
<file path=[Content_Types].xml><?xml version="1.0" encoding="utf-8"?>
<Types xmlns="http://schemas.openxmlformats.org/package/2006/content-types">
  <Default Extension="gif" ContentType="image/gif"/>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1189" r:id="rId2"/>
    <p:sldId id="1330" r:id="rId3"/>
    <p:sldId id="1381" r:id="rId4"/>
    <p:sldId id="1499" r:id="rId5"/>
    <p:sldId id="1500" r:id="rId6"/>
    <p:sldId id="1382" r:id="rId7"/>
    <p:sldId id="1384" r:id="rId8"/>
    <p:sldId id="1387" r:id="rId9"/>
    <p:sldId id="1388" r:id="rId10"/>
    <p:sldId id="1392" r:id="rId11"/>
    <p:sldId id="1393" r:id="rId12"/>
    <p:sldId id="1394" r:id="rId13"/>
    <p:sldId id="1395" r:id="rId14"/>
    <p:sldId id="1501" r:id="rId15"/>
    <p:sldId id="1385" r:id="rId16"/>
    <p:sldId id="1396" r:id="rId17"/>
    <p:sldId id="1386" r:id="rId18"/>
    <p:sldId id="1218" r:id="rId19"/>
    <p:sldId id="1164" r:id="rId20"/>
    <p:sldId id="1360" r:id="rId21"/>
    <p:sldId id="1361" r:id="rId22"/>
    <p:sldId id="1362" r:id="rId23"/>
    <p:sldId id="1363" r:id="rId24"/>
    <p:sldId id="1227" r:id="rId25"/>
    <p:sldId id="1228" r:id="rId26"/>
    <p:sldId id="1232" r:id="rId27"/>
    <p:sldId id="1233" r:id="rId28"/>
    <p:sldId id="1234" r:id="rId29"/>
    <p:sldId id="1229" r:id="rId30"/>
    <p:sldId id="1378" r:id="rId31"/>
    <p:sldId id="1492" r:id="rId32"/>
    <p:sldId id="1220" r:id="rId33"/>
    <p:sldId id="1494" r:id="rId34"/>
    <p:sldId id="1348" r:id="rId35"/>
    <p:sldId id="1495" r:id="rId36"/>
    <p:sldId id="1389" r:id="rId37"/>
    <p:sldId id="1390" r:id="rId38"/>
    <p:sldId id="1391" r:id="rId39"/>
    <p:sldId id="1496" r:id="rId40"/>
    <p:sldId id="1497" r:id="rId41"/>
    <p:sldId id="1498" r:id="rId42"/>
    <p:sldId id="1191" r:id="rId43"/>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9933FF"/>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D51E2D-AD4A-43DC-9F83-2CCD49A87223}" v="653" dt="2025-07-03T12:50:57.236"/>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495" autoAdjust="0"/>
    <p:restoredTop sz="94660"/>
  </p:normalViewPr>
  <p:slideViewPr>
    <p:cSldViewPr snapToGrid="0">
      <p:cViewPr varScale="1">
        <p:scale>
          <a:sx n="80" d="100"/>
          <a:sy n="80" d="100"/>
        </p:scale>
        <p:origin x="402" y="267"/>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os Andrés Filgueira" userId="08b03ea577e69e87" providerId="LiveId" clId="{B8D51E2D-AD4A-43DC-9F83-2CCD49A87223}"/>
    <pc:docChg chg="undo custSel addSld delSld modSld sldOrd">
      <pc:chgData name="Carlos Andrés Filgueira" userId="08b03ea577e69e87" providerId="LiveId" clId="{B8D51E2D-AD4A-43DC-9F83-2CCD49A87223}" dt="2025-07-03T12:50:57.236" v="1269" actId="20577"/>
      <pc:docMkLst>
        <pc:docMk/>
      </pc:docMkLst>
      <pc:sldChg chg="addSp delSp modSp mod">
        <pc:chgData name="Carlos Andrés Filgueira" userId="08b03ea577e69e87" providerId="LiveId" clId="{B8D51E2D-AD4A-43DC-9F83-2CCD49A87223}" dt="2025-06-30T18:45:07.366" v="1241"/>
        <pc:sldMkLst>
          <pc:docMk/>
          <pc:sldMk cId="841814462" sldId="1164"/>
        </pc:sldMkLst>
        <pc:spChg chg="add mod">
          <ac:chgData name="Carlos Andrés Filgueira" userId="08b03ea577e69e87" providerId="LiveId" clId="{B8D51E2D-AD4A-43DC-9F83-2CCD49A87223}" dt="2025-06-30T14:13:06.338" v="58"/>
          <ac:spMkLst>
            <pc:docMk/>
            <pc:sldMk cId="841814462" sldId="1164"/>
            <ac:spMk id="2" creationId="{079A697C-A9A0-55CC-3EFE-702BE61814B6}"/>
          </ac:spMkLst>
        </pc:spChg>
        <pc:spChg chg="add mod">
          <ac:chgData name="Carlos Andrés Filgueira" userId="08b03ea577e69e87" providerId="LiveId" clId="{B8D51E2D-AD4A-43DC-9F83-2CCD49A87223}" dt="2025-06-30T18:45:07.366" v="1241"/>
          <ac:spMkLst>
            <pc:docMk/>
            <pc:sldMk cId="841814462" sldId="1164"/>
            <ac:spMk id="5" creationId="{2CF61D58-A2AE-2B34-67CE-132AE0DCA72D}"/>
          </ac:spMkLst>
        </pc:spChg>
      </pc:sldChg>
      <pc:sldChg chg="addSp modSp mod">
        <pc:chgData name="Carlos Andrés Filgueira" userId="08b03ea577e69e87" providerId="LiveId" clId="{B8D51E2D-AD4A-43DC-9F83-2CCD49A87223}" dt="2025-06-30T18:44:45.355" v="1224"/>
        <pc:sldMkLst>
          <pc:docMk/>
          <pc:sldMk cId="3757083081" sldId="1189"/>
        </pc:sldMkLst>
        <pc:spChg chg="add mod">
          <ac:chgData name="Carlos Andrés Filgueira" userId="08b03ea577e69e87" providerId="LiveId" clId="{B8D51E2D-AD4A-43DC-9F83-2CCD49A87223}" dt="2025-06-30T18:44:45.355" v="1224"/>
          <ac:spMkLst>
            <pc:docMk/>
            <pc:sldMk cId="3757083081" sldId="1189"/>
            <ac:spMk id="7" creationId="{F4873F41-CBA5-E0C4-D25D-EA4AFA55902B}"/>
          </ac:spMkLst>
        </pc:spChg>
        <pc:spChg chg="mod">
          <ac:chgData name="Carlos Andrés Filgueira" userId="08b03ea577e69e87" providerId="LiveId" clId="{B8D51E2D-AD4A-43DC-9F83-2CCD49A87223}" dt="2025-06-30T17:37:04.011" v="169" actId="20577"/>
          <ac:spMkLst>
            <pc:docMk/>
            <pc:sldMk cId="3757083081" sldId="1189"/>
            <ac:spMk id="14" creationId="{06E4C5A3-4733-4693-8608-E79F7BD74EE1}"/>
          </ac:spMkLst>
        </pc:spChg>
        <pc:spChg chg="mod">
          <ac:chgData name="Carlos Andrés Filgueira" userId="08b03ea577e69e87" providerId="LiveId" clId="{B8D51E2D-AD4A-43DC-9F83-2CCD49A87223}" dt="2025-06-30T14:11:24.881" v="13" actId="255"/>
          <ac:spMkLst>
            <pc:docMk/>
            <pc:sldMk cId="3757083081" sldId="1189"/>
            <ac:spMk id="21" creationId="{0DF222EA-7108-4A14-B9DA-F6F536EDD8A8}"/>
          </ac:spMkLst>
        </pc:spChg>
      </pc:sldChg>
      <pc:sldChg chg="addSp delSp modSp mod">
        <pc:chgData name="Carlos Andrés Filgueira" userId="08b03ea577e69e87" providerId="LiveId" clId="{B8D51E2D-AD4A-43DC-9F83-2CCD49A87223}" dt="2025-06-30T18:45:34.369" v="1264"/>
        <pc:sldMkLst>
          <pc:docMk/>
          <pc:sldMk cId="598173051" sldId="1191"/>
        </pc:sldMkLst>
        <pc:spChg chg="add mod">
          <ac:chgData name="Carlos Andrés Filgueira" userId="08b03ea577e69e87" providerId="LiveId" clId="{B8D51E2D-AD4A-43DC-9F83-2CCD49A87223}" dt="2025-06-30T14:13:26.145" v="74"/>
          <ac:spMkLst>
            <pc:docMk/>
            <pc:sldMk cId="598173051" sldId="1191"/>
            <ac:spMk id="3" creationId="{222D4F50-BE3F-976D-E98F-39BB573589B3}"/>
          </ac:spMkLst>
        </pc:spChg>
        <pc:spChg chg="add mod">
          <ac:chgData name="Carlos Andrés Filgueira" userId="08b03ea577e69e87" providerId="LiveId" clId="{B8D51E2D-AD4A-43DC-9F83-2CCD49A87223}" dt="2025-06-30T18:45:34.369" v="1264"/>
          <ac:spMkLst>
            <pc:docMk/>
            <pc:sldMk cId="598173051" sldId="1191"/>
            <ac:spMk id="6" creationId="{53CFE91B-F317-A52A-BFE1-38AACB2E831B}"/>
          </ac:spMkLst>
        </pc:spChg>
        <pc:spChg chg="mod">
          <ac:chgData name="Carlos Andrés Filgueira" userId="08b03ea577e69e87" providerId="LiveId" clId="{B8D51E2D-AD4A-43DC-9F83-2CCD49A87223}" dt="2025-06-30T17:37:14.338" v="172" actId="6549"/>
          <ac:spMkLst>
            <pc:docMk/>
            <pc:sldMk cId="598173051" sldId="1191"/>
            <ac:spMk id="16" creationId="{59AB2C40-0920-4284-9329-4D72226AB3C7}"/>
          </ac:spMkLst>
        </pc:spChg>
      </pc:sldChg>
      <pc:sldChg chg="addSp delSp modSp mod">
        <pc:chgData name="Carlos Andrés Filgueira" userId="08b03ea577e69e87" providerId="LiveId" clId="{B8D51E2D-AD4A-43DC-9F83-2CCD49A87223}" dt="2025-06-30T18:45:06.155" v="1240"/>
        <pc:sldMkLst>
          <pc:docMk/>
          <pc:sldMk cId="604656485" sldId="1218"/>
        </pc:sldMkLst>
        <pc:spChg chg="add mod">
          <ac:chgData name="Carlos Andrés Filgueira" userId="08b03ea577e69e87" providerId="LiveId" clId="{B8D51E2D-AD4A-43DC-9F83-2CCD49A87223}" dt="2025-06-30T14:13:03.632" v="57"/>
          <ac:spMkLst>
            <pc:docMk/>
            <pc:sldMk cId="604656485" sldId="1218"/>
            <ac:spMk id="2" creationId="{18F0EBF9-9931-8C54-D491-4022A02616D7}"/>
          </ac:spMkLst>
        </pc:spChg>
        <pc:spChg chg="add mod">
          <ac:chgData name="Carlos Andrés Filgueira" userId="08b03ea577e69e87" providerId="LiveId" clId="{B8D51E2D-AD4A-43DC-9F83-2CCD49A87223}" dt="2025-06-30T18:45:06.155" v="1240"/>
          <ac:spMkLst>
            <pc:docMk/>
            <pc:sldMk cId="604656485" sldId="1218"/>
            <ac:spMk id="5" creationId="{7F6D2D90-3ED7-0ECB-3F58-6406585EAA89}"/>
          </ac:spMkLst>
        </pc:spChg>
        <pc:spChg chg="mod">
          <ac:chgData name="Carlos Andrés Filgueira" userId="08b03ea577e69e87" providerId="LiveId" clId="{B8D51E2D-AD4A-43DC-9F83-2CCD49A87223}" dt="2025-06-30T14:15:16.144" v="82"/>
          <ac:spMkLst>
            <pc:docMk/>
            <pc:sldMk cId="604656485" sldId="1218"/>
            <ac:spMk id="18" creationId="{A4361B28-07D1-451B-968F-D56A3344C243}"/>
          </ac:spMkLst>
        </pc:spChg>
        <pc:spChg chg="mod">
          <ac:chgData name="Carlos Andrés Filgueira" userId="08b03ea577e69e87" providerId="LiveId" clId="{B8D51E2D-AD4A-43DC-9F83-2CCD49A87223}" dt="2025-06-30T14:15:14.441" v="81" actId="1076"/>
          <ac:spMkLst>
            <pc:docMk/>
            <pc:sldMk cId="604656485" sldId="1218"/>
            <ac:spMk id="22" creationId="{46E9001B-A143-49D4-9495-030C65454BE8}"/>
          </ac:spMkLst>
        </pc:spChg>
      </pc:sldChg>
      <pc:sldChg chg="addSp delSp modSp mod ord">
        <pc:chgData name="Carlos Andrés Filgueira" userId="08b03ea577e69e87" providerId="LiveId" clId="{B8D51E2D-AD4A-43DC-9F83-2CCD49A87223}" dt="2025-06-30T18:45:22.669" v="1254"/>
        <pc:sldMkLst>
          <pc:docMk/>
          <pc:sldMk cId="759005042" sldId="1220"/>
        </pc:sldMkLst>
        <pc:spChg chg="add mod">
          <ac:chgData name="Carlos Andrés Filgueira" userId="08b03ea577e69e87" providerId="LiveId" clId="{B8D51E2D-AD4A-43DC-9F83-2CCD49A87223}" dt="2025-06-30T14:13:23.903" v="72"/>
          <ac:spMkLst>
            <pc:docMk/>
            <pc:sldMk cId="759005042" sldId="1220"/>
            <ac:spMk id="2" creationId="{B7559002-52C9-5EAC-F833-6229A27A0F20}"/>
          </ac:spMkLst>
        </pc:spChg>
        <pc:spChg chg="add mod">
          <ac:chgData name="Carlos Andrés Filgueira" userId="08b03ea577e69e87" providerId="LiveId" clId="{B8D51E2D-AD4A-43DC-9F83-2CCD49A87223}" dt="2025-06-30T18:45:22.669" v="1254"/>
          <ac:spMkLst>
            <pc:docMk/>
            <pc:sldMk cId="759005042" sldId="1220"/>
            <ac:spMk id="5" creationId="{F5A6E075-2687-E07C-C28E-0739CBA6F6FB}"/>
          </ac:spMkLst>
        </pc:spChg>
        <pc:spChg chg="mod">
          <ac:chgData name="Carlos Andrés Filgueira" userId="08b03ea577e69e87" providerId="LiveId" clId="{B8D51E2D-AD4A-43DC-9F83-2CCD49A87223}" dt="2025-06-30T14:10:15.234" v="8" actId="207"/>
          <ac:spMkLst>
            <pc:docMk/>
            <pc:sldMk cId="759005042" sldId="1220"/>
            <ac:spMk id="8" creationId="{1DBB45BE-F80A-FD58-AAB4-D71580E4A762}"/>
          </ac:spMkLst>
        </pc:spChg>
        <pc:spChg chg="mod">
          <ac:chgData name="Carlos Andrés Filgueira" userId="08b03ea577e69e87" providerId="LiveId" clId="{B8D51E2D-AD4A-43DC-9F83-2CCD49A87223}" dt="2025-06-30T14:10:18.270" v="9" actId="207"/>
          <ac:spMkLst>
            <pc:docMk/>
            <pc:sldMk cId="759005042" sldId="1220"/>
            <ac:spMk id="9" creationId="{7048A893-0932-277B-AB40-C9E5F9C94E58}"/>
          </ac:spMkLst>
        </pc:spChg>
        <pc:spChg chg="mod">
          <ac:chgData name="Carlos Andrés Filgueira" userId="08b03ea577e69e87" providerId="LiveId" clId="{B8D51E2D-AD4A-43DC-9F83-2CCD49A87223}" dt="2025-06-30T14:10:21.301" v="10" actId="207"/>
          <ac:spMkLst>
            <pc:docMk/>
            <pc:sldMk cId="759005042" sldId="1220"/>
            <ac:spMk id="10" creationId="{50C14719-73E1-5BD6-E11D-A32A6BDAAB4C}"/>
          </ac:spMkLst>
        </pc:spChg>
        <pc:spChg chg="mod">
          <ac:chgData name="Carlos Andrés Filgueira" userId="08b03ea577e69e87" providerId="LiveId" clId="{B8D51E2D-AD4A-43DC-9F83-2CCD49A87223}" dt="2025-06-30T14:10:26.451" v="11" actId="207"/>
          <ac:spMkLst>
            <pc:docMk/>
            <pc:sldMk cId="759005042" sldId="1220"/>
            <ac:spMk id="14" creationId="{1419C8A8-BD51-9EDA-D266-14B209F28B40}"/>
          </ac:spMkLst>
        </pc:spChg>
      </pc:sldChg>
      <pc:sldChg chg="addSp delSp modSp mod">
        <pc:chgData name="Carlos Andrés Filgueira" userId="08b03ea577e69e87" providerId="LiveId" clId="{B8D51E2D-AD4A-43DC-9F83-2CCD49A87223}" dt="2025-06-30T18:45:13.081" v="1246"/>
        <pc:sldMkLst>
          <pc:docMk/>
          <pc:sldMk cId="3160165467" sldId="1227"/>
        </pc:sldMkLst>
        <pc:spChg chg="add mod">
          <ac:chgData name="Carlos Andrés Filgueira" userId="08b03ea577e69e87" providerId="LiveId" clId="{B8D51E2D-AD4A-43DC-9F83-2CCD49A87223}" dt="2025-06-30T14:13:12.697" v="63"/>
          <ac:spMkLst>
            <pc:docMk/>
            <pc:sldMk cId="3160165467" sldId="1227"/>
            <ac:spMk id="2" creationId="{1630AF7F-9870-A074-EDC6-C5310F6C85C5}"/>
          </ac:spMkLst>
        </pc:spChg>
        <pc:spChg chg="add mod">
          <ac:chgData name="Carlos Andrés Filgueira" userId="08b03ea577e69e87" providerId="LiveId" clId="{B8D51E2D-AD4A-43DC-9F83-2CCD49A87223}" dt="2025-06-30T18:45:13.081" v="1246"/>
          <ac:spMkLst>
            <pc:docMk/>
            <pc:sldMk cId="3160165467" sldId="1227"/>
            <ac:spMk id="5" creationId="{28554366-FFE1-C2E9-1B3C-59EC9357BEDA}"/>
          </ac:spMkLst>
        </pc:spChg>
      </pc:sldChg>
      <pc:sldChg chg="addSp delSp modSp mod">
        <pc:chgData name="Carlos Andrés Filgueira" userId="08b03ea577e69e87" providerId="LiveId" clId="{B8D51E2D-AD4A-43DC-9F83-2CCD49A87223}" dt="2025-06-30T18:45:14.244" v="1247"/>
        <pc:sldMkLst>
          <pc:docMk/>
          <pc:sldMk cId="2545478448" sldId="1228"/>
        </pc:sldMkLst>
        <pc:spChg chg="add mod">
          <ac:chgData name="Carlos Andrés Filgueira" userId="08b03ea577e69e87" providerId="LiveId" clId="{B8D51E2D-AD4A-43DC-9F83-2CCD49A87223}" dt="2025-06-30T14:13:13.855" v="64"/>
          <ac:spMkLst>
            <pc:docMk/>
            <pc:sldMk cId="2545478448" sldId="1228"/>
            <ac:spMk id="2" creationId="{3E6B4C77-573F-D24E-BC4D-F3E063578C8D}"/>
          </ac:spMkLst>
        </pc:spChg>
        <pc:spChg chg="add mod">
          <ac:chgData name="Carlos Andrés Filgueira" userId="08b03ea577e69e87" providerId="LiveId" clId="{B8D51E2D-AD4A-43DC-9F83-2CCD49A87223}" dt="2025-06-30T18:45:14.244" v="1247"/>
          <ac:spMkLst>
            <pc:docMk/>
            <pc:sldMk cId="2545478448" sldId="1228"/>
            <ac:spMk id="7" creationId="{6A6E4312-1806-E5F9-5C00-6E91699FF135}"/>
          </ac:spMkLst>
        </pc:spChg>
      </pc:sldChg>
      <pc:sldChg chg="addSp delSp modSp mod">
        <pc:chgData name="Carlos Andrés Filgueira" userId="08b03ea577e69e87" providerId="LiveId" clId="{B8D51E2D-AD4A-43DC-9F83-2CCD49A87223}" dt="2025-06-30T18:45:19.248" v="1251"/>
        <pc:sldMkLst>
          <pc:docMk/>
          <pc:sldMk cId="3382652840" sldId="1229"/>
        </pc:sldMkLst>
        <pc:spChg chg="add mod">
          <ac:chgData name="Carlos Andrés Filgueira" userId="08b03ea577e69e87" providerId="LiveId" clId="{B8D51E2D-AD4A-43DC-9F83-2CCD49A87223}" dt="2025-06-30T14:13:18.652" v="68"/>
          <ac:spMkLst>
            <pc:docMk/>
            <pc:sldMk cId="3382652840" sldId="1229"/>
            <ac:spMk id="2" creationId="{AECD1773-544E-5140-51E2-1B1F4EAEF5FB}"/>
          </ac:spMkLst>
        </pc:spChg>
        <pc:spChg chg="add mod">
          <ac:chgData name="Carlos Andrés Filgueira" userId="08b03ea577e69e87" providerId="LiveId" clId="{B8D51E2D-AD4A-43DC-9F83-2CCD49A87223}" dt="2025-06-30T18:45:19.248" v="1251"/>
          <ac:spMkLst>
            <pc:docMk/>
            <pc:sldMk cId="3382652840" sldId="1229"/>
            <ac:spMk id="5" creationId="{E58B4081-8A86-6495-D255-5F11CFF29A5E}"/>
          </ac:spMkLst>
        </pc:spChg>
      </pc:sldChg>
      <pc:sldChg chg="addSp delSp modSp mod">
        <pc:chgData name="Carlos Andrés Filgueira" userId="08b03ea577e69e87" providerId="LiveId" clId="{B8D51E2D-AD4A-43DC-9F83-2CCD49A87223}" dt="2025-06-30T18:45:15.636" v="1248"/>
        <pc:sldMkLst>
          <pc:docMk/>
          <pc:sldMk cId="2559939764" sldId="1232"/>
        </pc:sldMkLst>
        <pc:spChg chg="add mod">
          <ac:chgData name="Carlos Andrés Filgueira" userId="08b03ea577e69e87" providerId="LiveId" clId="{B8D51E2D-AD4A-43DC-9F83-2CCD49A87223}" dt="2025-06-30T14:13:15.001" v="65"/>
          <ac:spMkLst>
            <pc:docMk/>
            <pc:sldMk cId="2559939764" sldId="1232"/>
            <ac:spMk id="2" creationId="{DE154081-75E6-7323-E306-DCEEE261F3BE}"/>
          </ac:spMkLst>
        </pc:spChg>
        <pc:spChg chg="add mod">
          <ac:chgData name="Carlos Andrés Filgueira" userId="08b03ea577e69e87" providerId="LiveId" clId="{B8D51E2D-AD4A-43DC-9F83-2CCD49A87223}" dt="2025-06-30T18:45:15.636" v="1248"/>
          <ac:spMkLst>
            <pc:docMk/>
            <pc:sldMk cId="2559939764" sldId="1232"/>
            <ac:spMk id="6" creationId="{A98FB17A-18FD-4346-6BBE-A757CA7066EA}"/>
          </ac:spMkLst>
        </pc:spChg>
      </pc:sldChg>
      <pc:sldChg chg="addSp delSp modSp mod">
        <pc:chgData name="Carlos Andrés Filgueira" userId="08b03ea577e69e87" providerId="LiveId" clId="{B8D51E2D-AD4A-43DC-9F83-2CCD49A87223}" dt="2025-06-30T18:45:16.738" v="1249"/>
        <pc:sldMkLst>
          <pc:docMk/>
          <pc:sldMk cId="1255590761" sldId="1233"/>
        </pc:sldMkLst>
        <pc:spChg chg="add mod">
          <ac:chgData name="Carlos Andrés Filgueira" userId="08b03ea577e69e87" providerId="LiveId" clId="{B8D51E2D-AD4A-43DC-9F83-2CCD49A87223}" dt="2025-06-30T14:13:16.141" v="66"/>
          <ac:spMkLst>
            <pc:docMk/>
            <pc:sldMk cId="1255590761" sldId="1233"/>
            <ac:spMk id="2" creationId="{A9541119-6DB5-CA93-1856-E0F83E90A9E8}"/>
          </ac:spMkLst>
        </pc:spChg>
        <pc:spChg chg="add mod">
          <ac:chgData name="Carlos Andrés Filgueira" userId="08b03ea577e69e87" providerId="LiveId" clId="{B8D51E2D-AD4A-43DC-9F83-2CCD49A87223}" dt="2025-06-30T18:45:16.738" v="1249"/>
          <ac:spMkLst>
            <pc:docMk/>
            <pc:sldMk cId="1255590761" sldId="1233"/>
            <ac:spMk id="6" creationId="{2BCFD1F4-2D7B-D539-5E9D-108E581B91E7}"/>
          </ac:spMkLst>
        </pc:spChg>
      </pc:sldChg>
      <pc:sldChg chg="addSp delSp modSp mod">
        <pc:chgData name="Carlos Andrés Filgueira" userId="08b03ea577e69e87" providerId="LiveId" clId="{B8D51E2D-AD4A-43DC-9F83-2CCD49A87223}" dt="2025-06-30T18:45:18.076" v="1250"/>
        <pc:sldMkLst>
          <pc:docMk/>
          <pc:sldMk cId="26160512" sldId="1234"/>
        </pc:sldMkLst>
        <pc:spChg chg="add mod">
          <ac:chgData name="Carlos Andrés Filgueira" userId="08b03ea577e69e87" providerId="LiveId" clId="{B8D51E2D-AD4A-43DC-9F83-2CCD49A87223}" dt="2025-06-30T14:13:17.461" v="67"/>
          <ac:spMkLst>
            <pc:docMk/>
            <pc:sldMk cId="26160512" sldId="1234"/>
            <ac:spMk id="2" creationId="{C17DB083-1077-4132-FE8F-98984C528770}"/>
          </ac:spMkLst>
        </pc:spChg>
        <pc:spChg chg="add mod">
          <ac:chgData name="Carlos Andrés Filgueira" userId="08b03ea577e69e87" providerId="LiveId" clId="{B8D51E2D-AD4A-43DC-9F83-2CCD49A87223}" dt="2025-06-30T18:45:18.076" v="1250"/>
          <ac:spMkLst>
            <pc:docMk/>
            <pc:sldMk cId="26160512" sldId="1234"/>
            <ac:spMk id="9" creationId="{2629547D-CB71-B8B0-EF10-58DCC1586F4F}"/>
          </ac:spMkLst>
        </pc:spChg>
      </pc:sldChg>
      <pc:sldChg chg="modSp">
        <pc:chgData name="Carlos Andrés Filgueira" userId="08b03ea577e69e87" providerId="LiveId" clId="{B8D51E2D-AD4A-43DC-9F83-2CCD49A87223}" dt="2025-06-30T18:37:56.167" v="1178" actId="20577"/>
        <pc:sldMkLst>
          <pc:docMk/>
          <pc:sldMk cId="1388470046" sldId="1330"/>
        </pc:sldMkLst>
        <pc:spChg chg="mod">
          <ac:chgData name="Carlos Andrés Filgueira" userId="08b03ea577e69e87" providerId="LiveId" clId="{B8D51E2D-AD4A-43DC-9F83-2CCD49A87223}" dt="2025-06-30T18:37:56.167" v="1178" actId="20577"/>
          <ac:spMkLst>
            <pc:docMk/>
            <pc:sldMk cId="1388470046" sldId="1330"/>
            <ac:spMk id="2" creationId="{52E8C485-5800-41F1-AB74-9DD9FABF3931}"/>
          </ac:spMkLst>
        </pc:spChg>
      </pc:sldChg>
      <pc:sldChg chg="addSp delSp modSp add mod">
        <pc:chgData name="Carlos Andrés Filgueira" userId="08b03ea577e69e87" providerId="LiveId" clId="{B8D51E2D-AD4A-43DC-9F83-2CCD49A87223}" dt="2025-06-30T18:45:25.350" v="1256"/>
        <pc:sldMkLst>
          <pc:docMk/>
          <pc:sldMk cId="4194922049" sldId="1348"/>
        </pc:sldMkLst>
        <pc:spChg chg="add mod">
          <ac:chgData name="Carlos Andrés Filgueira" userId="08b03ea577e69e87" providerId="LiveId" clId="{B8D51E2D-AD4A-43DC-9F83-2CCD49A87223}" dt="2025-06-30T18:45:25.350" v="1256"/>
          <ac:spMkLst>
            <pc:docMk/>
            <pc:sldMk cId="4194922049" sldId="1348"/>
            <ac:spMk id="2" creationId="{9506CE0E-192C-4996-B23F-4A4FD1FC0B38}"/>
          </ac:spMkLst>
        </pc:spChg>
        <pc:spChg chg="add mod">
          <ac:chgData name="Carlos Andrés Filgueira" userId="08b03ea577e69e87" providerId="LiveId" clId="{B8D51E2D-AD4A-43DC-9F83-2CCD49A87223}" dt="2025-06-30T15:37:56.487" v="148"/>
          <ac:spMkLst>
            <pc:docMk/>
            <pc:sldMk cId="4194922049" sldId="1348"/>
            <ac:spMk id="5" creationId="{2B58688A-2A86-47E3-4EEE-599FCEB2145E}"/>
          </ac:spMkLst>
        </pc:spChg>
        <pc:spChg chg="mod">
          <ac:chgData name="Carlos Andrés Filgueira" userId="08b03ea577e69e87" providerId="LiveId" clId="{B8D51E2D-AD4A-43DC-9F83-2CCD49A87223}" dt="2025-06-30T15:37:18.688" v="147" actId="207"/>
          <ac:spMkLst>
            <pc:docMk/>
            <pc:sldMk cId="4194922049" sldId="1348"/>
            <ac:spMk id="25" creationId="{1CC7146D-05F0-485F-839E-385DC423DACE}"/>
          </ac:spMkLst>
        </pc:spChg>
      </pc:sldChg>
      <pc:sldChg chg="addSp delSp modSp mod">
        <pc:chgData name="Carlos Andrés Filgueira" userId="08b03ea577e69e87" providerId="LiveId" clId="{B8D51E2D-AD4A-43DC-9F83-2CCD49A87223}" dt="2025-06-30T18:45:08.534" v="1242"/>
        <pc:sldMkLst>
          <pc:docMk/>
          <pc:sldMk cId="2987533880" sldId="1360"/>
        </pc:sldMkLst>
        <pc:spChg chg="add mod">
          <ac:chgData name="Carlos Andrés Filgueira" userId="08b03ea577e69e87" providerId="LiveId" clId="{B8D51E2D-AD4A-43DC-9F83-2CCD49A87223}" dt="2025-06-30T14:13:07.644" v="59"/>
          <ac:spMkLst>
            <pc:docMk/>
            <pc:sldMk cId="2987533880" sldId="1360"/>
            <ac:spMk id="2" creationId="{2EBA0D0C-059B-DF69-D698-E346D78F4614}"/>
          </ac:spMkLst>
        </pc:spChg>
        <pc:spChg chg="add mod">
          <ac:chgData name="Carlos Andrés Filgueira" userId="08b03ea577e69e87" providerId="LiveId" clId="{B8D51E2D-AD4A-43DC-9F83-2CCD49A87223}" dt="2025-06-30T18:45:08.534" v="1242"/>
          <ac:spMkLst>
            <pc:docMk/>
            <pc:sldMk cId="2987533880" sldId="1360"/>
            <ac:spMk id="6" creationId="{8B0E2A42-AA71-C531-CC3E-34C930236A9C}"/>
          </ac:spMkLst>
        </pc:spChg>
      </pc:sldChg>
      <pc:sldChg chg="addSp delSp modSp mod">
        <pc:chgData name="Carlos Andrés Filgueira" userId="08b03ea577e69e87" providerId="LiveId" clId="{B8D51E2D-AD4A-43DC-9F83-2CCD49A87223}" dt="2025-06-30T18:45:09.691" v="1243"/>
        <pc:sldMkLst>
          <pc:docMk/>
          <pc:sldMk cId="3754255060" sldId="1361"/>
        </pc:sldMkLst>
        <pc:spChg chg="add mod">
          <ac:chgData name="Carlos Andrés Filgueira" userId="08b03ea577e69e87" providerId="LiveId" clId="{B8D51E2D-AD4A-43DC-9F83-2CCD49A87223}" dt="2025-06-30T14:13:08.921" v="60"/>
          <ac:spMkLst>
            <pc:docMk/>
            <pc:sldMk cId="3754255060" sldId="1361"/>
            <ac:spMk id="3" creationId="{51197709-C86E-CCE3-7C60-91DDF0120A46}"/>
          </ac:spMkLst>
        </pc:spChg>
        <pc:spChg chg="add mod">
          <ac:chgData name="Carlos Andrés Filgueira" userId="08b03ea577e69e87" providerId="LiveId" clId="{B8D51E2D-AD4A-43DC-9F83-2CCD49A87223}" dt="2025-06-30T18:45:09.691" v="1243"/>
          <ac:spMkLst>
            <pc:docMk/>
            <pc:sldMk cId="3754255060" sldId="1361"/>
            <ac:spMk id="7" creationId="{7186D161-F16B-B06D-0C4C-F23AFD485B4C}"/>
          </ac:spMkLst>
        </pc:spChg>
      </pc:sldChg>
      <pc:sldChg chg="addSp delSp modSp mod">
        <pc:chgData name="Carlos Andrés Filgueira" userId="08b03ea577e69e87" providerId="LiveId" clId="{B8D51E2D-AD4A-43DC-9F83-2CCD49A87223}" dt="2025-06-30T18:45:10.800" v="1244"/>
        <pc:sldMkLst>
          <pc:docMk/>
          <pc:sldMk cId="2457990429" sldId="1362"/>
        </pc:sldMkLst>
        <pc:spChg chg="add mod">
          <ac:chgData name="Carlos Andrés Filgueira" userId="08b03ea577e69e87" providerId="LiveId" clId="{B8D51E2D-AD4A-43DC-9F83-2CCD49A87223}" dt="2025-06-30T14:13:10.141" v="61"/>
          <ac:spMkLst>
            <pc:docMk/>
            <pc:sldMk cId="2457990429" sldId="1362"/>
            <ac:spMk id="2" creationId="{01CE964E-C4AF-568B-17EA-1003C08C9FB4}"/>
          </ac:spMkLst>
        </pc:spChg>
        <pc:spChg chg="add mod">
          <ac:chgData name="Carlos Andrés Filgueira" userId="08b03ea577e69e87" providerId="LiveId" clId="{B8D51E2D-AD4A-43DC-9F83-2CCD49A87223}" dt="2025-06-30T18:45:10.800" v="1244"/>
          <ac:spMkLst>
            <pc:docMk/>
            <pc:sldMk cId="2457990429" sldId="1362"/>
            <ac:spMk id="8" creationId="{EE225C58-A3F4-A41D-8F68-B49B2B8AAC74}"/>
          </ac:spMkLst>
        </pc:spChg>
      </pc:sldChg>
      <pc:sldChg chg="addSp delSp modSp mod">
        <pc:chgData name="Carlos Andrés Filgueira" userId="08b03ea577e69e87" providerId="LiveId" clId="{B8D51E2D-AD4A-43DC-9F83-2CCD49A87223}" dt="2025-06-30T18:45:11.958" v="1245"/>
        <pc:sldMkLst>
          <pc:docMk/>
          <pc:sldMk cId="4145613798" sldId="1363"/>
        </pc:sldMkLst>
        <pc:spChg chg="add mod">
          <ac:chgData name="Carlos Andrés Filgueira" userId="08b03ea577e69e87" providerId="LiveId" clId="{B8D51E2D-AD4A-43DC-9F83-2CCD49A87223}" dt="2025-06-30T14:13:11.481" v="62"/>
          <ac:spMkLst>
            <pc:docMk/>
            <pc:sldMk cId="4145613798" sldId="1363"/>
            <ac:spMk id="2" creationId="{9311F0E1-C141-5755-D9C1-D0989BD24174}"/>
          </ac:spMkLst>
        </pc:spChg>
        <pc:spChg chg="add mod">
          <ac:chgData name="Carlos Andrés Filgueira" userId="08b03ea577e69e87" providerId="LiveId" clId="{B8D51E2D-AD4A-43DC-9F83-2CCD49A87223}" dt="2025-06-30T18:45:11.958" v="1245"/>
          <ac:spMkLst>
            <pc:docMk/>
            <pc:sldMk cId="4145613798" sldId="1363"/>
            <ac:spMk id="5" creationId="{A58A9F28-F1C2-DDA8-3E6F-C8C0D266E70C}"/>
          </ac:spMkLst>
        </pc:spChg>
      </pc:sldChg>
      <pc:sldChg chg="addSp delSp modSp mod">
        <pc:chgData name="Carlos Andrés Filgueira" userId="08b03ea577e69e87" providerId="LiveId" clId="{B8D51E2D-AD4A-43DC-9F83-2CCD49A87223}" dt="2025-06-30T18:45:20.410" v="1252"/>
        <pc:sldMkLst>
          <pc:docMk/>
          <pc:sldMk cId="1451391553" sldId="1378"/>
        </pc:sldMkLst>
        <pc:spChg chg="add mod">
          <ac:chgData name="Carlos Andrés Filgueira" userId="08b03ea577e69e87" providerId="LiveId" clId="{B8D51E2D-AD4A-43DC-9F83-2CCD49A87223}" dt="2025-06-30T14:13:19.787" v="69"/>
          <ac:spMkLst>
            <pc:docMk/>
            <pc:sldMk cId="1451391553" sldId="1378"/>
            <ac:spMk id="2" creationId="{4228E163-15D9-4460-6EF1-0571F4634D37}"/>
          </ac:spMkLst>
        </pc:spChg>
        <pc:spChg chg="add mod">
          <ac:chgData name="Carlos Andrés Filgueira" userId="08b03ea577e69e87" providerId="LiveId" clId="{B8D51E2D-AD4A-43DC-9F83-2CCD49A87223}" dt="2025-06-30T18:45:20.410" v="1252"/>
          <ac:spMkLst>
            <pc:docMk/>
            <pc:sldMk cId="1451391553" sldId="1378"/>
            <ac:spMk id="5" creationId="{3D4A48A5-F3F7-E449-80F8-0855513F53D3}"/>
          </ac:spMkLst>
        </pc:spChg>
      </pc:sldChg>
      <pc:sldChg chg="addSp delSp modSp del mod">
        <pc:chgData name="Carlos Andrés Filgueira" userId="08b03ea577e69e87" providerId="LiveId" clId="{B8D51E2D-AD4A-43DC-9F83-2CCD49A87223}" dt="2025-06-30T18:44:14.028" v="1214" actId="47"/>
        <pc:sldMkLst>
          <pc:docMk/>
          <pc:sldMk cId="4047568679" sldId="1379"/>
        </pc:sldMkLst>
      </pc:sldChg>
      <pc:sldChg chg="del">
        <pc:chgData name="Carlos Andrés Filgueira" userId="08b03ea577e69e87" providerId="LiveId" clId="{B8D51E2D-AD4A-43DC-9F83-2CCD49A87223}" dt="2025-06-30T14:09:06.242" v="1" actId="47"/>
        <pc:sldMkLst>
          <pc:docMk/>
          <pc:sldMk cId="2841402578" sldId="1380"/>
        </pc:sldMkLst>
      </pc:sldChg>
      <pc:sldChg chg="addSp delSp modSp mod delAnim modAnim">
        <pc:chgData name="Carlos Andrés Filgueira" userId="08b03ea577e69e87" providerId="LiveId" clId="{B8D51E2D-AD4A-43DC-9F83-2CCD49A87223}" dt="2025-06-30T18:44:46.588" v="1225"/>
        <pc:sldMkLst>
          <pc:docMk/>
          <pc:sldMk cId="1724555827" sldId="1381"/>
        </pc:sldMkLst>
        <pc:spChg chg="add mod">
          <ac:chgData name="Carlos Andrés Filgueira" userId="08b03ea577e69e87" providerId="LiveId" clId="{B8D51E2D-AD4A-43DC-9F83-2CCD49A87223}" dt="2025-06-30T14:11:33.801" v="15"/>
          <ac:spMkLst>
            <pc:docMk/>
            <pc:sldMk cId="1724555827" sldId="1381"/>
            <ac:spMk id="3" creationId="{C751A58F-3F2D-581F-F72E-500679EFC1A2}"/>
          </ac:spMkLst>
        </pc:spChg>
        <pc:spChg chg="add mod">
          <ac:chgData name="Carlos Andrés Filgueira" userId="08b03ea577e69e87" providerId="LiveId" clId="{B8D51E2D-AD4A-43DC-9F83-2CCD49A87223}" dt="2025-06-30T17:39:38.247" v="199" actId="692"/>
          <ac:spMkLst>
            <pc:docMk/>
            <pc:sldMk cId="1724555827" sldId="1381"/>
            <ac:spMk id="7" creationId="{F2A3302A-17A4-F9CB-649D-124A39373E60}"/>
          </ac:spMkLst>
        </pc:spChg>
        <pc:spChg chg="add mod">
          <ac:chgData name="Carlos Andrés Filgueira" userId="08b03ea577e69e87" providerId="LiveId" clId="{B8D51E2D-AD4A-43DC-9F83-2CCD49A87223}" dt="2025-06-30T17:40:03.897" v="206" actId="14100"/>
          <ac:spMkLst>
            <pc:docMk/>
            <pc:sldMk cId="1724555827" sldId="1381"/>
            <ac:spMk id="8" creationId="{0A93281B-5609-0D27-976D-B0991A6583ED}"/>
          </ac:spMkLst>
        </pc:spChg>
        <pc:spChg chg="add mod">
          <ac:chgData name="Carlos Andrés Filgueira" userId="08b03ea577e69e87" providerId="LiveId" clId="{B8D51E2D-AD4A-43DC-9F83-2CCD49A87223}" dt="2025-06-30T17:40:56.862" v="222" actId="1076"/>
          <ac:spMkLst>
            <pc:docMk/>
            <pc:sldMk cId="1724555827" sldId="1381"/>
            <ac:spMk id="9" creationId="{F55DC345-4C05-8A24-C564-44EC5ABBC53E}"/>
          </ac:spMkLst>
        </pc:spChg>
        <pc:spChg chg="add mod">
          <ac:chgData name="Carlos Andrés Filgueira" userId="08b03ea577e69e87" providerId="LiveId" clId="{B8D51E2D-AD4A-43DC-9F83-2CCD49A87223}" dt="2025-06-30T17:42:26.915" v="280" actId="1035"/>
          <ac:spMkLst>
            <pc:docMk/>
            <pc:sldMk cId="1724555827" sldId="1381"/>
            <ac:spMk id="11" creationId="{5E378E39-EBB6-FDA2-280F-5A9265A196AA}"/>
          </ac:spMkLst>
        </pc:spChg>
        <pc:spChg chg="add mod">
          <ac:chgData name="Carlos Andrés Filgueira" userId="08b03ea577e69e87" providerId="LiveId" clId="{B8D51E2D-AD4A-43DC-9F83-2CCD49A87223}" dt="2025-06-30T17:41:42.850" v="268" actId="20577"/>
          <ac:spMkLst>
            <pc:docMk/>
            <pc:sldMk cId="1724555827" sldId="1381"/>
            <ac:spMk id="12" creationId="{CBDB3E94-C738-4BF5-AD88-39BB608BBA56}"/>
          </ac:spMkLst>
        </pc:spChg>
        <pc:spChg chg="add mod">
          <ac:chgData name="Carlos Andrés Filgueira" userId="08b03ea577e69e87" providerId="LiveId" clId="{B8D51E2D-AD4A-43DC-9F83-2CCD49A87223}" dt="2025-06-30T17:42:42.910" v="285" actId="692"/>
          <ac:spMkLst>
            <pc:docMk/>
            <pc:sldMk cId="1724555827" sldId="1381"/>
            <ac:spMk id="14" creationId="{8E0369C8-0EDF-6FA4-3F78-5E1E6365AC9B}"/>
          </ac:spMkLst>
        </pc:spChg>
        <pc:spChg chg="add mod">
          <ac:chgData name="Carlos Andrés Filgueira" userId="08b03ea577e69e87" providerId="LiveId" clId="{B8D51E2D-AD4A-43DC-9F83-2CCD49A87223}" dt="2025-06-30T17:43:11.406" v="293" actId="14100"/>
          <ac:spMkLst>
            <pc:docMk/>
            <pc:sldMk cId="1724555827" sldId="1381"/>
            <ac:spMk id="16" creationId="{472EE753-CA82-AC66-D76E-AD939C726442}"/>
          </ac:spMkLst>
        </pc:spChg>
        <pc:spChg chg="add mod">
          <ac:chgData name="Carlos Andrés Filgueira" userId="08b03ea577e69e87" providerId="LiveId" clId="{B8D51E2D-AD4A-43DC-9F83-2CCD49A87223}" dt="2025-06-30T17:43:22.560" v="296" actId="14100"/>
          <ac:spMkLst>
            <pc:docMk/>
            <pc:sldMk cId="1724555827" sldId="1381"/>
            <ac:spMk id="17" creationId="{6642017A-91E9-9E98-47AD-7A27AF1F7D8E}"/>
          </ac:spMkLst>
        </pc:spChg>
        <pc:spChg chg="add mod">
          <ac:chgData name="Carlos Andrés Filgueira" userId="08b03ea577e69e87" providerId="LiveId" clId="{B8D51E2D-AD4A-43DC-9F83-2CCD49A87223}" dt="2025-06-30T17:43:40.112" v="304" actId="14100"/>
          <ac:spMkLst>
            <pc:docMk/>
            <pc:sldMk cId="1724555827" sldId="1381"/>
            <ac:spMk id="18" creationId="{9F7D9127-1A25-A83D-5A93-B807ED592ED3}"/>
          </ac:spMkLst>
        </pc:spChg>
        <pc:spChg chg="add mod">
          <ac:chgData name="Carlos Andrés Filgueira" userId="08b03ea577e69e87" providerId="LiveId" clId="{B8D51E2D-AD4A-43DC-9F83-2CCD49A87223}" dt="2025-06-30T18:44:46.588" v="1225"/>
          <ac:spMkLst>
            <pc:docMk/>
            <pc:sldMk cId="1724555827" sldId="1381"/>
            <ac:spMk id="20" creationId="{F1AE0F70-5AC1-D1E4-054F-D8C9D0C213C2}"/>
          </ac:spMkLst>
        </pc:spChg>
        <pc:picChg chg="add mod">
          <ac:chgData name="Carlos Andrés Filgueira" userId="08b03ea577e69e87" providerId="LiveId" clId="{B8D51E2D-AD4A-43DC-9F83-2CCD49A87223}" dt="2025-06-30T17:43:33.188" v="302" actId="1076"/>
          <ac:picMkLst>
            <pc:docMk/>
            <pc:sldMk cId="1724555827" sldId="1381"/>
            <ac:picMk id="5" creationId="{F49F9C25-0302-23F3-F46B-3B48D64A5684}"/>
          </ac:picMkLst>
        </pc:picChg>
      </pc:sldChg>
      <pc:sldChg chg="addSp delSp modSp mod">
        <pc:chgData name="Carlos Andrés Filgueira" userId="08b03ea577e69e87" providerId="LiveId" clId="{B8D51E2D-AD4A-43DC-9F83-2CCD49A87223}" dt="2025-06-30T18:44:50.832" v="1228"/>
        <pc:sldMkLst>
          <pc:docMk/>
          <pc:sldMk cId="1018300372" sldId="1382"/>
        </pc:sldMkLst>
        <pc:spChg chg="mod">
          <ac:chgData name="Carlos Andrés Filgueira" userId="08b03ea577e69e87" providerId="LiveId" clId="{B8D51E2D-AD4A-43DC-9F83-2CCD49A87223}" dt="2025-06-30T18:08:00.395" v="733" actId="207"/>
          <ac:spMkLst>
            <pc:docMk/>
            <pc:sldMk cId="1018300372" sldId="1382"/>
            <ac:spMk id="5" creationId="{AF061484-0E38-B6FE-C393-3564DDE984C8}"/>
          </ac:spMkLst>
        </pc:spChg>
        <pc:spChg chg="add mod">
          <ac:chgData name="Carlos Andrés Filgueira" userId="08b03ea577e69e87" providerId="LiveId" clId="{B8D51E2D-AD4A-43DC-9F83-2CCD49A87223}" dt="2025-06-30T14:12:45.891" v="44"/>
          <ac:spMkLst>
            <pc:docMk/>
            <pc:sldMk cId="1018300372" sldId="1382"/>
            <ac:spMk id="6" creationId="{ED429A8D-CC87-92E5-3CDF-36DBEBA41A7D}"/>
          </ac:spMkLst>
        </pc:spChg>
        <pc:spChg chg="mod">
          <ac:chgData name="Carlos Andrés Filgueira" userId="08b03ea577e69e87" providerId="LiveId" clId="{B8D51E2D-AD4A-43DC-9F83-2CCD49A87223}" dt="2025-06-30T18:08:03.891" v="734" actId="207"/>
          <ac:spMkLst>
            <pc:docMk/>
            <pc:sldMk cId="1018300372" sldId="1382"/>
            <ac:spMk id="8" creationId="{754360D1-BF74-F9D1-E972-6F465A0FF459}"/>
          </ac:spMkLst>
        </pc:spChg>
        <pc:spChg chg="mod">
          <ac:chgData name="Carlos Andrés Filgueira" userId="08b03ea577e69e87" providerId="LiveId" clId="{B8D51E2D-AD4A-43DC-9F83-2CCD49A87223}" dt="2025-06-30T18:08:08.037" v="735" actId="207"/>
          <ac:spMkLst>
            <pc:docMk/>
            <pc:sldMk cId="1018300372" sldId="1382"/>
            <ac:spMk id="10" creationId="{A3C03539-DFC3-5016-1A25-4D41F3DDB9A5}"/>
          </ac:spMkLst>
        </pc:spChg>
        <pc:spChg chg="mod">
          <ac:chgData name="Carlos Andrés Filgueira" userId="08b03ea577e69e87" providerId="LiveId" clId="{B8D51E2D-AD4A-43DC-9F83-2CCD49A87223}" dt="2025-06-30T18:08:12.563" v="736" actId="207"/>
          <ac:spMkLst>
            <pc:docMk/>
            <pc:sldMk cId="1018300372" sldId="1382"/>
            <ac:spMk id="14" creationId="{C3149365-7EE7-C65D-61A8-5968CD043A75}"/>
          </ac:spMkLst>
        </pc:spChg>
        <pc:spChg chg="add mod">
          <ac:chgData name="Carlos Andrés Filgueira" userId="08b03ea577e69e87" providerId="LiveId" clId="{B8D51E2D-AD4A-43DC-9F83-2CCD49A87223}" dt="2025-06-30T18:44:50.832" v="1228"/>
          <ac:spMkLst>
            <pc:docMk/>
            <pc:sldMk cId="1018300372" sldId="1382"/>
            <ac:spMk id="15" creationId="{741116A1-57AC-2272-F05D-94D3BC964382}"/>
          </ac:spMkLst>
        </pc:spChg>
        <pc:spChg chg="mod">
          <ac:chgData name="Carlos Andrés Filgueira" userId="08b03ea577e69e87" providerId="LiveId" clId="{B8D51E2D-AD4A-43DC-9F83-2CCD49A87223}" dt="2025-06-30T18:08:16.317" v="737" actId="207"/>
          <ac:spMkLst>
            <pc:docMk/>
            <pc:sldMk cId="1018300372" sldId="1382"/>
            <ac:spMk id="17" creationId="{1C0BC0E3-2FF2-579D-695F-6DE1339D5355}"/>
          </ac:spMkLst>
        </pc:spChg>
        <pc:spChg chg="mod">
          <ac:chgData name="Carlos Andrés Filgueira" userId="08b03ea577e69e87" providerId="LiveId" clId="{B8D51E2D-AD4A-43DC-9F83-2CCD49A87223}" dt="2025-06-30T18:08:22.188" v="738" actId="207"/>
          <ac:spMkLst>
            <pc:docMk/>
            <pc:sldMk cId="1018300372" sldId="1382"/>
            <ac:spMk id="19" creationId="{958928AD-3441-8813-8F2B-E3D9D0638AF7}"/>
          </ac:spMkLst>
        </pc:spChg>
      </pc:sldChg>
      <pc:sldChg chg="addSp delSp modSp mod modAnim">
        <pc:chgData name="Carlos Andrés Filgueira" userId="08b03ea577e69e87" providerId="LiveId" clId="{B8D51E2D-AD4A-43DC-9F83-2CCD49A87223}" dt="2025-06-30T18:44:52.074" v="1229"/>
        <pc:sldMkLst>
          <pc:docMk/>
          <pc:sldMk cId="3162349299" sldId="1384"/>
        </pc:sldMkLst>
        <pc:spChg chg="add mod">
          <ac:chgData name="Carlos Andrés Filgueira" userId="08b03ea577e69e87" providerId="LiveId" clId="{B8D51E2D-AD4A-43DC-9F83-2CCD49A87223}" dt="2025-06-30T14:12:47.241" v="45"/>
          <ac:spMkLst>
            <pc:docMk/>
            <pc:sldMk cId="3162349299" sldId="1384"/>
            <ac:spMk id="2" creationId="{B09AF969-A81C-A8F9-5742-4D98CB9B208D}"/>
          </ac:spMkLst>
        </pc:spChg>
        <pc:spChg chg="add mod">
          <ac:chgData name="Carlos Andrés Filgueira" userId="08b03ea577e69e87" providerId="LiveId" clId="{B8D51E2D-AD4A-43DC-9F83-2CCD49A87223}" dt="2025-06-30T18:44:52.074" v="1229"/>
          <ac:spMkLst>
            <pc:docMk/>
            <pc:sldMk cId="3162349299" sldId="1384"/>
            <ac:spMk id="15" creationId="{AA5418B8-7D15-FC55-A2B0-07B1BCE3892C}"/>
          </ac:spMkLst>
        </pc:spChg>
      </pc:sldChg>
      <pc:sldChg chg="addSp delSp modSp mod delAnim modAnim">
        <pc:chgData name="Carlos Andrés Filgueira" userId="08b03ea577e69e87" providerId="LiveId" clId="{B8D51E2D-AD4A-43DC-9F83-2CCD49A87223}" dt="2025-06-30T18:45:02.312" v="1237"/>
        <pc:sldMkLst>
          <pc:docMk/>
          <pc:sldMk cId="352558244" sldId="1385"/>
        </pc:sldMkLst>
        <pc:spChg chg="add mod">
          <ac:chgData name="Carlos Andrés Filgueira" userId="08b03ea577e69e87" providerId="LiveId" clId="{B8D51E2D-AD4A-43DC-9F83-2CCD49A87223}" dt="2025-06-30T14:12:54.637" v="52"/>
          <ac:spMkLst>
            <pc:docMk/>
            <pc:sldMk cId="352558244" sldId="1385"/>
            <ac:spMk id="5" creationId="{3266C17A-8E3B-B521-150C-0037F715A2A4}"/>
          </ac:spMkLst>
        </pc:spChg>
        <pc:spChg chg="add mod">
          <ac:chgData name="Carlos Andrés Filgueira" userId="08b03ea577e69e87" providerId="LiveId" clId="{B8D51E2D-AD4A-43DC-9F83-2CCD49A87223}" dt="2025-06-30T18:45:02.312" v="1237"/>
          <ac:spMkLst>
            <pc:docMk/>
            <pc:sldMk cId="352558244" sldId="1385"/>
            <ac:spMk id="20" creationId="{B45F7600-5719-0B6E-3C66-E1063EDCDBE1}"/>
          </ac:spMkLst>
        </pc:spChg>
        <pc:spChg chg="add mod">
          <ac:chgData name="Carlos Andrés Filgueira" userId="08b03ea577e69e87" providerId="LiveId" clId="{B8D51E2D-AD4A-43DC-9F83-2CCD49A87223}" dt="2025-06-30T14:14:13.111" v="79"/>
          <ac:spMkLst>
            <pc:docMk/>
            <pc:sldMk cId="352558244" sldId="1385"/>
            <ac:spMk id="28" creationId="{A8DF688F-4ED4-E9CD-90C2-E5133B374404}"/>
          </ac:spMkLst>
        </pc:spChg>
        <pc:spChg chg="add mod">
          <ac:chgData name="Carlos Andrés Filgueira" userId="08b03ea577e69e87" providerId="LiveId" clId="{B8D51E2D-AD4A-43DC-9F83-2CCD49A87223}" dt="2025-06-30T14:14:13.111" v="79"/>
          <ac:spMkLst>
            <pc:docMk/>
            <pc:sldMk cId="352558244" sldId="1385"/>
            <ac:spMk id="29" creationId="{AE50F449-0330-1A79-8E00-BEA24023B27E}"/>
          </ac:spMkLst>
        </pc:spChg>
        <pc:spChg chg="add mod">
          <ac:chgData name="Carlos Andrés Filgueira" userId="08b03ea577e69e87" providerId="LiveId" clId="{B8D51E2D-AD4A-43DC-9F83-2CCD49A87223}" dt="2025-06-30T14:14:13.111" v="79"/>
          <ac:spMkLst>
            <pc:docMk/>
            <pc:sldMk cId="352558244" sldId="1385"/>
            <ac:spMk id="30" creationId="{336CA642-5B09-1A36-FF39-9220A15F3BBB}"/>
          </ac:spMkLst>
        </pc:spChg>
        <pc:spChg chg="add mod">
          <ac:chgData name="Carlos Andrés Filgueira" userId="08b03ea577e69e87" providerId="LiveId" clId="{B8D51E2D-AD4A-43DC-9F83-2CCD49A87223}" dt="2025-06-30T14:14:13.111" v="79"/>
          <ac:spMkLst>
            <pc:docMk/>
            <pc:sldMk cId="352558244" sldId="1385"/>
            <ac:spMk id="31" creationId="{AF7FBB1F-5655-6CE5-F7B3-E1BC584B9051}"/>
          </ac:spMkLst>
        </pc:spChg>
        <pc:picChg chg="add mod">
          <ac:chgData name="Carlos Andrés Filgueira" userId="08b03ea577e69e87" providerId="LiveId" clId="{B8D51E2D-AD4A-43DC-9F83-2CCD49A87223}" dt="2025-06-30T14:14:13.111" v="79"/>
          <ac:picMkLst>
            <pc:docMk/>
            <pc:sldMk cId="352558244" sldId="1385"/>
            <ac:picMk id="27" creationId="{F0ED84EC-720A-887B-7173-2479B61AE038}"/>
          </ac:picMkLst>
        </pc:picChg>
      </pc:sldChg>
      <pc:sldChg chg="addSp delSp modSp mod">
        <pc:chgData name="Carlos Andrés Filgueira" userId="08b03ea577e69e87" providerId="LiveId" clId="{B8D51E2D-AD4A-43DC-9F83-2CCD49A87223}" dt="2025-06-30T18:45:04.791" v="1239"/>
        <pc:sldMkLst>
          <pc:docMk/>
          <pc:sldMk cId="746065703" sldId="1386"/>
        </pc:sldMkLst>
        <pc:spChg chg="add mod">
          <ac:chgData name="Carlos Andrés Filgueira" userId="08b03ea577e69e87" providerId="LiveId" clId="{B8D51E2D-AD4A-43DC-9F83-2CCD49A87223}" dt="2025-06-30T14:13:02.469" v="56"/>
          <ac:spMkLst>
            <pc:docMk/>
            <pc:sldMk cId="746065703" sldId="1386"/>
            <ac:spMk id="12" creationId="{4CF48F3E-3F42-983E-297A-05AAB72B4184}"/>
          </ac:spMkLst>
        </pc:spChg>
        <pc:spChg chg="add mod">
          <ac:chgData name="Carlos Andrés Filgueira" userId="08b03ea577e69e87" providerId="LiveId" clId="{B8D51E2D-AD4A-43DC-9F83-2CCD49A87223}" dt="2025-06-30T18:45:04.791" v="1239"/>
          <ac:spMkLst>
            <pc:docMk/>
            <pc:sldMk cId="746065703" sldId="1386"/>
            <ac:spMk id="15" creationId="{BD008D35-6B58-10CF-6FA6-D39B2B3D4BB6}"/>
          </ac:spMkLst>
        </pc:spChg>
      </pc:sldChg>
      <pc:sldChg chg="addSp delSp modSp mod">
        <pc:chgData name="Carlos Andrés Filgueira" userId="08b03ea577e69e87" providerId="LiveId" clId="{B8D51E2D-AD4A-43DC-9F83-2CCD49A87223}" dt="2025-06-30T18:44:53.326" v="1230"/>
        <pc:sldMkLst>
          <pc:docMk/>
          <pc:sldMk cId="1018101765" sldId="1387"/>
        </pc:sldMkLst>
        <pc:spChg chg="add mod">
          <ac:chgData name="Carlos Andrés Filgueira" userId="08b03ea577e69e87" providerId="LiveId" clId="{B8D51E2D-AD4A-43DC-9F83-2CCD49A87223}" dt="2025-06-30T14:12:47.945" v="46"/>
          <ac:spMkLst>
            <pc:docMk/>
            <pc:sldMk cId="1018101765" sldId="1387"/>
            <ac:spMk id="5" creationId="{9DAAFD1A-BD70-A2B9-B340-F5D4F28E1409}"/>
          </ac:spMkLst>
        </pc:spChg>
        <pc:spChg chg="add mod">
          <ac:chgData name="Carlos Andrés Filgueira" userId="08b03ea577e69e87" providerId="LiveId" clId="{B8D51E2D-AD4A-43DC-9F83-2CCD49A87223}" dt="2025-06-30T18:44:53.326" v="1230"/>
          <ac:spMkLst>
            <pc:docMk/>
            <pc:sldMk cId="1018101765" sldId="1387"/>
            <ac:spMk id="10" creationId="{4DEB250D-0662-E13E-8A65-EE15AC027D90}"/>
          </ac:spMkLst>
        </pc:spChg>
      </pc:sldChg>
      <pc:sldChg chg="addSp delSp modSp mod">
        <pc:chgData name="Carlos Andrés Filgueira" userId="08b03ea577e69e87" providerId="LiveId" clId="{B8D51E2D-AD4A-43DC-9F83-2CCD49A87223}" dt="2025-06-30T18:44:54.715" v="1231"/>
        <pc:sldMkLst>
          <pc:docMk/>
          <pc:sldMk cId="922879952" sldId="1388"/>
        </pc:sldMkLst>
        <pc:spChg chg="add mod">
          <ac:chgData name="Carlos Andrés Filgueira" userId="08b03ea577e69e87" providerId="LiveId" clId="{B8D51E2D-AD4A-43DC-9F83-2CCD49A87223}" dt="2025-06-30T14:12:49.199" v="47"/>
          <ac:spMkLst>
            <pc:docMk/>
            <pc:sldMk cId="922879952" sldId="1388"/>
            <ac:spMk id="2" creationId="{428C639C-0558-F389-489F-F013A40D7A18}"/>
          </ac:spMkLst>
        </pc:spChg>
        <pc:spChg chg="add mod">
          <ac:chgData name="Carlos Andrés Filgueira" userId="08b03ea577e69e87" providerId="LiveId" clId="{B8D51E2D-AD4A-43DC-9F83-2CCD49A87223}" dt="2025-06-30T18:44:54.715" v="1231"/>
          <ac:spMkLst>
            <pc:docMk/>
            <pc:sldMk cId="922879952" sldId="1388"/>
            <ac:spMk id="9" creationId="{E8EE3EC5-2234-A621-2196-44447A4C6C07}"/>
          </ac:spMkLst>
        </pc:spChg>
      </pc:sldChg>
      <pc:sldChg chg="addSp delSp modSp add mod">
        <pc:chgData name="Carlos Andrés Filgueira" userId="08b03ea577e69e87" providerId="LiveId" clId="{B8D51E2D-AD4A-43DC-9F83-2CCD49A87223}" dt="2025-06-30T18:45:27.533" v="1258"/>
        <pc:sldMkLst>
          <pc:docMk/>
          <pc:sldMk cId="754219418" sldId="1389"/>
        </pc:sldMkLst>
        <pc:spChg chg="add mod">
          <ac:chgData name="Carlos Andrés Filgueira" userId="08b03ea577e69e87" providerId="LiveId" clId="{B8D51E2D-AD4A-43DC-9F83-2CCD49A87223}" dt="2025-06-30T18:45:27.533" v="1258"/>
          <ac:spMkLst>
            <pc:docMk/>
            <pc:sldMk cId="754219418" sldId="1389"/>
            <ac:spMk id="2" creationId="{FEF8F553-27AE-F816-C8BA-96F95C847E61}"/>
          </ac:spMkLst>
        </pc:spChg>
        <pc:spChg chg="add mod">
          <ac:chgData name="Carlos Andrés Filgueira" userId="08b03ea577e69e87" providerId="LiveId" clId="{B8D51E2D-AD4A-43DC-9F83-2CCD49A87223}" dt="2025-06-30T15:37:59.202" v="150"/>
          <ac:spMkLst>
            <pc:docMk/>
            <pc:sldMk cId="754219418" sldId="1389"/>
            <ac:spMk id="5" creationId="{BCCC5356-A2A4-64A5-B663-0D08B4DC090B}"/>
          </ac:spMkLst>
        </pc:spChg>
      </pc:sldChg>
      <pc:sldChg chg="addSp delSp modSp add mod">
        <pc:chgData name="Carlos Andrés Filgueira" userId="08b03ea577e69e87" providerId="LiveId" clId="{B8D51E2D-AD4A-43DC-9F83-2CCD49A87223}" dt="2025-06-30T18:45:28.548" v="1259"/>
        <pc:sldMkLst>
          <pc:docMk/>
          <pc:sldMk cId="2716147868" sldId="1390"/>
        </pc:sldMkLst>
        <pc:spChg chg="add mod">
          <ac:chgData name="Carlos Andrés Filgueira" userId="08b03ea577e69e87" providerId="LiveId" clId="{B8D51E2D-AD4A-43DC-9F83-2CCD49A87223}" dt="2025-06-30T18:45:28.548" v="1259"/>
          <ac:spMkLst>
            <pc:docMk/>
            <pc:sldMk cId="2716147868" sldId="1390"/>
            <ac:spMk id="2" creationId="{49C382D2-93AE-C866-6838-9857CC5C0A7F}"/>
          </ac:spMkLst>
        </pc:spChg>
        <pc:spChg chg="add mod">
          <ac:chgData name="Carlos Andrés Filgueira" userId="08b03ea577e69e87" providerId="LiveId" clId="{B8D51E2D-AD4A-43DC-9F83-2CCD49A87223}" dt="2025-06-30T15:38:00.383" v="151"/>
          <ac:spMkLst>
            <pc:docMk/>
            <pc:sldMk cId="2716147868" sldId="1390"/>
            <ac:spMk id="5" creationId="{B51DD137-F7E4-88D0-5F7F-D4D105323705}"/>
          </ac:spMkLst>
        </pc:spChg>
      </pc:sldChg>
      <pc:sldChg chg="addSp delSp modSp add mod">
        <pc:chgData name="Carlos Andrés Filgueira" userId="08b03ea577e69e87" providerId="LiveId" clId="{B8D51E2D-AD4A-43DC-9F83-2CCD49A87223}" dt="2025-06-30T18:45:30.310" v="1260"/>
        <pc:sldMkLst>
          <pc:docMk/>
          <pc:sldMk cId="1119635876" sldId="1391"/>
        </pc:sldMkLst>
        <pc:spChg chg="add mod">
          <ac:chgData name="Carlos Andrés Filgueira" userId="08b03ea577e69e87" providerId="LiveId" clId="{B8D51E2D-AD4A-43DC-9F83-2CCD49A87223}" dt="2025-06-30T18:45:30.310" v="1260"/>
          <ac:spMkLst>
            <pc:docMk/>
            <pc:sldMk cId="1119635876" sldId="1391"/>
            <ac:spMk id="2" creationId="{26AC8B5A-1D18-DAC6-D94B-0BDF4601948A}"/>
          </ac:spMkLst>
        </pc:spChg>
        <pc:spChg chg="add mod">
          <ac:chgData name="Carlos Andrés Filgueira" userId="08b03ea577e69e87" providerId="LiveId" clId="{B8D51E2D-AD4A-43DC-9F83-2CCD49A87223}" dt="2025-06-30T15:38:01.603" v="152"/>
          <ac:spMkLst>
            <pc:docMk/>
            <pc:sldMk cId="1119635876" sldId="1391"/>
            <ac:spMk id="6" creationId="{B0DA29C7-EC9C-206E-8BB2-1BE532614EE6}"/>
          </ac:spMkLst>
        </pc:spChg>
      </pc:sldChg>
      <pc:sldChg chg="addSp delSp modSp mod">
        <pc:chgData name="Carlos Andrés Filgueira" userId="08b03ea577e69e87" providerId="LiveId" clId="{B8D51E2D-AD4A-43DC-9F83-2CCD49A87223}" dt="2025-06-30T18:44:56.069" v="1232"/>
        <pc:sldMkLst>
          <pc:docMk/>
          <pc:sldMk cId="1917086971" sldId="1392"/>
        </pc:sldMkLst>
        <pc:spChg chg="add mod">
          <ac:chgData name="Carlos Andrés Filgueira" userId="08b03ea577e69e87" providerId="LiveId" clId="{B8D51E2D-AD4A-43DC-9F83-2CCD49A87223}" dt="2025-06-30T14:12:50.245" v="48"/>
          <ac:spMkLst>
            <pc:docMk/>
            <pc:sldMk cId="1917086971" sldId="1392"/>
            <ac:spMk id="6" creationId="{77366EBA-C872-1194-1D6A-E4DECDE9BA9C}"/>
          </ac:spMkLst>
        </pc:spChg>
        <pc:spChg chg="add mod">
          <ac:chgData name="Carlos Andrés Filgueira" userId="08b03ea577e69e87" providerId="LiveId" clId="{B8D51E2D-AD4A-43DC-9F83-2CCD49A87223}" dt="2025-06-30T18:44:56.069" v="1232"/>
          <ac:spMkLst>
            <pc:docMk/>
            <pc:sldMk cId="1917086971" sldId="1392"/>
            <ac:spMk id="10" creationId="{424E408E-79C6-159C-4563-AA242D6D32E9}"/>
          </ac:spMkLst>
        </pc:spChg>
      </pc:sldChg>
      <pc:sldChg chg="addSp delSp modSp mod">
        <pc:chgData name="Carlos Andrés Filgueira" userId="08b03ea577e69e87" providerId="LiveId" clId="{B8D51E2D-AD4A-43DC-9F83-2CCD49A87223}" dt="2025-06-30T18:44:57.400" v="1233"/>
        <pc:sldMkLst>
          <pc:docMk/>
          <pc:sldMk cId="1126459716" sldId="1393"/>
        </pc:sldMkLst>
        <pc:spChg chg="add mod">
          <ac:chgData name="Carlos Andrés Filgueira" userId="08b03ea577e69e87" providerId="LiveId" clId="{B8D51E2D-AD4A-43DC-9F83-2CCD49A87223}" dt="2025-06-30T14:12:51.410" v="49"/>
          <ac:spMkLst>
            <pc:docMk/>
            <pc:sldMk cId="1126459716" sldId="1393"/>
            <ac:spMk id="6" creationId="{B60D3DDD-6153-CA55-AEA1-F27F6D997EE7}"/>
          </ac:spMkLst>
        </pc:spChg>
        <pc:spChg chg="add mod">
          <ac:chgData name="Carlos Andrés Filgueira" userId="08b03ea577e69e87" providerId="LiveId" clId="{B8D51E2D-AD4A-43DC-9F83-2CCD49A87223}" dt="2025-06-30T18:44:57.400" v="1233"/>
          <ac:spMkLst>
            <pc:docMk/>
            <pc:sldMk cId="1126459716" sldId="1393"/>
            <ac:spMk id="11" creationId="{05B5EAAF-358A-E3BF-5B30-0AC325689E3D}"/>
          </ac:spMkLst>
        </pc:spChg>
      </pc:sldChg>
      <pc:sldChg chg="addSp delSp modSp mod">
        <pc:chgData name="Carlos Andrés Filgueira" userId="08b03ea577e69e87" providerId="LiveId" clId="{B8D51E2D-AD4A-43DC-9F83-2CCD49A87223}" dt="2025-06-30T18:44:58.521" v="1234"/>
        <pc:sldMkLst>
          <pc:docMk/>
          <pc:sldMk cId="3886266767" sldId="1394"/>
        </pc:sldMkLst>
        <pc:spChg chg="add mod">
          <ac:chgData name="Carlos Andrés Filgueira" userId="08b03ea577e69e87" providerId="LiveId" clId="{B8D51E2D-AD4A-43DC-9F83-2CCD49A87223}" dt="2025-06-30T14:12:52.581" v="50"/>
          <ac:spMkLst>
            <pc:docMk/>
            <pc:sldMk cId="3886266767" sldId="1394"/>
            <ac:spMk id="6" creationId="{C31159EF-3492-4B04-DF64-05B3FCBEF8D3}"/>
          </ac:spMkLst>
        </pc:spChg>
        <pc:spChg chg="add mod">
          <ac:chgData name="Carlos Andrés Filgueira" userId="08b03ea577e69e87" providerId="LiveId" clId="{B8D51E2D-AD4A-43DC-9F83-2CCD49A87223}" dt="2025-06-30T18:44:58.521" v="1234"/>
          <ac:spMkLst>
            <pc:docMk/>
            <pc:sldMk cId="3886266767" sldId="1394"/>
            <ac:spMk id="12" creationId="{4C6F8A61-D91E-29EF-1987-4AE86CB08619}"/>
          </ac:spMkLst>
        </pc:spChg>
      </pc:sldChg>
      <pc:sldChg chg="addSp delSp modSp mod delAnim modAnim">
        <pc:chgData name="Carlos Andrés Filgueira" userId="08b03ea577e69e87" providerId="LiveId" clId="{B8D51E2D-AD4A-43DC-9F83-2CCD49A87223}" dt="2025-06-30T18:44:59.860" v="1235"/>
        <pc:sldMkLst>
          <pc:docMk/>
          <pc:sldMk cId="2496966494" sldId="1395"/>
        </pc:sldMkLst>
        <pc:spChg chg="add mod">
          <ac:chgData name="Carlos Andrés Filgueira" userId="08b03ea577e69e87" providerId="LiveId" clId="{B8D51E2D-AD4A-43DC-9F83-2CCD49A87223}" dt="2025-06-30T14:12:53.901" v="51"/>
          <ac:spMkLst>
            <pc:docMk/>
            <pc:sldMk cId="2496966494" sldId="1395"/>
            <ac:spMk id="6" creationId="{B6BC9ECC-F9DF-163F-6D5C-127A4B661563}"/>
          </ac:spMkLst>
        </pc:spChg>
        <pc:spChg chg="add mod">
          <ac:chgData name="Carlos Andrés Filgueira" userId="08b03ea577e69e87" providerId="LiveId" clId="{B8D51E2D-AD4A-43DC-9F83-2CCD49A87223}" dt="2025-06-30T18:44:59.860" v="1235"/>
          <ac:spMkLst>
            <pc:docMk/>
            <pc:sldMk cId="2496966494" sldId="1395"/>
            <ac:spMk id="21" creationId="{FF4AC5B8-2FDC-7B37-5F46-E8A8D5BE6F9D}"/>
          </ac:spMkLst>
        </pc:spChg>
        <pc:graphicFrameChg chg="add mod modGraphic">
          <ac:chgData name="Carlos Andrés Filgueira" userId="08b03ea577e69e87" providerId="LiveId" clId="{B8D51E2D-AD4A-43DC-9F83-2CCD49A87223}" dt="2025-06-30T18:22:49.041" v="1017" actId="20577"/>
          <ac:graphicFrameMkLst>
            <pc:docMk/>
            <pc:sldMk cId="2496966494" sldId="1395"/>
            <ac:graphicFrameMk id="19" creationId="{4A4A4F9B-CCF9-348A-15DD-1DBC7B92D625}"/>
          </ac:graphicFrameMkLst>
        </pc:graphicFrameChg>
        <pc:picChg chg="add mod">
          <ac:chgData name="Carlos Andrés Filgueira" userId="08b03ea577e69e87" providerId="LiveId" clId="{B8D51E2D-AD4A-43DC-9F83-2CCD49A87223}" dt="2025-06-30T18:16:39.518" v="754" actId="1076"/>
          <ac:picMkLst>
            <pc:docMk/>
            <pc:sldMk cId="2496966494" sldId="1395"/>
            <ac:picMk id="12" creationId="{5A64AF0A-2E88-3743-C5CE-DC848B0CD529}"/>
          </ac:picMkLst>
        </pc:picChg>
        <pc:picChg chg="add mod">
          <ac:chgData name="Carlos Andrés Filgueira" userId="08b03ea577e69e87" providerId="LiveId" clId="{B8D51E2D-AD4A-43DC-9F83-2CCD49A87223}" dt="2025-06-30T18:18:06.442" v="771" actId="1076"/>
          <ac:picMkLst>
            <pc:docMk/>
            <pc:sldMk cId="2496966494" sldId="1395"/>
            <ac:picMk id="18" creationId="{F0565E1C-6010-5756-5A05-5339C4498A0E}"/>
          </ac:picMkLst>
        </pc:picChg>
      </pc:sldChg>
      <pc:sldChg chg="addSp delSp modSp mod modAnim">
        <pc:chgData name="Carlos Andrés Filgueira" userId="08b03ea577e69e87" providerId="LiveId" clId="{B8D51E2D-AD4A-43DC-9F83-2CCD49A87223}" dt="2025-07-03T12:50:57.236" v="1269" actId="20577"/>
        <pc:sldMkLst>
          <pc:docMk/>
          <pc:sldMk cId="3037729877" sldId="1396"/>
        </pc:sldMkLst>
        <pc:spChg chg="add mod">
          <ac:chgData name="Carlos Andrés Filgueira" userId="08b03ea577e69e87" providerId="LiveId" clId="{B8D51E2D-AD4A-43DC-9F83-2CCD49A87223}" dt="2025-06-30T14:13:00.563" v="55"/>
          <ac:spMkLst>
            <pc:docMk/>
            <pc:sldMk cId="3037729877" sldId="1396"/>
            <ac:spMk id="5" creationId="{B0206C7D-1838-9EBC-8003-9A4D9273252C}"/>
          </ac:spMkLst>
        </pc:spChg>
        <pc:spChg chg="add mod">
          <ac:chgData name="Carlos Andrés Filgueira" userId="08b03ea577e69e87" providerId="LiveId" clId="{B8D51E2D-AD4A-43DC-9F83-2CCD49A87223}" dt="2025-06-30T18:35:48.895" v="1161" actId="1076"/>
          <ac:spMkLst>
            <pc:docMk/>
            <pc:sldMk cId="3037729877" sldId="1396"/>
            <ac:spMk id="7" creationId="{E55BA158-A256-A0FD-0D1E-976D97181234}"/>
          </ac:spMkLst>
        </pc:spChg>
        <pc:spChg chg="add mod">
          <ac:chgData name="Carlos Andrés Filgueira" userId="08b03ea577e69e87" providerId="LiveId" clId="{B8D51E2D-AD4A-43DC-9F83-2CCD49A87223}" dt="2025-06-30T18:46:34.167" v="1266" actId="2711"/>
          <ac:spMkLst>
            <pc:docMk/>
            <pc:sldMk cId="3037729877" sldId="1396"/>
            <ac:spMk id="8" creationId="{84CBC2F1-53BA-FE56-D132-74E0FF757080}"/>
          </ac:spMkLst>
        </pc:spChg>
        <pc:spChg chg="add mod">
          <ac:chgData name="Carlos Andrés Filgueira" userId="08b03ea577e69e87" providerId="LiveId" clId="{B8D51E2D-AD4A-43DC-9F83-2CCD49A87223}" dt="2025-07-03T12:50:57.236" v="1269" actId="20577"/>
          <ac:spMkLst>
            <pc:docMk/>
            <pc:sldMk cId="3037729877" sldId="1396"/>
            <ac:spMk id="9" creationId="{0116870F-4171-A352-A2E5-20ABD2062686}"/>
          </ac:spMkLst>
        </pc:spChg>
        <pc:spChg chg="add mod">
          <ac:chgData name="Carlos Andrés Filgueira" userId="08b03ea577e69e87" providerId="LiveId" clId="{B8D51E2D-AD4A-43DC-9F83-2CCD49A87223}" dt="2025-06-30T18:45:03.462" v="1238"/>
          <ac:spMkLst>
            <pc:docMk/>
            <pc:sldMk cId="3037729877" sldId="1396"/>
            <ac:spMk id="11" creationId="{86E6CA70-C430-573D-3A05-89EC7F707EBB}"/>
          </ac:spMkLst>
        </pc:spChg>
      </pc:sldChg>
      <pc:sldChg chg="addSp delSp modSp add mod">
        <pc:chgData name="Carlos Andrés Filgueira" userId="08b03ea577e69e87" providerId="LiveId" clId="{B8D51E2D-AD4A-43DC-9F83-2CCD49A87223}" dt="2025-06-30T18:45:21.529" v="1253"/>
        <pc:sldMkLst>
          <pc:docMk/>
          <pc:sldMk cId="2830245961" sldId="1492"/>
        </pc:sldMkLst>
        <pc:spChg chg="add mod">
          <ac:chgData name="Carlos Andrés Filgueira" userId="08b03ea577e69e87" providerId="LiveId" clId="{B8D51E2D-AD4A-43DC-9F83-2CCD49A87223}" dt="2025-06-30T14:13:22.166" v="71"/>
          <ac:spMkLst>
            <pc:docMk/>
            <pc:sldMk cId="2830245961" sldId="1492"/>
            <ac:spMk id="2" creationId="{376DB428-566B-2BA4-429F-C703612DFF1A}"/>
          </ac:spMkLst>
        </pc:spChg>
        <pc:spChg chg="add mod">
          <ac:chgData name="Carlos Andrés Filgueira" userId="08b03ea577e69e87" providerId="LiveId" clId="{B8D51E2D-AD4A-43DC-9F83-2CCD49A87223}" dt="2025-06-30T18:45:21.529" v="1253"/>
          <ac:spMkLst>
            <pc:docMk/>
            <pc:sldMk cId="2830245961" sldId="1492"/>
            <ac:spMk id="5" creationId="{96AA0875-A34A-86E4-D29E-1DDDE90722E9}"/>
          </ac:spMkLst>
        </pc:spChg>
      </pc:sldChg>
      <pc:sldChg chg="addSp delSp modSp add mod">
        <pc:chgData name="Carlos Andrés Filgueira" userId="08b03ea577e69e87" providerId="LiveId" clId="{B8D51E2D-AD4A-43DC-9F83-2CCD49A87223}" dt="2025-06-30T18:45:24.250" v="1255"/>
        <pc:sldMkLst>
          <pc:docMk/>
          <pc:sldMk cId="4004948325" sldId="1494"/>
        </pc:sldMkLst>
        <pc:spChg chg="add mod">
          <ac:chgData name="Carlos Andrés Filgueira" userId="08b03ea577e69e87" providerId="LiveId" clId="{B8D51E2D-AD4A-43DC-9F83-2CCD49A87223}" dt="2025-06-30T18:45:24.250" v="1255"/>
          <ac:spMkLst>
            <pc:docMk/>
            <pc:sldMk cId="4004948325" sldId="1494"/>
            <ac:spMk id="3" creationId="{2052CF3C-047E-CC0B-F9D3-C5E22C9850F0}"/>
          </ac:spMkLst>
        </pc:spChg>
        <pc:spChg chg="add mod">
          <ac:chgData name="Carlos Andrés Filgueira" userId="08b03ea577e69e87" providerId="LiveId" clId="{B8D51E2D-AD4A-43DC-9F83-2CCD49A87223}" dt="2025-06-30T14:13:24.961" v="73"/>
          <ac:spMkLst>
            <pc:docMk/>
            <pc:sldMk cId="4004948325" sldId="1494"/>
            <ac:spMk id="14" creationId="{E2031F17-4BC7-C356-01CA-D2A5FCA8FB2B}"/>
          </ac:spMkLst>
        </pc:spChg>
      </pc:sldChg>
      <pc:sldChg chg="addSp delSp modSp add mod">
        <pc:chgData name="Carlos Andrés Filgueira" userId="08b03ea577e69e87" providerId="LiveId" clId="{B8D51E2D-AD4A-43DC-9F83-2CCD49A87223}" dt="2025-06-30T18:45:26.782" v="1257"/>
        <pc:sldMkLst>
          <pc:docMk/>
          <pc:sldMk cId="873352711" sldId="1495"/>
        </pc:sldMkLst>
        <pc:spChg chg="add mod">
          <ac:chgData name="Carlos Andrés Filgueira" userId="08b03ea577e69e87" providerId="LiveId" clId="{B8D51E2D-AD4A-43DC-9F83-2CCD49A87223}" dt="2025-06-30T18:45:26.782" v="1257"/>
          <ac:spMkLst>
            <pc:docMk/>
            <pc:sldMk cId="873352711" sldId="1495"/>
            <ac:spMk id="3" creationId="{C3F3544A-7288-3640-144D-A0CA3A840567}"/>
          </ac:spMkLst>
        </pc:spChg>
        <pc:spChg chg="add mod">
          <ac:chgData name="Carlos Andrés Filgueira" userId="08b03ea577e69e87" providerId="LiveId" clId="{B8D51E2D-AD4A-43DC-9F83-2CCD49A87223}" dt="2025-06-30T15:37:57.256" v="149"/>
          <ac:spMkLst>
            <pc:docMk/>
            <pc:sldMk cId="873352711" sldId="1495"/>
            <ac:spMk id="26" creationId="{2EC15473-7A5A-604E-616C-55068B3281C6}"/>
          </ac:spMkLst>
        </pc:spChg>
      </pc:sldChg>
      <pc:sldChg chg="addSp delSp modSp add mod">
        <pc:chgData name="Carlos Andrés Filgueira" userId="08b03ea577e69e87" providerId="LiveId" clId="{B8D51E2D-AD4A-43DC-9F83-2CCD49A87223}" dt="2025-06-30T18:45:31.391" v="1261"/>
        <pc:sldMkLst>
          <pc:docMk/>
          <pc:sldMk cId="1259027114" sldId="1496"/>
        </pc:sldMkLst>
        <pc:spChg chg="add mod">
          <ac:chgData name="Carlos Andrés Filgueira" userId="08b03ea577e69e87" providerId="LiveId" clId="{B8D51E2D-AD4A-43DC-9F83-2CCD49A87223}" dt="2025-06-30T18:45:31.391" v="1261"/>
          <ac:spMkLst>
            <pc:docMk/>
            <pc:sldMk cId="1259027114" sldId="1496"/>
            <ac:spMk id="7" creationId="{29A9DEA4-ED73-60B1-64B2-116050231AF1}"/>
          </ac:spMkLst>
        </pc:spChg>
        <pc:spChg chg="add mod">
          <ac:chgData name="Carlos Andrés Filgueira" userId="08b03ea577e69e87" providerId="LiveId" clId="{B8D51E2D-AD4A-43DC-9F83-2CCD49A87223}" dt="2025-06-30T15:38:02.849" v="153"/>
          <ac:spMkLst>
            <pc:docMk/>
            <pc:sldMk cId="1259027114" sldId="1496"/>
            <ac:spMk id="11" creationId="{BAFA0C03-30A3-1067-EC50-4B38C6ED73C0}"/>
          </ac:spMkLst>
        </pc:spChg>
      </pc:sldChg>
      <pc:sldChg chg="addSp delSp modSp add mod">
        <pc:chgData name="Carlos Andrés Filgueira" userId="08b03ea577e69e87" providerId="LiveId" clId="{B8D51E2D-AD4A-43DC-9F83-2CCD49A87223}" dt="2025-06-30T18:45:32.384" v="1262"/>
        <pc:sldMkLst>
          <pc:docMk/>
          <pc:sldMk cId="3402820281" sldId="1497"/>
        </pc:sldMkLst>
        <pc:spChg chg="add mod">
          <ac:chgData name="Carlos Andrés Filgueira" userId="08b03ea577e69e87" providerId="LiveId" clId="{B8D51E2D-AD4A-43DC-9F83-2CCD49A87223}" dt="2025-06-30T18:45:32.384" v="1262"/>
          <ac:spMkLst>
            <pc:docMk/>
            <pc:sldMk cId="3402820281" sldId="1497"/>
            <ac:spMk id="2" creationId="{194ECBBF-DBAC-7D98-8405-7ACC0CA6ADCA}"/>
          </ac:spMkLst>
        </pc:spChg>
        <pc:spChg chg="add mod">
          <ac:chgData name="Carlos Andrés Filgueira" userId="08b03ea577e69e87" providerId="LiveId" clId="{B8D51E2D-AD4A-43DC-9F83-2CCD49A87223}" dt="2025-06-30T15:38:04.147" v="154"/>
          <ac:spMkLst>
            <pc:docMk/>
            <pc:sldMk cId="3402820281" sldId="1497"/>
            <ac:spMk id="5" creationId="{275A6274-57AF-5F32-8345-89256ECB540A}"/>
          </ac:spMkLst>
        </pc:spChg>
      </pc:sldChg>
      <pc:sldChg chg="addSp delSp modSp add mod">
        <pc:chgData name="Carlos Andrés Filgueira" userId="08b03ea577e69e87" providerId="LiveId" clId="{B8D51E2D-AD4A-43DC-9F83-2CCD49A87223}" dt="2025-06-30T18:45:33.349" v="1263"/>
        <pc:sldMkLst>
          <pc:docMk/>
          <pc:sldMk cId="1945881311" sldId="1498"/>
        </pc:sldMkLst>
        <pc:spChg chg="add mod">
          <ac:chgData name="Carlos Andrés Filgueira" userId="08b03ea577e69e87" providerId="LiveId" clId="{B8D51E2D-AD4A-43DC-9F83-2CCD49A87223}" dt="2025-06-30T18:45:33.349" v="1263"/>
          <ac:spMkLst>
            <pc:docMk/>
            <pc:sldMk cId="1945881311" sldId="1498"/>
            <ac:spMk id="3" creationId="{AB1C4ADB-F3CB-8CB9-D6B2-34A1C524256A}"/>
          </ac:spMkLst>
        </pc:spChg>
        <pc:spChg chg="add mod">
          <ac:chgData name="Carlos Andrés Filgueira" userId="08b03ea577e69e87" providerId="LiveId" clId="{B8D51E2D-AD4A-43DC-9F83-2CCD49A87223}" dt="2025-06-30T15:38:05.440" v="155"/>
          <ac:spMkLst>
            <pc:docMk/>
            <pc:sldMk cId="1945881311" sldId="1498"/>
            <ac:spMk id="7" creationId="{E4F24534-9DD1-F809-E477-2DFBEA4FA006}"/>
          </ac:spMkLst>
        </pc:spChg>
      </pc:sldChg>
      <pc:sldChg chg="addSp delSp modSp add mod addAnim delAnim modAnim">
        <pc:chgData name="Carlos Andrés Filgueira" userId="08b03ea577e69e87" providerId="LiveId" clId="{B8D51E2D-AD4A-43DC-9F83-2CCD49A87223}" dt="2025-06-30T18:45:58.309" v="1265" actId="167"/>
        <pc:sldMkLst>
          <pc:docMk/>
          <pc:sldMk cId="2608719546" sldId="1499"/>
        </pc:sldMkLst>
        <pc:spChg chg="ord">
          <ac:chgData name="Carlos Andrés Filgueira" userId="08b03ea577e69e87" providerId="LiveId" clId="{B8D51E2D-AD4A-43DC-9F83-2CCD49A87223}" dt="2025-06-30T17:49:48.232" v="353" actId="167"/>
          <ac:spMkLst>
            <pc:docMk/>
            <pc:sldMk cId="2608719546" sldId="1499"/>
            <ac:spMk id="6" creationId="{9F597FDB-E363-0D48-1556-8A4AE64938FC}"/>
          </ac:spMkLst>
        </pc:spChg>
        <pc:spChg chg="add del mod">
          <ac:chgData name="Carlos Andrés Filgueira" userId="08b03ea577e69e87" providerId="LiveId" clId="{B8D51E2D-AD4A-43DC-9F83-2CCD49A87223}" dt="2025-06-30T17:58:21.536" v="529" actId="20577"/>
          <ac:spMkLst>
            <pc:docMk/>
            <pc:sldMk cId="2608719546" sldId="1499"/>
            <ac:spMk id="14" creationId="{CD10F821-7C75-FB7F-DB73-FD7B33330CA2}"/>
          </ac:spMkLst>
        </pc:spChg>
        <pc:spChg chg="add mod ord">
          <ac:chgData name="Carlos Andrés Filgueira" userId="08b03ea577e69e87" providerId="LiveId" clId="{B8D51E2D-AD4A-43DC-9F83-2CCD49A87223}" dt="2025-06-30T18:45:58.309" v="1265" actId="167"/>
          <ac:spMkLst>
            <pc:docMk/>
            <pc:sldMk cId="2608719546" sldId="1499"/>
            <ac:spMk id="15" creationId="{B9227CC7-424A-9723-6F2C-60E4B7AE1963}"/>
          </ac:spMkLst>
        </pc:spChg>
        <pc:spChg chg="mod">
          <ac:chgData name="Carlos Andrés Filgueira" userId="08b03ea577e69e87" providerId="LiveId" clId="{B8D51E2D-AD4A-43DC-9F83-2CCD49A87223}" dt="2025-06-30T17:58:29.473" v="543" actId="20577"/>
          <ac:spMkLst>
            <pc:docMk/>
            <pc:sldMk cId="2608719546" sldId="1499"/>
            <ac:spMk id="17" creationId="{46762D0D-7122-16E7-00BA-622C79CE207E}"/>
          </ac:spMkLst>
        </pc:spChg>
        <pc:spChg chg="mod">
          <ac:chgData name="Carlos Andrés Filgueira" userId="08b03ea577e69e87" providerId="LiveId" clId="{B8D51E2D-AD4A-43DC-9F83-2CCD49A87223}" dt="2025-06-30T17:58:36.623" v="553" actId="20577"/>
          <ac:spMkLst>
            <pc:docMk/>
            <pc:sldMk cId="2608719546" sldId="1499"/>
            <ac:spMk id="19" creationId="{37467F51-0074-E63F-5500-41EFBCA6ECC4}"/>
          </ac:spMkLst>
        </pc:spChg>
      </pc:sldChg>
      <pc:sldChg chg="addSp modSp add mod">
        <pc:chgData name="Carlos Andrés Filgueira" userId="08b03ea577e69e87" providerId="LiveId" clId="{B8D51E2D-AD4A-43DC-9F83-2CCD49A87223}" dt="2025-06-30T18:44:49.309" v="1227"/>
        <pc:sldMkLst>
          <pc:docMk/>
          <pc:sldMk cId="4211745597" sldId="1500"/>
        </pc:sldMkLst>
        <pc:spChg chg="add mod">
          <ac:chgData name="Carlos Andrés Filgueira" userId="08b03ea577e69e87" providerId="LiveId" clId="{B8D51E2D-AD4A-43DC-9F83-2CCD49A87223}" dt="2025-06-30T18:44:49.309" v="1227"/>
          <ac:spMkLst>
            <pc:docMk/>
            <pc:sldMk cId="4211745597" sldId="1500"/>
            <ac:spMk id="4" creationId="{C2D1073E-14B0-F519-0703-35E05CBD9F21}"/>
          </ac:spMkLst>
        </pc:spChg>
        <pc:spChg chg="mod">
          <ac:chgData name="Carlos Andrés Filgueira" userId="08b03ea577e69e87" providerId="LiveId" clId="{B8D51E2D-AD4A-43DC-9F83-2CCD49A87223}" dt="2025-06-30T18:03:36.725" v="691" actId="6549"/>
          <ac:spMkLst>
            <pc:docMk/>
            <pc:sldMk cId="4211745597" sldId="1500"/>
            <ac:spMk id="14" creationId="{3048B929-25FA-C0B6-58FA-C63C8A24C07A}"/>
          </ac:spMkLst>
        </pc:spChg>
        <pc:spChg chg="mod">
          <ac:chgData name="Carlos Andrés Filgueira" userId="08b03ea577e69e87" providerId="LiveId" clId="{B8D51E2D-AD4A-43DC-9F83-2CCD49A87223}" dt="2025-06-30T18:03:45.345" v="713" actId="6549"/>
          <ac:spMkLst>
            <pc:docMk/>
            <pc:sldMk cId="4211745597" sldId="1500"/>
            <ac:spMk id="17" creationId="{68F0A8D0-B0B2-D53E-983B-8F6EA896DBDF}"/>
          </ac:spMkLst>
        </pc:spChg>
        <pc:spChg chg="mod">
          <ac:chgData name="Carlos Andrés Filgueira" userId="08b03ea577e69e87" providerId="LiveId" clId="{B8D51E2D-AD4A-43DC-9F83-2CCD49A87223}" dt="2025-06-30T18:03:50.025" v="724" actId="20577"/>
          <ac:spMkLst>
            <pc:docMk/>
            <pc:sldMk cId="4211745597" sldId="1500"/>
            <ac:spMk id="19" creationId="{54B8572D-E234-B6AB-6273-7196CB031781}"/>
          </ac:spMkLst>
        </pc:spChg>
      </pc:sldChg>
      <pc:sldChg chg="addSp delSp modSp add mod delAnim modAnim">
        <pc:chgData name="Carlos Andrés Filgueira" userId="08b03ea577e69e87" providerId="LiveId" clId="{B8D51E2D-AD4A-43DC-9F83-2CCD49A87223}" dt="2025-06-30T18:45:01.147" v="1236"/>
        <pc:sldMkLst>
          <pc:docMk/>
          <pc:sldMk cId="2279198072" sldId="1501"/>
        </pc:sldMkLst>
        <pc:spChg chg="mod">
          <ac:chgData name="Carlos Andrés Filgueira" userId="08b03ea577e69e87" providerId="LiveId" clId="{B8D51E2D-AD4A-43DC-9F83-2CCD49A87223}" dt="2025-06-30T18:24:24.421" v="1030" actId="692"/>
          <ac:spMkLst>
            <pc:docMk/>
            <pc:sldMk cId="2279198072" sldId="1501"/>
            <ac:spMk id="10" creationId="{965E5C69-9DCA-07CE-92B2-D47A490E9CB1}"/>
          </ac:spMkLst>
        </pc:spChg>
        <pc:spChg chg="add mod">
          <ac:chgData name="Carlos Andrés Filgueira" userId="08b03ea577e69e87" providerId="LiveId" clId="{B8D51E2D-AD4A-43DC-9F83-2CCD49A87223}" dt="2025-06-30T18:24:06.386" v="1028" actId="14100"/>
          <ac:spMkLst>
            <pc:docMk/>
            <pc:sldMk cId="2279198072" sldId="1501"/>
            <ac:spMk id="11" creationId="{C54F983F-D40C-0563-52E2-87BEE4BDB82F}"/>
          </ac:spMkLst>
        </pc:spChg>
        <pc:spChg chg="add mod">
          <ac:chgData name="Carlos Andrés Filgueira" userId="08b03ea577e69e87" providerId="LiveId" clId="{B8D51E2D-AD4A-43DC-9F83-2CCD49A87223}" dt="2025-06-30T18:45:01.147" v="1236"/>
          <ac:spMkLst>
            <pc:docMk/>
            <pc:sldMk cId="2279198072" sldId="1501"/>
            <ac:spMk id="16" creationId="{F5E57782-EC1B-A18F-3EA7-1887F00533B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97B201-13B8-4D7B-AA84-28B8390C61B5}" type="datetimeFigureOut">
              <a:rPr lang="es-CL" smtClean="0"/>
              <a:t>03-07-2025</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E69D36-4123-4841-8DAF-D9FFCDCAFD07}" type="slidenum">
              <a:rPr lang="es-CL" smtClean="0"/>
              <a:t>‹Nº›</a:t>
            </a:fld>
            <a:endParaRPr lang="es-CL"/>
          </a:p>
        </p:txBody>
      </p:sp>
    </p:spTree>
    <p:extLst>
      <p:ext uri="{BB962C8B-B14F-4D97-AF65-F5344CB8AC3E}">
        <p14:creationId xmlns:p14="http://schemas.microsoft.com/office/powerpoint/2010/main" val="23123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D3F8F2-D813-4F17-844B-ECB86AC7BF37}"/>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C7BF59C8-D2BC-45CE-ABC0-47A2905D2C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5D4A8855-A70D-4107-B27A-36A8C10F1B91}"/>
              </a:ext>
            </a:extLst>
          </p:cNvPr>
          <p:cNvSpPr>
            <a:spLocks noGrp="1"/>
          </p:cNvSpPr>
          <p:nvPr>
            <p:ph type="dt" sz="half" idx="10"/>
          </p:nvPr>
        </p:nvSpPr>
        <p:spPr/>
        <p:txBody>
          <a:bodyPr/>
          <a:lstStyle/>
          <a:p>
            <a:fld id="{BBBBD355-50AA-4C52-AA58-7AE4F340E989}" type="datetime1">
              <a:rPr lang="es-CL" smtClean="0"/>
              <a:t>03-07-2025</a:t>
            </a:fld>
            <a:endParaRPr lang="es-CL"/>
          </a:p>
        </p:txBody>
      </p:sp>
      <p:sp>
        <p:nvSpPr>
          <p:cNvPr id="5" name="Marcador de pie de página 4">
            <a:extLst>
              <a:ext uri="{FF2B5EF4-FFF2-40B4-BE49-F238E27FC236}">
                <a16:creationId xmlns:a16="http://schemas.microsoft.com/office/drawing/2014/main" id="{718F0D4F-D37A-4F16-9B78-B39673AE3A37}"/>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FAD53608-704C-4FBE-891E-DCE40DC2485C}"/>
              </a:ext>
            </a:extLst>
          </p:cNvPr>
          <p:cNvSpPr>
            <a:spLocks noGrp="1"/>
          </p:cNvSpPr>
          <p:nvPr>
            <p:ph type="sldNum" sz="quarter" idx="12"/>
          </p:nvPr>
        </p:nvSpPr>
        <p:spPr/>
        <p:txBody>
          <a:bodyPr/>
          <a:lstStyle/>
          <a:p>
            <a:fld id="{5685EE6A-92F8-4320-A175-A69C9C2555A7}" type="slidenum">
              <a:rPr lang="es-CL" smtClean="0"/>
              <a:t>‹Nº›</a:t>
            </a:fld>
            <a:endParaRPr lang="es-CL"/>
          </a:p>
        </p:txBody>
      </p:sp>
    </p:spTree>
    <p:extLst>
      <p:ext uri="{BB962C8B-B14F-4D97-AF65-F5344CB8AC3E}">
        <p14:creationId xmlns:p14="http://schemas.microsoft.com/office/powerpoint/2010/main" val="1432781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564A60-DFC4-499C-B331-38CDDC620674}"/>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AD11D618-613E-4847-8D83-3EBE15912B1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EA78C0A2-75A9-45A7-B064-4848DFFB3474}"/>
              </a:ext>
            </a:extLst>
          </p:cNvPr>
          <p:cNvSpPr>
            <a:spLocks noGrp="1"/>
          </p:cNvSpPr>
          <p:nvPr>
            <p:ph type="dt" sz="half" idx="10"/>
          </p:nvPr>
        </p:nvSpPr>
        <p:spPr/>
        <p:txBody>
          <a:bodyPr/>
          <a:lstStyle/>
          <a:p>
            <a:fld id="{3399B008-8D16-49C9-828B-C7DEB6E304AD}" type="datetime1">
              <a:rPr lang="es-CL" smtClean="0"/>
              <a:t>03-07-2025</a:t>
            </a:fld>
            <a:endParaRPr lang="es-CL"/>
          </a:p>
        </p:txBody>
      </p:sp>
      <p:sp>
        <p:nvSpPr>
          <p:cNvPr id="5" name="Marcador de pie de página 4">
            <a:extLst>
              <a:ext uri="{FF2B5EF4-FFF2-40B4-BE49-F238E27FC236}">
                <a16:creationId xmlns:a16="http://schemas.microsoft.com/office/drawing/2014/main" id="{5CC87E56-9284-4AFD-A48C-4A913C23EE6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9A81685C-DAC5-492B-9B7C-0DCBF856151D}"/>
              </a:ext>
            </a:extLst>
          </p:cNvPr>
          <p:cNvSpPr>
            <a:spLocks noGrp="1"/>
          </p:cNvSpPr>
          <p:nvPr>
            <p:ph type="sldNum" sz="quarter" idx="12"/>
          </p:nvPr>
        </p:nvSpPr>
        <p:spPr/>
        <p:txBody>
          <a:bodyPr/>
          <a:lstStyle/>
          <a:p>
            <a:fld id="{5685EE6A-92F8-4320-A175-A69C9C2555A7}" type="slidenum">
              <a:rPr lang="es-CL" smtClean="0"/>
              <a:t>‹Nº›</a:t>
            </a:fld>
            <a:endParaRPr lang="es-CL"/>
          </a:p>
        </p:txBody>
      </p:sp>
    </p:spTree>
    <p:extLst>
      <p:ext uri="{BB962C8B-B14F-4D97-AF65-F5344CB8AC3E}">
        <p14:creationId xmlns:p14="http://schemas.microsoft.com/office/powerpoint/2010/main" val="1894266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436E3A2-CCB3-45F8-8311-51CE4F6F98C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11EFABAE-DF77-4EB9-B6D3-4A14838BB0E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778BD6E6-EF93-4029-9607-E85B87396EE3}"/>
              </a:ext>
            </a:extLst>
          </p:cNvPr>
          <p:cNvSpPr>
            <a:spLocks noGrp="1"/>
          </p:cNvSpPr>
          <p:nvPr>
            <p:ph type="dt" sz="half" idx="10"/>
          </p:nvPr>
        </p:nvSpPr>
        <p:spPr/>
        <p:txBody>
          <a:bodyPr/>
          <a:lstStyle/>
          <a:p>
            <a:fld id="{A487FADD-1174-4921-BB92-242BA3F8A966}" type="datetime1">
              <a:rPr lang="es-CL" smtClean="0"/>
              <a:t>03-07-2025</a:t>
            </a:fld>
            <a:endParaRPr lang="es-CL"/>
          </a:p>
        </p:txBody>
      </p:sp>
      <p:sp>
        <p:nvSpPr>
          <p:cNvPr id="5" name="Marcador de pie de página 4">
            <a:extLst>
              <a:ext uri="{FF2B5EF4-FFF2-40B4-BE49-F238E27FC236}">
                <a16:creationId xmlns:a16="http://schemas.microsoft.com/office/drawing/2014/main" id="{38C6A728-C0C0-40EC-A2B7-265BFD60C8EB}"/>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52E0443D-FC28-44DC-8420-F8F82B947C4E}"/>
              </a:ext>
            </a:extLst>
          </p:cNvPr>
          <p:cNvSpPr>
            <a:spLocks noGrp="1"/>
          </p:cNvSpPr>
          <p:nvPr>
            <p:ph type="sldNum" sz="quarter" idx="12"/>
          </p:nvPr>
        </p:nvSpPr>
        <p:spPr/>
        <p:txBody>
          <a:bodyPr/>
          <a:lstStyle/>
          <a:p>
            <a:fld id="{5685EE6A-92F8-4320-A175-A69C9C2555A7}" type="slidenum">
              <a:rPr lang="es-CL" smtClean="0"/>
              <a:t>‹Nº›</a:t>
            </a:fld>
            <a:endParaRPr lang="es-CL"/>
          </a:p>
        </p:txBody>
      </p:sp>
    </p:spTree>
    <p:extLst>
      <p:ext uri="{BB962C8B-B14F-4D97-AF65-F5344CB8AC3E}">
        <p14:creationId xmlns:p14="http://schemas.microsoft.com/office/powerpoint/2010/main" val="32192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55B57C-2164-4B3A-9544-D69F9743A0B3}"/>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5C184B6C-8490-456E-AE56-A9A8486BBE4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989BB66B-3182-4BFF-8383-6F1FA7759795}"/>
              </a:ext>
            </a:extLst>
          </p:cNvPr>
          <p:cNvSpPr>
            <a:spLocks noGrp="1"/>
          </p:cNvSpPr>
          <p:nvPr>
            <p:ph type="dt" sz="half" idx="10"/>
          </p:nvPr>
        </p:nvSpPr>
        <p:spPr/>
        <p:txBody>
          <a:bodyPr/>
          <a:lstStyle/>
          <a:p>
            <a:fld id="{9CDF1979-8516-4727-99EA-BA3789F79A6E}" type="datetime1">
              <a:rPr lang="es-CL" smtClean="0"/>
              <a:t>03-07-2025</a:t>
            </a:fld>
            <a:endParaRPr lang="es-CL"/>
          </a:p>
        </p:txBody>
      </p:sp>
      <p:sp>
        <p:nvSpPr>
          <p:cNvPr id="5" name="Marcador de pie de página 4">
            <a:extLst>
              <a:ext uri="{FF2B5EF4-FFF2-40B4-BE49-F238E27FC236}">
                <a16:creationId xmlns:a16="http://schemas.microsoft.com/office/drawing/2014/main" id="{A86E1BE5-AB32-4324-A942-B9E3787CEF8B}"/>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A2FFF79-648C-4718-8DB8-C8E4AFFE9549}"/>
              </a:ext>
            </a:extLst>
          </p:cNvPr>
          <p:cNvSpPr>
            <a:spLocks noGrp="1"/>
          </p:cNvSpPr>
          <p:nvPr>
            <p:ph type="sldNum" sz="quarter" idx="12"/>
          </p:nvPr>
        </p:nvSpPr>
        <p:spPr/>
        <p:txBody>
          <a:bodyPr/>
          <a:lstStyle/>
          <a:p>
            <a:fld id="{5685EE6A-92F8-4320-A175-A69C9C2555A7}" type="slidenum">
              <a:rPr lang="es-CL" smtClean="0"/>
              <a:t>‹Nº›</a:t>
            </a:fld>
            <a:endParaRPr lang="es-CL"/>
          </a:p>
        </p:txBody>
      </p:sp>
    </p:spTree>
    <p:extLst>
      <p:ext uri="{BB962C8B-B14F-4D97-AF65-F5344CB8AC3E}">
        <p14:creationId xmlns:p14="http://schemas.microsoft.com/office/powerpoint/2010/main" val="863731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ED6DEF-32AF-4F34-A03F-3B3AD19F74D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A3B198BB-C710-4BA4-8B75-D2CBF5F531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186F8C5-1D7D-41C1-A96A-7B0C7191375A}"/>
              </a:ext>
            </a:extLst>
          </p:cNvPr>
          <p:cNvSpPr>
            <a:spLocks noGrp="1"/>
          </p:cNvSpPr>
          <p:nvPr>
            <p:ph type="dt" sz="half" idx="10"/>
          </p:nvPr>
        </p:nvSpPr>
        <p:spPr/>
        <p:txBody>
          <a:bodyPr/>
          <a:lstStyle/>
          <a:p>
            <a:fld id="{E3B411DB-E138-4738-9DE0-B6201DCA447F}" type="datetime1">
              <a:rPr lang="es-CL" smtClean="0"/>
              <a:t>03-07-2025</a:t>
            </a:fld>
            <a:endParaRPr lang="es-CL"/>
          </a:p>
        </p:txBody>
      </p:sp>
      <p:sp>
        <p:nvSpPr>
          <p:cNvPr id="5" name="Marcador de pie de página 4">
            <a:extLst>
              <a:ext uri="{FF2B5EF4-FFF2-40B4-BE49-F238E27FC236}">
                <a16:creationId xmlns:a16="http://schemas.microsoft.com/office/drawing/2014/main" id="{6330F1C2-D849-4E7D-B357-4E02A092E76A}"/>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5F80A80B-00B6-4D64-9709-D31985D0C008}"/>
              </a:ext>
            </a:extLst>
          </p:cNvPr>
          <p:cNvSpPr>
            <a:spLocks noGrp="1"/>
          </p:cNvSpPr>
          <p:nvPr>
            <p:ph type="sldNum" sz="quarter" idx="12"/>
          </p:nvPr>
        </p:nvSpPr>
        <p:spPr/>
        <p:txBody>
          <a:bodyPr/>
          <a:lstStyle/>
          <a:p>
            <a:fld id="{5685EE6A-92F8-4320-A175-A69C9C2555A7}" type="slidenum">
              <a:rPr lang="es-CL" smtClean="0"/>
              <a:t>‹Nº›</a:t>
            </a:fld>
            <a:endParaRPr lang="es-CL"/>
          </a:p>
        </p:txBody>
      </p:sp>
    </p:spTree>
    <p:extLst>
      <p:ext uri="{BB962C8B-B14F-4D97-AF65-F5344CB8AC3E}">
        <p14:creationId xmlns:p14="http://schemas.microsoft.com/office/powerpoint/2010/main" val="3407746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EDBB90-5CED-4F49-94C4-89E43C10D891}"/>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FEAB2F4E-67DA-4A68-AE59-D27EDA4578D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A6DD86F4-81F8-4684-8E5C-52F1B09D4DA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402DCA83-30EA-4FD6-AE5A-8BDE573C47EF}"/>
              </a:ext>
            </a:extLst>
          </p:cNvPr>
          <p:cNvSpPr>
            <a:spLocks noGrp="1"/>
          </p:cNvSpPr>
          <p:nvPr>
            <p:ph type="dt" sz="half" idx="10"/>
          </p:nvPr>
        </p:nvSpPr>
        <p:spPr/>
        <p:txBody>
          <a:bodyPr/>
          <a:lstStyle/>
          <a:p>
            <a:fld id="{6232FD33-D583-4379-8FB7-C018BA42D7BE}" type="datetime1">
              <a:rPr lang="es-CL" smtClean="0"/>
              <a:t>03-07-2025</a:t>
            </a:fld>
            <a:endParaRPr lang="es-CL"/>
          </a:p>
        </p:txBody>
      </p:sp>
      <p:sp>
        <p:nvSpPr>
          <p:cNvPr id="6" name="Marcador de pie de página 5">
            <a:extLst>
              <a:ext uri="{FF2B5EF4-FFF2-40B4-BE49-F238E27FC236}">
                <a16:creationId xmlns:a16="http://schemas.microsoft.com/office/drawing/2014/main" id="{9A9EE56B-E7AE-4B87-B0EC-8179250A8940}"/>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F01D5039-DD8E-4350-B348-42ECFBC148CE}"/>
              </a:ext>
            </a:extLst>
          </p:cNvPr>
          <p:cNvSpPr>
            <a:spLocks noGrp="1"/>
          </p:cNvSpPr>
          <p:nvPr>
            <p:ph type="sldNum" sz="quarter" idx="12"/>
          </p:nvPr>
        </p:nvSpPr>
        <p:spPr/>
        <p:txBody>
          <a:bodyPr/>
          <a:lstStyle/>
          <a:p>
            <a:fld id="{5685EE6A-92F8-4320-A175-A69C9C2555A7}" type="slidenum">
              <a:rPr lang="es-CL" smtClean="0"/>
              <a:t>‹Nº›</a:t>
            </a:fld>
            <a:endParaRPr lang="es-CL"/>
          </a:p>
        </p:txBody>
      </p:sp>
    </p:spTree>
    <p:extLst>
      <p:ext uri="{BB962C8B-B14F-4D97-AF65-F5344CB8AC3E}">
        <p14:creationId xmlns:p14="http://schemas.microsoft.com/office/powerpoint/2010/main" val="29585076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2CD560-10A2-488F-AA35-00927AA6E7F7}"/>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C009C04E-6E87-4EC5-B6D4-9C3ABB0FD1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C9ED916-30DA-4EF9-9A66-B37BF9C22F8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244FA6EB-269D-49BB-A363-A6E3D0ABE0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9438C84-FCEF-41FB-90EC-757947D5226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73E4D243-832B-41AC-9F37-BD04F16C9FAB}"/>
              </a:ext>
            </a:extLst>
          </p:cNvPr>
          <p:cNvSpPr>
            <a:spLocks noGrp="1"/>
          </p:cNvSpPr>
          <p:nvPr>
            <p:ph type="dt" sz="half" idx="10"/>
          </p:nvPr>
        </p:nvSpPr>
        <p:spPr/>
        <p:txBody>
          <a:bodyPr/>
          <a:lstStyle/>
          <a:p>
            <a:fld id="{DFCA7444-8D78-4FD9-9EF2-4468CB821155}" type="datetime1">
              <a:rPr lang="es-CL" smtClean="0"/>
              <a:t>03-07-2025</a:t>
            </a:fld>
            <a:endParaRPr lang="es-CL"/>
          </a:p>
        </p:txBody>
      </p:sp>
      <p:sp>
        <p:nvSpPr>
          <p:cNvPr id="8" name="Marcador de pie de página 7">
            <a:extLst>
              <a:ext uri="{FF2B5EF4-FFF2-40B4-BE49-F238E27FC236}">
                <a16:creationId xmlns:a16="http://schemas.microsoft.com/office/drawing/2014/main" id="{7D095620-A560-4D5C-87E6-5C19D9F22F7C}"/>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D360EFCB-671B-4C46-BD56-8A0045E81C8E}"/>
              </a:ext>
            </a:extLst>
          </p:cNvPr>
          <p:cNvSpPr>
            <a:spLocks noGrp="1"/>
          </p:cNvSpPr>
          <p:nvPr>
            <p:ph type="sldNum" sz="quarter" idx="12"/>
          </p:nvPr>
        </p:nvSpPr>
        <p:spPr/>
        <p:txBody>
          <a:bodyPr/>
          <a:lstStyle/>
          <a:p>
            <a:fld id="{5685EE6A-92F8-4320-A175-A69C9C2555A7}" type="slidenum">
              <a:rPr lang="es-CL" smtClean="0"/>
              <a:t>‹Nº›</a:t>
            </a:fld>
            <a:endParaRPr lang="es-CL"/>
          </a:p>
        </p:txBody>
      </p:sp>
    </p:spTree>
    <p:extLst>
      <p:ext uri="{BB962C8B-B14F-4D97-AF65-F5344CB8AC3E}">
        <p14:creationId xmlns:p14="http://schemas.microsoft.com/office/powerpoint/2010/main" val="211124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27B36F-E2AB-4880-A8A2-B0CEF1638705}"/>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54160E31-74FB-4C33-8E7D-7B12BDFC8359}"/>
              </a:ext>
            </a:extLst>
          </p:cNvPr>
          <p:cNvSpPr>
            <a:spLocks noGrp="1"/>
          </p:cNvSpPr>
          <p:nvPr>
            <p:ph type="dt" sz="half" idx="10"/>
          </p:nvPr>
        </p:nvSpPr>
        <p:spPr/>
        <p:txBody>
          <a:bodyPr/>
          <a:lstStyle/>
          <a:p>
            <a:fld id="{C98145E8-0256-4C1E-9230-CEAD90F04A88}" type="datetime1">
              <a:rPr lang="es-CL" smtClean="0"/>
              <a:t>03-07-2025</a:t>
            </a:fld>
            <a:endParaRPr lang="es-CL"/>
          </a:p>
        </p:txBody>
      </p:sp>
      <p:sp>
        <p:nvSpPr>
          <p:cNvPr id="4" name="Marcador de pie de página 3">
            <a:extLst>
              <a:ext uri="{FF2B5EF4-FFF2-40B4-BE49-F238E27FC236}">
                <a16:creationId xmlns:a16="http://schemas.microsoft.com/office/drawing/2014/main" id="{B12A5522-71EE-4015-B2E1-4038A2DCCF05}"/>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8D273BA7-F051-4181-912D-B2B6B65174F5}"/>
              </a:ext>
            </a:extLst>
          </p:cNvPr>
          <p:cNvSpPr>
            <a:spLocks noGrp="1"/>
          </p:cNvSpPr>
          <p:nvPr>
            <p:ph type="sldNum" sz="quarter" idx="12"/>
          </p:nvPr>
        </p:nvSpPr>
        <p:spPr/>
        <p:txBody>
          <a:bodyPr/>
          <a:lstStyle/>
          <a:p>
            <a:fld id="{5685EE6A-92F8-4320-A175-A69C9C2555A7}" type="slidenum">
              <a:rPr lang="es-CL" smtClean="0"/>
              <a:t>‹Nº›</a:t>
            </a:fld>
            <a:endParaRPr lang="es-CL"/>
          </a:p>
        </p:txBody>
      </p:sp>
    </p:spTree>
    <p:extLst>
      <p:ext uri="{BB962C8B-B14F-4D97-AF65-F5344CB8AC3E}">
        <p14:creationId xmlns:p14="http://schemas.microsoft.com/office/powerpoint/2010/main" val="2205687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1EADDD7-C6E0-42C5-884A-783978088958}"/>
              </a:ext>
            </a:extLst>
          </p:cNvPr>
          <p:cNvSpPr>
            <a:spLocks noGrp="1"/>
          </p:cNvSpPr>
          <p:nvPr>
            <p:ph type="dt" sz="half" idx="10"/>
          </p:nvPr>
        </p:nvSpPr>
        <p:spPr/>
        <p:txBody>
          <a:bodyPr/>
          <a:lstStyle/>
          <a:p>
            <a:fld id="{9E850D37-01E8-4C4B-8506-B981A00AF1AB}" type="datetime1">
              <a:rPr lang="es-CL" smtClean="0"/>
              <a:t>03-07-2025</a:t>
            </a:fld>
            <a:endParaRPr lang="es-CL"/>
          </a:p>
        </p:txBody>
      </p:sp>
      <p:sp>
        <p:nvSpPr>
          <p:cNvPr id="3" name="Marcador de pie de página 2">
            <a:extLst>
              <a:ext uri="{FF2B5EF4-FFF2-40B4-BE49-F238E27FC236}">
                <a16:creationId xmlns:a16="http://schemas.microsoft.com/office/drawing/2014/main" id="{C885E94C-1E7B-456A-9C52-EE8C1FEA6A21}"/>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6DE6DDD8-CDF2-4D99-8F01-2C910ED7E3EA}"/>
              </a:ext>
            </a:extLst>
          </p:cNvPr>
          <p:cNvSpPr>
            <a:spLocks noGrp="1"/>
          </p:cNvSpPr>
          <p:nvPr>
            <p:ph type="sldNum" sz="quarter" idx="12"/>
          </p:nvPr>
        </p:nvSpPr>
        <p:spPr/>
        <p:txBody>
          <a:bodyPr/>
          <a:lstStyle/>
          <a:p>
            <a:fld id="{5685EE6A-92F8-4320-A175-A69C9C2555A7}" type="slidenum">
              <a:rPr lang="es-CL" smtClean="0"/>
              <a:t>‹Nº›</a:t>
            </a:fld>
            <a:endParaRPr lang="es-CL"/>
          </a:p>
        </p:txBody>
      </p:sp>
    </p:spTree>
    <p:extLst>
      <p:ext uri="{BB962C8B-B14F-4D97-AF65-F5344CB8AC3E}">
        <p14:creationId xmlns:p14="http://schemas.microsoft.com/office/powerpoint/2010/main" val="2133670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0162FD-A8A9-4E97-9CC2-F077BEAC545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FF21DBBE-1B6A-4E26-BB75-0A56408612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3F863322-2FA9-4040-AF9E-CFC4958ACF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2C1EC99-F1F5-4051-B29E-1BDD55151566}"/>
              </a:ext>
            </a:extLst>
          </p:cNvPr>
          <p:cNvSpPr>
            <a:spLocks noGrp="1"/>
          </p:cNvSpPr>
          <p:nvPr>
            <p:ph type="dt" sz="half" idx="10"/>
          </p:nvPr>
        </p:nvSpPr>
        <p:spPr/>
        <p:txBody>
          <a:bodyPr/>
          <a:lstStyle/>
          <a:p>
            <a:fld id="{69853185-285C-49AC-AF3A-BC0BDFE93F10}" type="datetime1">
              <a:rPr lang="es-CL" smtClean="0"/>
              <a:t>03-07-2025</a:t>
            </a:fld>
            <a:endParaRPr lang="es-CL"/>
          </a:p>
        </p:txBody>
      </p:sp>
      <p:sp>
        <p:nvSpPr>
          <p:cNvPr id="6" name="Marcador de pie de página 5">
            <a:extLst>
              <a:ext uri="{FF2B5EF4-FFF2-40B4-BE49-F238E27FC236}">
                <a16:creationId xmlns:a16="http://schemas.microsoft.com/office/drawing/2014/main" id="{66593073-6BA3-421C-8AD6-C693F5EEBB7A}"/>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05383A3B-478B-4C70-A7A0-C51351858CAA}"/>
              </a:ext>
            </a:extLst>
          </p:cNvPr>
          <p:cNvSpPr>
            <a:spLocks noGrp="1"/>
          </p:cNvSpPr>
          <p:nvPr>
            <p:ph type="sldNum" sz="quarter" idx="12"/>
          </p:nvPr>
        </p:nvSpPr>
        <p:spPr/>
        <p:txBody>
          <a:bodyPr/>
          <a:lstStyle/>
          <a:p>
            <a:fld id="{5685EE6A-92F8-4320-A175-A69C9C2555A7}" type="slidenum">
              <a:rPr lang="es-CL" smtClean="0"/>
              <a:t>‹Nº›</a:t>
            </a:fld>
            <a:endParaRPr lang="es-CL"/>
          </a:p>
        </p:txBody>
      </p:sp>
    </p:spTree>
    <p:extLst>
      <p:ext uri="{BB962C8B-B14F-4D97-AF65-F5344CB8AC3E}">
        <p14:creationId xmlns:p14="http://schemas.microsoft.com/office/powerpoint/2010/main" val="1914072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78559D-0C26-442D-900C-8A12B99BB71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B95E58A7-A5B9-4A26-BF50-A7103334F9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89AF3F89-8FD0-4043-91B7-391E17BC33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DEFC58C-9F07-4D98-95D9-C0D89AFAA14E}"/>
              </a:ext>
            </a:extLst>
          </p:cNvPr>
          <p:cNvSpPr>
            <a:spLocks noGrp="1"/>
          </p:cNvSpPr>
          <p:nvPr>
            <p:ph type="dt" sz="half" idx="10"/>
          </p:nvPr>
        </p:nvSpPr>
        <p:spPr/>
        <p:txBody>
          <a:bodyPr/>
          <a:lstStyle/>
          <a:p>
            <a:fld id="{71DD251F-B765-432C-A0AE-C500207983C0}" type="datetime1">
              <a:rPr lang="es-CL" smtClean="0"/>
              <a:t>03-07-2025</a:t>
            </a:fld>
            <a:endParaRPr lang="es-CL"/>
          </a:p>
        </p:txBody>
      </p:sp>
      <p:sp>
        <p:nvSpPr>
          <p:cNvPr id="6" name="Marcador de pie de página 5">
            <a:extLst>
              <a:ext uri="{FF2B5EF4-FFF2-40B4-BE49-F238E27FC236}">
                <a16:creationId xmlns:a16="http://schemas.microsoft.com/office/drawing/2014/main" id="{56CD369F-62E8-49FF-AE6F-437A9D620B4D}"/>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7B8ED8B5-0C26-4015-A953-781D1A6CE010}"/>
              </a:ext>
            </a:extLst>
          </p:cNvPr>
          <p:cNvSpPr>
            <a:spLocks noGrp="1"/>
          </p:cNvSpPr>
          <p:nvPr>
            <p:ph type="sldNum" sz="quarter" idx="12"/>
          </p:nvPr>
        </p:nvSpPr>
        <p:spPr/>
        <p:txBody>
          <a:bodyPr/>
          <a:lstStyle/>
          <a:p>
            <a:fld id="{5685EE6A-92F8-4320-A175-A69C9C2555A7}" type="slidenum">
              <a:rPr lang="es-CL" smtClean="0"/>
              <a:t>‹Nº›</a:t>
            </a:fld>
            <a:endParaRPr lang="es-CL"/>
          </a:p>
        </p:txBody>
      </p:sp>
    </p:spTree>
    <p:extLst>
      <p:ext uri="{BB962C8B-B14F-4D97-AF65-F5344CB8AC3E}">
        <p14:creationId xmlns:p14="http://schemas.microsoft.com/office/powerpoint/2010/main" val="2210870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A88757C-29AE-4CA1-8DE6-37BF9A2C86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906B2F11-561C-45AE-A0DC-8D2A3B84BF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A6AD1EA2-ED66-4020-AB07-72B6A12DE5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99BBAD-B936-4E6E-A61A-BAD68F19F3AD}" type="datetime1">
              <a:rPr lang="es-CL" smtClean="0"/>
              <a:t>03-07-2025</a:t>
            </a:fld>
            <a:endParaRPr lang="es-CL"/>
          </a:p>
        </p:txBody>
      </p:sp>
      <p:sp>
        <p:nvSpPr>
          <p:cNvPr id="5" name="Marcador de pie de página 4">
            <a:extLst>
              <a:ext uri="{FF2B5EF4-FFF2-40B4-BE49-F238E27FC236}">
                <a16:creationId xmlns:a16="http://schemas.microsoft.com/office/drawing/2014/main" id="{58A7CCF7-3BE2-4B00-A692-30CC1278A6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BDDC21F1-D28B-40A9-BCDB-615A9040A8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85EE6A-92F8-4320-A175-A69C9C2555A7}" type="slidenum">
              <a:rPr lang="es-CL" smtClean="0"/>
              <a:t>‹Nº›</a:t>
            </a:fld>
            <a:endParaRPr lang="es-CL"/>
          </a:p>
        </p:txBody>
      </p:sp>
    </p:spTree>
    <p:extLst>
      <p:ext uri="{BB962C8B-B14F-4D97-AF65-F5344CB8AC3E}">
        <p14:creationId xmlns:p14="http://schemas.microsoft.com/office/powerpoint/2010/main" val="3045697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png"/><Relationship Id="rId4" Type="http://schemas.openxmlformats.org/officeDocument/2006/relationships/hyperlink" Target="mailto:cfilgueira@filgueira.c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www.linkedin.com/college/?eduSchool=10973&amp;trk=prof-edu-school-name" TargetMode="External"/><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hyperlink" Target="http://www.linkedin.com/college/?eduSchool=Association+of+Chartered+Certified+Accountants+(ACCA)+de+Glasgow,+Inglaterra.&amp;trk=prof-edu-school-name" TargetMode="External"/><Relationship Id="rId5" Type="http://schemas.openxmlformats.org/officeDocument/2006/relationships/hyperlink" Target="http://www.linkedin.com/search?search=&amp;keywords=CONTABILIDAD+INTERNACIONAL&amp;sortCriteria=R&amp;keepFacets=true&amp;trk=prof-edu-field_of_study" TargetMode="External"/><Relationship Id="rId4" Type="http://schemas.openxmlformats.org/officeDocument/2006/relationships/hyperlink" Target="http://www.linkedin.com/search?search=&amp;keywords=CONTABILIDAD+Y+AUDITORIA&amp;sortCriteria=R&amp;keepFacets=true&amp;trk=prof-edu-field_of_study"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www.sii.cl/documentos/resoluciones/2002/reso43.htm" TargetMode="Externa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1.jpe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49.gif"/></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4.jpeg"/><Relationship Id="rId4" Type="http://schemas.openxmlformats.org/officeDocument/2006/relationships/hyperlink" Target="mailto:cfilgueira@filgueira.cl"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136634" y="552983"/>
            <a:ext cx="11971283" cy="531178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Rectángulo 1">
            <a:extLst>
              <a:ext uri="{FF2B5EF4-FFF2-40B4-BE49-F238E27FC236}">
                <a16:creationId xmlns:a16="http://schemas.microsoft.com/office/drawing/2014/main" id="{42ABD94D-3B37-470B-8F44-88C0ADEB23F5}"/>
              </a:ext>
            </a:extLst>
          </p:cNvPr>
          <p:cNvSpPr/>
          <p:nvPr/>
        </p:nvSpPr>
        <p:spPr>
          <a:xfrm>
            <a:off x="325821" y="130869"/>
            <a:ext cx="11575359" cy="596513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bg1"/>
              </a:solidFill>
            </a:endParaRPr>
          </a:p>
        </p:txBody>
      </p:sp>
      <p:sp>
        <p:nvSpPr>
          <p:cNvPr id="4" name="Shape 1266">
            <a:extLst>
              <a:ext uri="{FF2B5EF4-FFF2-40B4-BE49-F238E27FC236}">
                <a16:creationId xmlns:a16="http://schemas.microsoft.com/office/drawing/2014/main" id="{331D745B-D223-8C47-A9E9-DBA6BC99F6C5}"/>
              </a:ext>
            </a:extLst>
          </p:cNvPr>
          <p:cNvSpPr/>
          <p:nvPr/>
        </p:nvSpPr>
        <p:spPr>
          <a:xfrm>
            <a:off x="818233" y="1710031"/>
            <a:ext cx="4000084" cy="255454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3200" b="1">
                <a:latin typeface="Rockwell"/>
                <a:ea typeface="Rockwell"/>
                <a:cs typeface="Rockwell"/>
                <a:sym typeface="Rockwell"/>
              </a:defRPr>
            </a:lvl1pPr>
          </a:lstStyle>
          <a:p>
            <a:pPr algn="ctr"/>
            <a:r>
              <a:rPr lang="es-CL" sz="4000" dirty="0">
                <a:solidFill>
                  <a:schemeClr val="bg1"/>
                </a:solidFill>
                <a:latin typeface="Georgia" panose="02040502050405020303" pitchFamily="18" charset="0"/>
              </a:rPr>
              <a:t>Auditoría Propiedades, Plantas y Equipos</a:t>
            </a:r>
            <a:endParaRPr sz="4000" dirty="0">
              <a:solidFill>
                <a:schemeClr val="bg1"/>
              </a:solidFill>
              <a:latin typeface="Georgia" panose="02040502050405020303" pitchFamily="18" charset="0"/>
            </a:endParaRPr>
          </a:p>
        </p:txBody>
      </p:sp>
      <p:sp>
        <p:nvSpPr>
          <p:cNvPr id="21" name="Rectángulo 20">
            <a:extLst>
              <a:ext uri="{FF2B5EF4-FFF2-40B4-BE49-F238E27FC236}">
                <a16:creationId xmlns:a16="http://schemas.microsoft.com/office/drawing/2014/main" id="{0DF222EA-7108-4A14-B9DA-F6F536EDD8A8}"/>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14" name="Text Box 4">
            <a:extLst>
              <a:ext uri="{FF2B5EF4-FFF2-40B4-BE49-F238E27FC236}">
                <a16:creationId xmlns:a16="http://schemas.microsoft.com/office/drawing/2014/main" id="{06E4C5A3-4733-4693-8608-E79F7BD74EE1}"/>
              </a:ext>
            </a:extLst>
          </p:cNvPr>
          <p:cNvSpPr txBox="1">
            <a:spLocks noChangeArrowheads="1"/>
          </p:cNvSpPr>
          <p:nvPr/>
        </p:nvSpPr>
        <p:spPr bwMode="auto">
          <a:xfrm>
            <a:off x="419353" y="4818195"/>
            <a:ext cx="4336918"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es-CL" altLang="en-GB" sz="2000" b="1" dirty="0">
                <a:solidFill>
                  <a:schemeClr val="bg1"/>
                </a:solidFill>
                <a:latin typeface="Georgia" panose="02040502050405020303" pitchFamily="18" charset="0"/>
                <a:cs typeface="Arial" panose="020B0604020202020204" pitchFamily="34" charset="0"/>
              </a:rPr>
              <a:t>Carlos Filgueira Ramos</a:t>
            </a:r>
          </a:p>
          <a:p>
            <a:pPr algn="just" eaLnBrk="1" hangingPunct="1"/>
            <a:r>
              <a:rPr lang="es-CL" altLang="en-GB" sz="2000" b="1" dirty="0">
                <a:solidFill>
                  <a:schemeClr val="bg1"/>
                </a:solidFill>
                <a:latin typeface="Georgia" panose="02040502050405020303" pitchFamily="18" charset="0"/>
                <a:cs typeface="Arial" panose="020B0604020202020204" pitchFamily="34" charset="0"/>
                <a:hlinkClick r:id="rId4"/>
              </a:rPr>
              <a:t>cfilgueira@filgueira.cl</a:t>
            </a:r>
            <a:endParaRPr lang="es-CL" altLang="en-GB" sz="2000" b="1" dirty="0">
              <a:solidFill>
                <a:schemeClr val="bg1"/>
              </a:solidFill>
              <a:latin typeface="Georgia" panose="02040502050405020303" pitchFamily="18" charset="0"/>
              <a:cs typeface="Arial" panose="020B0604020202020204" pitchFamily="34" charset="0"/>
            </a:endParaRPr>
          </a:p>
          <a:p>
            <a:pPr algn="just" eaLnBrk="1" hangingPunct="1"/>
            <a:r>
              <a:rPr lang="es-CL" altLang="en-GB" sz="2000" b="1" dirty="0">
                <a:solidFill>
                  <a:schemeClr val="bg1"/>
                </a:solidFill>
                <a:latin typeface="Georgia" panose="02040502050405020303" pitchFamily="18" charset="0"/>
                <a:cs typeface="Arial" panose="020B0604020202020204" pitchFamily="34" charset="0"/>
              </a:rPr>
              <a:t>+569 72122369</a:t>
            </a:r>
          </a:p>
        </p:txBody>
      </p:sp>
      <p:pic>
        <p:nvPicPr>
          <p:cNvPr id="3" name="iStock-1182417876">
            <a:hlinkClick r:id="" action="ppaction://media"/>
            <a:extLst>
              <a:ext uri="{FF2B5EF4-FFF2-40B4-BE49-F238E27FC236}">
                <a16:creationId xmlns:a16="http://schemas.microsoft.com/office/drawing/2014/main" id="{7E65415B-A86A-55DE-96BF-6E78AB3DDB46}"/>
              </a:ext>
            </a:extLst>
          </p:cNvPr>
          <p:cNvPicPr>
            <a:picLocks noChangeAspect="1"/>
          </p:cNvPicPr>
          <p:nvPr>
            <a:videoFile r:link="rId2"/>
            <p:extLst>
              <p:ext uri="{DAA4B4D4-6D71-4841-9C94-3DE7FCFB9230}">
                <p14:media xmlns:p14="http://schemas.microsoft.com/office/powerpoint/2010/main" r:embed="rId1"/>
              </p:ext>
            </p:extLst>
          </p:nvPr>
        </p:nvPicPr>
        <p:blipFill>
          <a:blip r:embed="rId5">
            <a:lum bright="1000"/>
          </a:blip>
          <a:stretch>
            <a:fillRect/>
          </a:stretch>
        </p:blipFill>
        <p:spPr>
          <a:xfrm>
            <a:off x="5070223" y="506254"/>
            <a:ext cx="6150228" cy="5237321"/>
          </a:xfrm>
          <a:prstGeom prst="rect">
            <a:avLst/>
          </a:prstGeom>
        </p:spPr>
      </p:pic>
      <p:sp>
        <p:nvSpPr>
          <p:cNvPr id="7" name="4 Marcador de número de diapositiva">
            <a:extLst>
              <a:ext uri="{FF2B5EF4-FFF2-40B4-BE49-F238E27FC236}">
                <a16:creationId xmlns:a16="http://schemas.microsoft.com/office/drawing/2014/main" id="{F4873F41-CBA5-E0C4-D25D-EA4AFA55902B}"/>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1</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375708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Programa de Trabajo Propiedades, Plantas y Equipos</a:t>
            </a:r>
            <a:endParaRPr lang="es-MX" altLang="es-CL" sz="2000" b="1" i="1" dirty="0">
              <a:solidFill>
                <a:schemeClr val="tx1"/>
              </a:solidFill>
              <a:latin typeface="Georgia" panose="02040502050405020303" pitchFamily="18" charset="0"/>
              <a:cs typeface="Arial" panose="020B0604020202020204" pitchFamily="34" charset="0"/>
            </a:endParaRPr>
          </a:p>
        </p:txBody>
      </p:sp>
      <p:pic>
        <p:nvPicPr>
          <p:cNvPr id="3" name="Imagen 2">
            <a:extLst>
              <a:ext uri="{FF2B5EF4-FFF2-40B4-BE49-F238E27FC236}">
                <a16:creationId xmlns:a16="http://schemas.microsoft.com/office/drawing/2014/main" id="{E884017E-DD46-C7AB-0614-2574F7F93809}"/>
              </a:ext>
            </a:extLst>
          </p:cNvPr>
          <p:cNvPicPr>
            <a:picLocks noChangeAspect="1"/>
          </p:cNvPicPr>
          <p:nvPr/>
        </p:nvPicPr>
        <p:blipFill>
          <a:blip r:embed="rId2"/>
          <a:stretch>
            <a:fillRect/>
          </a:stretch>
        </p:blipFill>
        <p:spPr>
          <a:xfrm>
            <a:off x="424738" y="1058022"/>
            <a:ext cx="10836579" cy="4943767"/>
          </a:xfrm>
          <a:prstGeom prst="rect">
            <a:avLst/>
          </a:prstGeom>
        </p:spPr>
      </p:pic>
      <p:sp>
        <p:nvSpPr>
          <p:cNvPr id="4" name="Rectángulo 3">
            <a:extLst>
              <a:ext uri="{FF2B5EF4-FFF2-40B4-BE49-F238E27FC236}">
                <a16:creationId xmlns:a16="http://schemas.microsoft.com/office/drawing/2014/main" id="{1E10DB36-E913-0437-2BA3-2995747AE87F}"/>
              </a:ext>
            </a:extLst>
          </p:cNvPr>
          <p:cNvSpPr/>
          <p:nvPr/>
        </p:nvSpPr>
        <p:spPr>
          <a:xfrm>
            <a:off x="491238" y="1405611"/>
            <a:ext cx="10770080" cy="91647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Rectángulo 4">
            <a:extLst>
              <a:ext uri="{FF2B5EF4-FFF2-40B4-BE49-F238E27FC236}">
                <a16:creationId xmlns:a16="http://schemas.microsoft.com/office/drawing/2014/main" id="{0C2A3DDB-24BD-A2C5-6D69-8B92564FEF33}"/>
              </a:ext>
            </a:extLst>
          </p:cNvPr>
          <p:cNvSpPr/>
          <p:nvPr/>
        </p:nvSpPr>
        <p:spPr>
          <a:xfrm>
            <a:off x="491238" y="2350968"/>
            <a:ext cx="10770080" cy="32886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Rectángulo 7">
            <a:extLst>
              <a:ext uri="{FF2B5EF4-FFF2-40B4-BE49-F238E27FC236}">
                <a16:creationId xmlns:a16="http://schemas.microsoft.com/office/drawing/2014/main" id="{8D5321B0-43F8-E1EE-20FA-11C76B7B68F4}"/>
              </a:ext>
            </a:extLst>
          </p:cNvPr>
          <p:cNvSpPr/>
          <p:nvPr/>
        </p:nvSpPr>
        <p:spPr>
          <a:xfrm>
            <a:off x="491238" y="2710888"/>
            <a:ext cx="10770079" cy="32886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Rectángulo 1">
            <a:extLst>
              <a:ext uri="{FF2B5EF4-FFF2-40B4-BE49-F238E27FC236}">
                <a16:creationId xmlns:a16="http://schemas.microsoft.com/office/drawing/2014/main" id="{23BF1E3A-792D-1170-B23E-BE64495C61E2}"/>
              </a:ext>
            </a:extLst>
          </p:cNvPr>
          <p:cNvSpPr/>
          <p:nvPr/>
        </p:nvSpPr>
        <p:spPr>
          <a:xfrm>
            <a:off x="491237" y="3058165"/>
            <a:ext cx="10770080" cy="738815"/>
          </a:xfrm>
          <a:prstGeom prst="rect">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1" name="Imagen 10">
            <a:extLst>
              <a:ext uri="{FF2B5EF4-FFF2-40B4-BE49-F238E27FC236}">
                <a16:creationId xmlns:a16="http://schemas.microsoft.com/office/drawing/2014/main" id="{1AC5E25F-393E-8016-3894-962CBB6610B5}"/>
              </a:ext>
            </a:extLst>
          </p:cNvPr>
          <p:cNvPicPr>
            <a:picLocks noChangeAspect="1"/>
          </p:cNvPicPr>
          <p:nvPr/>
        </p:nvPicPr>
        <p:blipFill>
          <a:blip r:embed="rId3"/>
          <a:stretch>
            <a:fillRect/>
          </a:stretch>
        </p:blipFill>
        <p:spPr>
          <a:xfrm>
            <a:off x="491237" y="1079205"/>
            <a:ext cx="10770079" cy="4900085"/>
          </a:xfrm>
          <a:prstGeom prst="rect">
            <a:avLst/>
          </a:prstGeom>
          <a:ln w="38100">
            <a:solidFill>
              <a:schemeClr val="tx1"/>
            </a:solidFill>
          </a:ln>
        </p:spPr>
      </p:pic>
      <p:sp>
        <p:nvSpPr>
          <p:cNvPr id="6" name="Rectángulo 5">
            <a:extLst>
              <a:ext uri="{FF2B5EF4-FFF2-40B4-BE49-F238E27FC236}">
                <a16:creationId xmlns:a16="http://schemas.microsoft.com/office/drawing/2014/main" id="{77366EBA-C872-1194-1D6A-E4DECDE9BA9C}"/>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10" name="4 Marcador de número de diapositiva">
            <a:extLst>
              <a:ext uri="{FF2B5EF4-FFF2-40B4-BE49-F238E27FC236}">
                <a16:creationId xmlns:a16="http://schemas.microsoft.com/office/drawing/2014/main" id="{424E408E-79C6-159C-4563-AA242D6D32E9}"/>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10</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191708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P spid="5" grpId="0" animBg="1"/>
      <p:bldP spid="8" grpId="0" animBg="1"/>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Programa de Trabajo Propiedades, Plantas y Equipos</a:t>
            </a:r>
            <a:endParaRPr lang="es-MX" altLang="es-CL" sz="2000" b="1" i="1" dirty="0">
              <a:solidFill>
                <a:schemeClr val="tx1"/>
              </a:solidFill>
              <a:latin typeface="Georgia" panose="02040502050405020303" pitchFamily="18" charset="0"/>
              <a:cs typeface="Arial" panose="020B0604020202020204" pitchFamily="34" charset="0"/>
            </a:endParaRPr>
          </a:p>
        </p:txBody>
      </p:sp>
      <p:pic>
        <p:nvPicPr>
          <p:cNvPr id="3" name="Imagen 2">
            <a:extLst>
              <a:ext uri="{FF2B5EF4-FFF2-40B4-BE49-F238E27FC236}">
                <a16:creationId xmlns:a16="http://schemas.microsoft.com/office/drawing/2014/main" id="{E884017E-DD46-C7AB-0614-2574F7F93809}"/>
              </a:ext>
            </a:extLst>
          </p:cNvPr>
          <p:cNvPicPr>
            <a:picLocks noChangeAspect="1"/>
          </p:cNvPicPr>
          <p:nvPr/>
        </p:nvPicPr>
        <p:blipFill>
          <a:blip r:embed="rId2"/>
          <a:stretch>
            <a:fillRect/>
          </a:stretch>
        </p:blipFill>
        <p:spPr>
          <a:xfrm>
            <a:off x="424738" y="1058022"/>
            <a:ext cx="10836579" cy="4943767"/>
          </a:xfrm>
          <a:prstGeom prst="rect">
            <a:avLst/>
          </a:prstGeom>
        </p:spPr>
      </p:pic>
      <p:sp>
        <p:nvSpPr>
          <p:cNvPr id="4" name="Rectángulo 3">
            <a:extLst>
              <a:ext uri="{FF2B5EF4-FFF2-40B4-BE49-F238E27FC236}">
                <a16:creationId xmlns:a16="http://schemas.microsoft.com/office/drawing/2014/main" id="{1E10DB36-E913-0437-2BA3-2995747AE87F}"/>
              </a:ext>
            </a:extLst>
          </p:cNvPr>
          <p:cNvSpPr/>
          <p:nvPr/>
        </p:nvSpPr>
        <p:spPr>
          <a:xfrm>
            <a:off x="491238" y="1405611"/>
            <a:ext cx="10770080" cy="91647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Rectángulo 4">
            <a:extLst>
              <a:ext uri="{FF2B5EF4-FFF2-40B4-BE49-F238E27FC236}">
                <a16:creationId xmlns:a16="http://schemas.microsoft.com/office/drawing/2014/main" id="{0C2A3DDB-24BD-A2C5-6D69-8B92564FEF33}"/>
              </a:ext>
            </a:extLst>
          </p:cNvPr>
          <p:cNvSpPr/>
          <p:nvPr/>
        </p:nvSpPr>
        <p:spPr>
          <a:xfrm>
            <a:off x="491238" y="2350968"/>
            <a:ext cx="10770080" cy="32886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Rectángulo 7">
            <a:extLst>
              <a:ext uri="{FF2B5EF4-FFF2-40B4-BE49-F238E27FC236}">
                <a16:creationId xmlns:a16="http://schemas.microsoft.com/office/drawing/2014/main" id="{8D5321B0-43F8-E1EE-20FA-11C76B7B68F4}"/>
              </a:ext>
            </a:extLst>
          </p:cNvPr>
          <p:cNvSpPr/>
          <p:nvPr/>
        </p:nvSpPr>
        <p:spPr>
          <a:xfrm>
            <a:off x="491238" y="2710888"/>
            <a:ext cx="10770079" cy="32886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Rectángulo 1">
            <a:extLst>
              <a:ext uri="{FF2B5EF4-FFF2-40B4-BE49-F238E27FC236}">
                <a16:creationId xmlns:a16="http://schemas.microsoft.com/office/drawing/2014/main" id="{23BF1E3A-792D-1170-B23E-BE64495C61E2}"/>
              </a:ext>
            </a:extLst>
          </p:cNvPr>
          <p:cNvSpPr/>
          <p:nvPr/>
        </p:nvSpPr>
        <p:spPr>
          <a:xfrm>
            <a:off x="491237" y="3058165"/>
            <a:ext cx="10770080" cy="73881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Rectángulo 6">
            <a:extLst>
              <a:ext uri="{FF2B5EF4-FFF2-40B4-BE49-F238E27FC236}">
                <a16:creationId xmlns:a16="http://schemas.microsoft.com/office/drawing/2014/main" id="{D2F14A3E-9554-8C94-4140-58B0837EEFDA}"/>
              </a:ext>
            </a:extLst>
          </p:cNvPr>
          <p:cNvSpPr/>
          <p:nvPr/>
        </p:nvSpPr>
        <p:spPr>
          <a:xfrm>
            <a:off x="480604" y="3795271"/>
            <a:ext cx="10770080" cy="926273"/>
          </a:xfrm>
          <a:prstGeom prst="rect">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2" name="Imagen 11">
            <a:extLst>
              <a:ext uri="{FF2B5EF4-FFF2-40B4-BE49-F238E27FC236}">
                <a16:creationId xmlns:a16="http://schemas.microsoft.com/office/drawing/2014/main" id="{F05E123E-C5E9-4D13-FC5E-62B445272DFE}"/>
              </a:ext>
            </a:extLst>
          </p:cNvPr>
          <p:cNvPicPr>
            <a:picLocks noChangeAspect="1"/>
          </p:cNvPicPr>
          <p:nvPr/>
        </p:nvPicPr>
        <p:blipFill>
          <a:blip r:embed="rId3"/>
          <a:stretch>
            <a:fillRect/>
          </a:stretch>
        </p:blipFill>
        <p:spPr>
          <a:xfrm>
            <a:off x="94716" y="1509190"/>
            <a:ext cx="11616680" cy="3459582"/>
          </a:xfrm>
          <a:prstGeom prst="rect">
            <a:avLst/>
          </a:prstGeom>
        </p:spPr>
      </p:pic>
      <p:pic>
        <p:nvPicPr>
          <p:cNvPr id="15" name="Imagen 14">
            <a:extLst>
              <a:ext uri="{FF2B5EF4-FFF2-40B4-BE49-F238E27FC236}">
                <a16:creationId xmlns:a16="http://schemas.microsoft.com/office/drawing/2014/main" id="{9F5E3785-8D47-878B-ACFE-FADD1DBC7B49}"/>
              </a:ext>
            </a:extLst>
          </p:cNvPr>
          <p:cNvPicPr>
            <a:picLocks noChangeAspect="1"/>
          </p:cNvPicPr>
          <p:nvPr/>
        </p:nvPicPr>
        <p:blipFill>
          <a:blip r:embed="rId4"/>
          <a:stretch>
            <a:fillRect/>
          </a:stretch>
        </p:blipFill>
        <p:spPr>
          <a:xfrm>
            <a:off x="486469" y="1120801"/>
            <a:ext cx="6706811" cy="4880988"/>
          </a:xfrm>
          <a:prstGeom prst="rect">
            <a:avLst/>
          </a:prstGeom>
          <a:ln w="28575">
            <a:solidFill>
              <a:schemeClr val="tx1"/>
            </a:solidFill>
          </a:ln>
        </p:spPr>
      </p:pic>
      <p:sp>
        <p:nvSpPr>
          <p:cNvPr id="16" name="Rectángulo 15">
            <a:extLst>
              <a:ext uri="{FF2B5EF4-FFF2-40B4-BE49-F238E27FC236}">
                <a16:creationId xmlns:a16="http://schemas.microsoft.com/office/drawing/2014/main" id="{C83EAE63-EF39-11B4-C5AE-FFEC84CCC995}"/>
              </a:ext>
            </a:extLst>
          </p:cNvPr>
          <p:cNvSpPr/>
          <p:nvPr/>
        </p:nvSpPr>
        <p:spPr>
          <a:xfrm>
            <a:off x="10653354" y="1441171"/>
            <a:ext cx="978666" cy="3638152"/>
          </a:xfrm>
          <a:prstGeom prst="rect">
            <a:avLst/>
          </a:prstGeom>
          <a:noFill/>
          <a:ln w="6032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Rectángulo 16">
            <a:extLst>
              <a:ext uri="{FF2B5EF4-FFF2-40B4-BE49-F238E27FC236}">
                <a16:creationId xmlns:a16="http://schemas.microsoft.com/office/drawing/2014/main" id="{D374FC45-1EE6-5812-EA0D-386059E0D325}"/>
              </a:ext>
            </a:extLst>
          </p:cNvPr>
          <p:cNvSpPr/>
          <p:nvPr/>
        </p:nvSpPr>
        <p:spPr>
          <a:xfrm>
            <a:off x="634404" y="5072437"/>
            <a:ext cx="5405120" cy="199110"/>
          </a:xfrm>
          <a:prstGeom prst="rect">
            <a:avLst/>
          </a:prstGeom>
          <a:noFill/>
          <a:ln w="317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 name="Rectángulo 17">
            <a:extLst>
              <a:ext uri="{FF2B5EF4-FFF2-40B4-BE49-F238E27FC236}">
                <a16:creationId xmlns:a16="http://schemas.microsoft.com/office/drawing/2014/main" id="{5202972B-DF57-DB3A-3A1E-F82105B7A3DF}"/>
              </a:ext>
            </a:extLst>
          </p:cNvPr>
          <p:cNvSpPr/>
          <p:nvPr/>
        </p:nvSpPr>
        <p:spPr>
          <a:xfrm>
            <a:off x="10484543" y="4519518"/>
            <a:ext cx="1315458" cy="510179"/>
          </a:xfrm>
          <a:prstGeom prst="rect">
            <a:avLst/>
          </a:prstGeom>
          <a:noFill/>
          <a:ln w="6032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Rectángulo 5">
            <a:extLst>
              <a:ext uri="{FF2B5EF4-FFF2-40B4-BE49-F238E27FC236}">
                <a16:creationId xmlns:a16="http://schemas.microsoft.com/office/drawing/2014/main" id="{B60D3DDD-6153-CA55-AEA1-F27F6D997EE7}"/>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11" name="4 Marcador de número de diapositiva">
            <a:extLst>
              <a:ext uri="{FF2B5EF4-FFF2-40B4-BE49-F238E27FC236}">
                <a16:creationId xmlns:a16="http://schemas.microsoft.com/office/drawing/2014/main" id="{05B5EAAF-358A-E3BF-5B30-0AC325689E3D}"/>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11</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112645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20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arn(inVertic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ircle(in)">
                                      <p:cBhvr>
                                        <p:cTn id="39" dur="20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heel(1)">
                                      <p:cBhvr>
                                        <p:cTn id="44" dur="2000"/>
                                        <p:tgtEl>
                                          <p:spTgt spid="17"/>
                                        </p:tgtEl>
                                      </p:cBhvr>
                                    </p:animEffect>
                                  </p:childTnLst>
                                </p:cTn>
                              </p:par>
                              <p:par>
                                <p:cTn id="45" presetID="21" presetClass="entr" presetSubtype="1"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heel(1)">
                                      <p:cBhvr>
                                        <p:cTn id="47" dur="2000"/>
                                        <p:tgtEl>
                                          <p:spTgt spid="16"/>
                                        </p:tgtEl>
                                      </p:cBhvr>
                                    </p:animEffect>
                                  </p:childTnLst>
                                </p:cTn>
                              </p:par>
                              <p:par>
                                <p:cTn id="48" presetID="21" presetClass="entr" presetSubtype="1"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heel(1)">
                                      <p:cBhvr>
                                        <p:cTn id="5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P spid="5" grpId="0" animBg="1"/>
      <p:bldP spid="8" grpId="0" animBg="1"/>
      <p:bldP spid="2" grpId="0" animBg="1"/>
      <p:bldP spid="7" grpId="0" animBg="1"/>
      <p:bldP spid="16"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Programa de Trabajo Propiedades, Plantas y Equipos</a:t>
            </a:r>
            <a:endParaRPr lang="es-MX" altLang="es-CL" sz="2000" b="1" i="1" dirty="0">
              <a:solidFill>
                <a:schemeClr val="tx1"/>
              </a:solidFill>
              <a:latin typeface="Georgia" panose="02040502050405020303" pitchFamily="18" charset="0"/>
              <a:cs typeface="Arial" panose="020B0604020202020204" pitchFamily="34" charset="0"/>
            </a:endParaRPr>
          </a:p>
        </p:txBody>
      </p:sp>
      <p:pic>
        <p:nvPicPr>
          <p:cNvPr id="3" name="Imagen 2">
            <a:extLst>
              <a:ext uri="{FF2B5EF4-FFF2-40B4-BE49-F238E27FC236}">
                <a16:creationId xmlns:a16="http://schemas.microsoft.com/office/drawing/2014/main" id="{E884017E-DD46-C7AB-0614-2574F7F93809}"/>
              </a:ext>
            </a:extLst>
          </p:cNvPr>
          <p:cNvPicPr>
            <a:picLocks noChangeAspect="1"/>
          </p:cNvPicPr>
          <p:nvPr/>
        </p:nvPicPr>
        <p:blipFill>
          <a:blip r:embed="rId2"/>
          <a:stretch>
            <a:fillRect/>
          </a:stretch>
        </p:blipFill>
        <p:spPr>
          <a:xfrm>
            <a:off x="424738" y="1058022"/>
            <a:ext cx="10836579" cy="4943767"/>
          </a:xfrm>
          <a:prstGeom prst="rect">
            <a:avLst/>
          </a:prstGeom>
        </p:spPr>
      </p:pic>
      <p:sp>
        <p:nvSpPr>
          <p:cNvPr id="4" name="Rectángulo 3">
            <a:extLst>
              <a:ext uri="{FF2B5EF4-FFF2-40B4-BE49-F238E27FC236}">
                <a16:creationId xmlns:a16="http://schemas.microsoft.com/office/drawing/2014/main" id="{1E10DB36-E913-0437-2BA3-2995747AE87F}"/>
              </a:ext>
            </a:extLst>
          </p:cNvPr>
          <p:cNvSpPr/>
          <p:nvPr/>
        </p:nvSpPr>
        <p:spPr>
          <a:xfrm>
            <a:off x="491238" y="1405611"/>
            <a:ext cx="10770080" cy="91647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Rectángulo 4">
            <a:extLst>
              <a:ext uri="{FF2B5EF4-FFF2-40B4-BE49-F238E27FC236}">
                <a16:creationId xmlns:a16="http://schemas.microsoft.com/office/drawing/2014/main" id="{0C2A3DDB-24BD-A2C5-6D69-8B92564FEF33}"/>
              </a:ext>
            </a:extLst>
          </p:cNvPr>
          <p:cNvSpPr/>
          <p:nvPr/>
        </p:nvSpPr>
        <p:spPr>
          <a:xfrm>
            <a:off x="491238" y="2350968"/>
            <a:ext cx="10770080" cy="32886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Rectángulo 7">
            <a:extLst>
              <a:ext uri="{FF2B5EF4-FFF2-40B4-BE49-F238E27FC236}">
                <a16:creationId xmlns:a16="http://schemas.microsoft.com/office/drawing/2014/main" id="{8D5321B0-43F8-E1EE-20FA-11C76B7B68F4}"/>
              </a:ext>
            </a:extLst>
          </p:cNvPr>
          <p:cNvSpPr/>
          <p:nvPr/>
        </p:nvSpPr>
        <p:spPr>
          <a:xfrm>
            <a:off x="491238" y="2710888"/>
            <a:ext cx="10770079" cy="32886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Rectángulo 1">
            <a:extLst>
              <a:ext uri="{FF2B5EF4-FFF2-40B4-BE49-F238E27FC236}">
                <a16:creationId xmlns:a16="http://schemas.microsoft.com/office/drawing/2014/main" id="{23BF1E3A-792D-1170-B23E-BE64495C61E2}"/>
              </a:ext>
            </a:extLst>
          </p:cNvPr>
          <p:cNvSpPr/>
          <p:nvPr/>
        </p:nvSpPr>
        <p:spPr>
          <a:xfrm>
            <a:off x="491237" y="3058165"/>
            <a:ext cx="10770080" cy="73881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Rectángulo 6">
            <a:extLst>
              <a:ext uri="{FF2B5EF4-FFF2-40B4-BE49-F238E27FC236}">
                <a16:creationId xmlns:a16="http://schemas.microsoft.com/office/drawing/2014/main" id="{D2F14A3E-9554-8C94-4140-58B0837EEFDA}"/>
              </a:ext>
            </a:extLst>
          </p:cNvPr>
          <p:cNvSpPr/>
          <p:nvPr/>
        </p:nvSpPr>
        <p:spPr>
          <a:xfrm>
            <a:off x="480604" y="3795271"/>
            <a:ext cx="10770080" cy="92627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Rectángulo 8">
            <a:extLst>
              <a:ext uri="{FF2B5EF4-FFF2-40B4-BE49-F238E27FC236}">
                <a16:creationId xmlns:a16="http://schemas.microsoft.com/office/drawing/2014/main" id="{24DFB84F-EFD0-7DDC-94CC-710C3BA6AD73}"/>
              </a:ext>
            </a:extLst>
          </p:cNvPr>
          <p:cNvSpPr/>
          <p:nvPr/>
        </p:nvSpPr>
        <p:spPr>
          <a:xfrm>
            <a:off x="480604" y="4699460"/>
            <a:ext cx="10770080" cy="385568"/>
          </a:xfrm>
          <a:prstGeom prst="rect">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4" name="Imagen 13">
            <a:extLst>
              <a:ext uri="{FF2B5EF4-FFF2-40B4-BE49-F238E27FC236}">
                <a16:creationId xmlns:a16="http://schemas.microsoft.com/office/drawing/2014/main" id="{F65B06DB-A2D0-D5CE-5CF5-A4867EB6A1A3}"/>
              </a:ext>
            </a:extLst>
          </p:cNvPr>
          <p:cNvPicPr>
            <a:picLocks noChangeAspect="1"/>
          </p:cNvPicPr>
          <p:nvPr/>
        </p:nvPicPr>
        <p:blipFill>
          <a:blip r:embed="rId3"/>
          <a:stretch>
            <a:fillRect/>
          </a:stretch>
        </p:blipFill>
        <p:spPr>
          <a:xfrm>
            <a:off x="1845466" y="257042"/>
            <a:ext cx="7963590" cy="2243404"/>
          </a:xfrm>
          <a:prstGeom prst="rect">
            <a:avLst/>
          </a:prstGeom>
          <a:ln w="28575">
            <a:solidFill>
              <a:schemeClr val="tx1"/>
            </a:solidFill>
          </a:ln>
        </p:spPr>
      </p:pic>
      <p:sp>
        <p:nvSpPr>
          <p:cNvPr id="15" name="Rectángulo 14">
            <a:extLst>
              <a:ext uri="{FF2B5EF4-FFF2-40B4-BE49-F238E27FC236}">
                <a16:creationId xmlns:a16="http://schemas.microsoft.com/office/drawing/2014/main" id="{32D64F92-5B78-5C71-20B0-4C9E2873993B}"/>
              </a:ext>
            </a:extLst>
          </p:cNvPr>
          <p:cNvSpPr/>
          <p:nvPr/>
        </p:nvSpPr>
        <p:spPr>
          <a:xfrm>
            <a:off x="1652286" y="1466464"/>
            <a:ext cx="8447981" cy="622086"/>
          </a:xfrm>
          <a:prstGeom prst="rect">
            <a:avLst/>
          </a:prstGeom>
          <a:noFill/>
          <a:ln w="412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6" name="Imagen 15">
            <a:extLst>
              <a:ext uri="{FF2B5EF4-FFF2-40B4-BE49-F238E27FC236}">
                <a16:creationId xmlns:a16="http://schemas.microsoft.com/office/drawing/2014/main" id="{19E66212-0145-5F8F-159C-D06AAD7BEA49}"/>
              </a:ext>
            </a:extLst>
          </p:cNvPr>
          <p:cNvPicPr>
            <a:picLocks noChangeAspect="1"/>
          </p:cNvPicPr>
          <p:nvPr/>
        </p:nvPicPr>
        <p:blipFill>
          <a:blip r:embed="rId4"/>
          <a:stretch>
            <a:fillRect/>
          </a:stretch>
        </p:blipFill>
        <p:spPr>
          <a:xfrm>
            <a:off x="73450" y="367576"/>
            <a:ext cx="6448721" cy="5955872"/>
          </a:xfrm>
          <a:prstGeom prst="rect">
            <a:avLst/>
          </a:prstGeom>
          <a:ln w="38100">
            <a:solidFill>
              <a:schemeClr val="tx1"/>
            </a:solidFill>
          </a:ln>
        </p:spPr>
      </p:pic>
      <p:pic>
        <p:nvPicPr>
          <p:cNvPr id="17" name="Imagen 16">
            <a:extLst>
              <a:ext uri="{FF2B5EF4-FFF2-40B4-BE49-F238E27FC236}">
                <a16:creationId xmlns:a16="http://schemas.microsoft.com/office/drawing/2014/main" id="{8D9D3577-1E6C-2EE3-4F62-47E15265D426}"/>
              </a:ext>
            </a:extLst>
          </p:cNvPr>
          <p:cNvPicPr>
            <a:picLocks noChangeAspect="1"/>
          </p:cNvPicPr>
          <p:nvPr/>
        </p:nvPicPr>
        <p:blipFill>
          <a:blip r:embed="rId5"/>
          <a:stretch>
            <a:fillRect/>
          </a:stretch>
        </p:blipFill>
        <p:spPr>
          <a:xfrm>
            <a:off x="717745" y="630576"/>
            <a:ext cx="7192366" cy="6148611"/>
          </a:xfrm>
          <a:prstGeom prst="rect">
            <a:avLst/>
          </a:prstGeom>
          <a:ln w="41275">
            <a:solidFill>
              <a:schemeClr val="tx1"/>
            </a:solidFill>
          </a:ln>
        </p:spPr>
      </p:pic>
      <p:pic>
        <p:nvPicPr>
          <p:cNvPr id="18" name="Imagen 17">
            <a:extLst>
              <a:ext uri="{FF2B5EF4-FFF2-40B4-BE49-F238E27FC236}">
                <a16:creationId xmlns:a16="http://schemas.microsoft.com/office/drawing/2014/main" id="{A94F2E4A-C52A-A801-C87E-4C12C8CE69F5}"/>
              </a:ext>
            </a:extLst>
          </p:cNvPr>
          <p:cNvPicPr>
            <a:picLocks noChangeAspect="1"/>
          </p:cNvPicPr>
          <p:nvPr/>
        </p:nvPicPr>
        <p:blipFill>
          <a:blip r:embed="rId6"/>
          <a:stretch>
            <a:fillRect/>
          </a:stretch>
        </p:blipFill>
        <p:spPr>
          <a:xfrm>
            <a:off x="1246947" y="860548"/>
            <a:ext cx="7173318" cy="6546710"/>
          </a:xfrm>
          <a:prstGeom prst="rect">
            <a:avLst/>
          </a:prstGeom>
          <a:ln w="31750">
            <a:solidFill>
              <a:schemeClr val="tx1"/>
            </a:solidFill>
          </a:ln>
        </p:spPr>
      </p:pic>
      <p:sp>
        <p:nvSpPr>
          <p:cNvPr id="6" name="Rectángulo 5">
            <a:extLst>
              <a:ext uri="{FF2B5EF4-FFF2-40B4-BE49-F238E27FC236}">
                <a16:creationId xmlns:a16="http://schemas.microsoft.com/office/drawing/2014/main" id="{C31159EF-3492-4B04-DF64-05B3FCBEF8D3}"/>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12" name="4 Marcador de número de diapositiva">
            <a:extLst>
              <a:ext uri="{FF2B5EF4-FFF2-40B4-BE49-F238E27FC236}">
                <a16:creationId xmlns:a16="http://schemas.microsoft.com/office/drawing/2014/main" id="{4C6F8A61-D91E-29EF-1987-4AE86CB08619}"/>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12</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3886266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2000"/>
                                        <p:tgtEl>
                                          <p:spTgt spid="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2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1000"/>
                                        <p:tgtEl>
                                          <p:spTgt spid="17"/>
                                        </p:tgtEl>
                                      </p:cBhvr>
                                    </p:animEffect>
                                    <p:anim calcmode="lin" valueType="num">
                                      <p:cBhvr>
                                        <p:cTn id="55" dur="1000" fill="hold"/>
                                        <p:tgtEl>
                                          <p:spTgt spid="17"/>
                                        </p:tgtEl>
                                        <p:attrNameLst>
                                          <p:attrName>ppt_x</p:attrName>
                                        </p:attrNameLst>
                                      </p:cBhvr>
                                      <p:tavLst>
                                        <p:tav tm="0">
                                          <p:val>
                                            <p:strVal val="#ppt_x"/>
                                          </p:val>
                                        </p:tav>
                                        <p:tav tm="100000">
                                          <p:val>
                                            <p:strVal val="#ppt_x"/>
                                          </p:val>
                                        </p:tav>
                                      </p:tavLst>
                                    </p:anim>
                                    <p:anim calcmode="lin" valueType="num">
                                      <p:cBhvr>
                                        <p:cTn id="5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1000"/>
                                        <p:tgtEl>
                                          <p:spTgt spid="18"/>
                                        </p:tgtEl>
                                      </p:cBhvr>
                                    </p:animEffect>
                                    <p:anim calcmode="lin" valueType="num">
                                      <p:cBhvr>
                                        <p:cTn id="62" dur="1000" fill="hold"/>
                                        <p:tgtEl>
                                          <p:spTgt spid="18"/>
                                        </p:tgtEl>
                                        <p:attrNameLst>
                                          <p:attrName>ppt_x</p:attrName>
                                        </p:attrNameLst>
                                      </p:cBhvr>
                                      <p:tavLst>
                                        <p:tav tm="0">
                                          <p:val>
                                            <p:strVal val="#ppt_x"/>
                                          </p:val>
                                        </p:tav>
                                        <p:tav tm="100000">
                                          <p:val>
                                            <p:strVal val="#ppt_x"/>
                                          </p:val>
                                        </p:tav>
                                      </p:tavLst>
                                    </p:anim>
                                    <p:anim calcmode="lin" valueType="num">
                                      <p:cBhvr>
                                        <p:cTn id="6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P spid="5" grpId="0" animBg="1"/>
      <p:bldP spid="8" grpId="0" animBg="1"/>
      <p:bldP spid="2" grpId="0" animBg="1"/>
      <p:bldP spid="7" grpId="0" animBg="1"/>
      <p:bldP spid="9"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Programa de Trabajo Propiedades, Plantas y Equipos</a:t>
            </a:r>
            <a:endParaRPr lang="es-MX" altLang="es-CL" sz="2000" b="1" i="1" dirty="0">
              <a:solidFill>
                <a:schemeClr val="tx1"/>
              </a:solidFill>
              <a:latin typeface="Georgia" panose="02040502050405020303" pitchFamily="18" charset="0"/>
              <a:cs typeface="Arial" panose="020B0604020202020204" pitchFamily="34" charset="0"/>
            </a:endParaRPr>
          </a:p>
        </p:txBody>
      </p:sp>
      <p:pic>
        <p:nvPicPr>
          <p:cNvPr id="3" name="Imagen 2">
            <a:extLst>
              <a:ext uri="{FF2B5EF4-FFF2-40B4-BE49-F238E27FC236}">
                <a16:creationId xmlns:a16="http://schemas.microsoft.com/office/drawing/2014/main" id="{E884017E-DD46-C7AB-0614-2574F7F93809}"/>
              </a:ext>
            </a:extLst>
          </p:cNvPr>
          <p:cNvPicPr>
            <a:picLocks noChangeAspect="1"/>
          </p:cNvPicPr>
          <p:nvPr/>
        </p:nvPicPr>
        <p:blipFill>
          <a:blip r:embed="rId2"/>
          <a:stretch>
            <a:fillRect/>
          </a:stretch>
        </p:blipFill>
        <p:spPr>
          <a:xfrm>
            <a:off x="424738" y="1058022"/>
            <a:ext cx="10836579" cy="4943767"/>
          </a:xfrm>
          <a:prstGeom prst="rect">
            <a:avLst/>
          </a:prstGeom>
        </p:spPr>
      </p:pic>
      <p:sp>
        <p:nvSpPr>
          <p:cNvPr id="4" name="Rectángulo 3">
            <a:extLst>
              <a:ext uri="{FF2B5EF4-FFF2-40B4-BE49-F238E27FC236}">
                <a16:creationId xmlns:a16="http://schemas.microsoft.com/office/drawing/2014/main" id="{1E10DB36-E913-0437-2BA3-2995747AE87F}"/>
              </a:ext>
            </a:extLst>
          </p:cNvPr>
          <p:cNvSpPr/>
          <p:nvPr/>
        </p:nvSpPr>
        <p:spPr>
          <a:xfrm>
            <a:off x="491238" y="1405611"/>
            <a:ext cx="10770080" cy="91647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Rectángulo 4">
            <a:extLst>
              <a:ext uri="{FF2B5EF4-FFF2-40B4-BE49-F238E27FC236}">
                <a16:creationId xmlns:a16="http://schemas.microsoft.com/office/drawing/2014/main" id="{0C2A3DDB-24BD-A2C5-6D69-8B92564FEF33}"/>
              </a:ext>
            </a:extLst>
          </p:cNvPr>
          <p:cNvSpPr/>
          <p:nvPr/>
        </p:nvSpPr>
        <p:spPr>
          <a:xfrm>
            <a:off x="491238" y="2350968"/>
            <a:ext cx="10770080" cy="32886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Rectángulo 7">
            <a:extLst>
              <a:ext uri="{FF2B5EF4-FFF2-40B4-BE49-F238E27FC236}">
                <a16:creationId xmlns:a16="http://schemas.microsoft.com/office/drawing/2014/main" id="{8D5321B0-43F8-E1EE-20FA-11C76B7B68F4}"/>
              </a:ext>
            </a:extLst>
          </p:cNvPr>
          <p:cNvSpPr/>
          <p:nvPr/>
        </p:nvSpPr>
        <p:spPr>
          <a:xfrm>
            <a:off x="491238" y="2710888"/>
            <a:ext cx="10770079" cy="32886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Rectángulo 1">
            <a:extLst>
              <a:ext uri="{FF2B5EF4-FFF2-40B4-BE49-F238E27FC236}">
                <a16:creationId xmlns:a16="http://schemas.microsoft.com/office/drawing/2014/main" id="{23BF1E3A-792D-1170-B23E-BE64495C61E2}"/>
              </a:ext>
            </a:extLst>
          </p:cNvPr>
          <p:cNvSpPr/>
          <p:nvPr/>
        </p:nvSpPr>
        <p:spPr>
          <a:xfrm>
            <a:off x="491237" y="3058165"/>
            <a:ext cx="10770080" cy="73881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Rectángulo 6">
            <a:extLst>
              <a:ext uri="{FF2B5EF4-FFF2-40B4-BE49-F238E27FC236}">
                <a16:creationId xmlns:a16="http://schemas.microsoft.com/office/drawing/2014/main" id="{D2F14A3E-9554-8C94-4140-58B0837EEFDA}"/>
              </a:ext>
            </a:extLst>
          </p:cNvPr>
          <p:cNvSpPr/>
          <p:nvPr/>
        </p:nvSpPr>
        <p:spPr>
          <a:xfrm>
            <a:off x="480604" y="3795271"/>
            <a:ext cx="10770080" cy="92627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Rectángulo 8">
            <a:extLst>
              <a:ext uri="{FF2B5EF4-FFF2-40B4-BE49-F238E27FC236}">
                <a16:creationId xmlns:a16="http://schemas.microsoft.com/office/drawing/2014/main" id="{24DFB84F-EFD0-7DDC-94CC-710C3BA6AD73}"/>
              </a:ext>
            </a:extLst>
          </p:cNvPr>
          <p:cNvSpPr/>
          <p:nvPr/>
        </p:nvSpPr>
        <p:spPr>
          <a:xfrm>
            <a:off x="480604" y="4699460"/>
            <a:ext cx="10770080" cy="38556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Rectángulo 9">
            <a:extLst>
              <a:ext uri="{FF2B5EF4-FFF2-40B4-BE49-F238E27FC236}">
                <a16:creationId xmlns:a16="http://schemas.microsoft.com/office/drawing/2014/main" id="{97867CFA-2B33-0470-C497-0AFA6CFC3D53}"/>
              </a:ext>
            </a:extLst>
          </p:cNvPr>
          <p:cNvSpPr/>
          <p:nvPr/>
        </p:nvSpPr>
        <p:spPr>
          <a:xfrm>
            <a:off x="479253" y="5085853"/>
            <a:ext cx="10770080" cy="527538"/>
          </a:xfrm>
          <a:prstGeom prst="rect">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Rectángulo 5">
            <a:extLst>
              <a:ext uri="{FF2B5EF4-FFF2-40B4-BE49-F238E27FC236}">
                <a16:creationId xmlns:a16="http://schemas.microsoft.com/office/drawing/2014/main" id="{B6BC9ECC-F9DF-163F-6D5C-127A4B661563}"/>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pic>
        <p:nvPicPr>
          <p:cNvPr id="12" name="Imagen 11">
            <a:extLst>
              <a:ext uri="{FF2B5EF4-FFF2-40B4-BE49-F238E27FC236}">
                <a16:creationId xmlns:a16="http://schemas.microsoft.com/office/drawing/2014/main" id="{5A64AF0A-2E88-3743-C5CE-DC848B0CD529}"/>
              </a:ext>
            </a:extLst>
          </p:cNvPr>
          <p:cNvPicPr>
            <a:picLocks noChangeAspect="1"/>
          </p:cNvPicPr>
          <p:nvPr/>
        </p:nvPicPr>
        <p:blipFill>
          <a:blip r:embed="rId3"/>
          <a:stretch>
            <a:fillRect/>
          </a:stretch>
        </p:blipFill>
        <p:spPr>
          <a:xfrm>
            <a:off x="133918" y="644573"/>
            <a:ext cx="5819818" cy="4025929"/>
          </a:xfrm>
          <a:prstGeom prst="rect">
            <a:avLst/>
          </a:prstGeom>
          <a:ln w="28575">
            <a:solidFill>
              <a:schemeClr val="tx1"/>
            </a:solidFill>
          </a:ln>
        </p:spPr>
      </p:pic>
      <p:pic>
        <p:nvPicPr>
          <p:cNvPr id="18" name="Imagen 17">
            <a:extLst>
              <a:ext uri="{FF2B5EF4-FFF2-40B4-BE49-F238E27FC236}">
                <a16:creationId xmlns:a16="http://schemas.microsoft.com/office/drawing/2014/main" id="{F0565E1C-6010-5756-5A05-5339C4498A0E}"/>
              </a:ext>
            </a:extLst>
          </p:cNvPr>
          <p:cNvPicPr>
            <a:picLocks noChangeAspect="1"/>
          </p:cNvPicPr>
          <p:nvPr/>
        </p:nvPicPr>
        <p:blipFill>
          <a:blip r:embed="rId4"/>
          <a:stretch>
            <a:fillRect/>
          </a:stretch>
        </p:blipFill>
        <p:spPr>
          <a:xfrm>
            <a:off x="592191" y="4869713"/>
            <a:ext cx="8034148" cy="1268328"/>
          </a:xfrm>
          <a:prstGeom prst="rect">
            <a:avLst/>
          </a:prstGeom>
          <a:ln w="19050">
            <a:solidFill>
              <a:schemeClr val="tx1"/>
            </a:solidFill>
          </a:ln>
        </p:spPr>
      </p:pic>
      <p:graphicFrame>
        <p:nvGraphicFramePr>
          <p:cNvPr id="19" name="Tabla 2">
            <a:extLst>
              <a:ext uri="{FF2B5EF4-FFF2-40B4-BE49-F238E27FC236}">
                <a16:creationId xmlns:a16="http://schemas.microsoft.com/office/drawing/2014/main" id="{4A4A4F9B-CCF9-348A-15DD-1DBC7B92D625}"/>
              </a:ext>
            </a:extLst>
          </p:cNvPr>
          <p:cNvGraphicFramePr>
            <a:graphicFrameLocks noGrp="1"/>
          </p:cNvGraphicFramePr>
          <p:nvPr>
            <p:extLst>
              <p:ext uri="{D42A27DB-BD31-4B8C-83A1-F6EECF244321}">
                <p14:modId xmlns:p14="http://schemas.microsoft.com/office/powerpoint/2010/main" val="2679900328"/>
              </p:ext>
            </p:extLst>
          </p:nvPr>
        </p:nvGraphicFramePr>
        <p:xfrm>
          <a:off x="6089643" y="1034130"/>
          <a:ext cx="5745808" cy="2576555"/>
        </p:xfrm>
        <a:graphic>
          <a:graphicData uri="http://schemas.openxmlformats.org/drawingml/2006/table">
            <a:tbl>
              <a:tblPr firstRow="1" bandRow="1">
                <a:tableStyleId>{5C22544A-7EE6-4342-B048-85BDC9FD1C3A}</a:tableStyleId>
              </a:tblPr>
              <a:tblGrid>
                <a:gridCol w="2562059">
                  <a:extLst>
                    <a:ext uri="{9D8B030D-6E8A-4147-A177-3AD203B41FA5}">
                      <a16:colId xmlns:a16="http://schemas.microsoft.com/office/drawing/2014/main" val="673469555"/>
                    </a:ext>
                  </a:extLst>
                </a:gridCol>
                <a:gridCol w="1697220">
                  <a:extLst>
                    <a:ext uri="{9D8B030D-6E8A-4147-A177-3AD203B41FA5}">
                      <a16:colId xmlns:a16="http://schemas.microsoft.com/office/drawing/2014/main" val="4185281390"/>
                    </a:ext>
                  </a:extLst>
                </a:gridCol>
                <a:gridCol w="1486529">
                  <a:extLst>
                    <a:ext uri="{9D8B030D-6E8A-4147-A177-3AD203B41FA5}">
                      <a16:colId xmlns:a16="http://schemas.microsoft.com/office/drawing/2014/main" val="1693601386"/>
                    </a:ext>
                  </a:extLst>
                </a:gridCol>
              </a:tblGrid>
              <a:tr h="0">
                <a:tc>
                  <a:txBody>
                    <a:bodyPr/>
                    <a:lstStyle/>
                    <a:p>
                      <a:pPr algn="ctr"/>
                      <a:r>
                        <a:rPr lang="es-CL" dirty="0">
                          <a:latin typeface="Georgia" panose="02040502050405020303" pitchFamily="18" charset="0"/>
                        </a:rPr>
                        <a:t>Detalle</a:t>
                      </a:r>
                    </a:p>
                  </a:txBody>
                  <a:tcPr>
                    <a:solidFill>
                      <a:srgbClr val="FF0000"/>
                    </a:solidFill>
                  </a:tcPr>
                </a:tc>
                <a:tc>
                  <a:txBody>
                    <a:bodyPr/>
                    <a:lstStyle/>
                    <a:p>
                      <a:pPr algn="ctr"/>
                      <a:r>
                        <a:rPr lang="es-CL" dirty="0">
                          <a:latin typeface="Georgia" panose="02040502050405020303" pitchFamily="18" charset="0"/>
                        </a:rPr>
                        <a:t>Debe</a:t>
                      </a:r>
                    </a:p>
                  </a:txBody>
                  <a:tcPr>
                    <a:solidFill>
                      <a:srgbClr val="FF0000"/>
                    </a:solidFill>
                  </a:tcPr>
                </a:tc>
                <a:tc>
                  <a:txBody>
                    <a:bodyPr/>
                    <a:lstStyle/>
                    <a:p>
                      <a:pPr algn="ctr"/>
                      <a:r>
                        <a:rPr lang="es-CL" dirty="0">
                          <a:latin typeface="Georgia" panose="02040502050405020303" pitchFamily="18" charset="0"/>
                        </a:rPr>
                        <a:t>Haber</a:t>
                      </a:r>
                    </a:p>
                  </a:txBody>
                  <a:tcPr>
                    <a:solidFill>
                      <a:srgbClr val="FF0000"/>
                    </a:solidFill>
                  </a:tcPr>
                </a:tc>
                <a:extLst>
                  <a:ext uri="{0D108BD9-81ED-4DB2-BD59-A6C34878D82A}">
                    <a16:rowId xmlns:a16="http://schemas.microsoft.com/office/drawing/2014/main" val="2074634505"/>
                  </a:ext>
                </a:extLst>
              </a:tr>
              <a:tr h="370840">
                <a:tc>
                  <a:txBody>
                    <a:bodyPr/>
                    <a:lstStyle/>
                    <a:p>
                      <a:pPr algn="l"/>
                      <a:r>
                        <a:rPr lang="es-CL" sz="1500" dirty="0">
                          <a:latin typeface="Georgia" panose="02040502050405020303" pitchFamily="18" charset="0"/>
                        </a:rPr>
                        <a:t>(activo) Cuenta por Cobrar</a:t>
                      </a:r>
                    </a:p>
                  </a:txBody>
                  <a:tcPr/>
                </a:tc>
                <a:tc>
                  <a:txBody>
                    <a:bodyPr/>
                    <a:lstStyle/>
                    <a:p>
                      <a:pPr algn="r"/>
                      <a:r>
                        <a:rPr lang="es-CL" sz="1500" dirty="0">
                          <a:latin typeface="Georgia" panose="02040502050405020303" pitchFamily="18" charset="0"/>
                        </a:rPr>
                        <a:t>125.277.089</a:t>
                      </a:r>
                    </a:p>
                  </a:txBody>
                  <a:tcPr/>
                </a:tc>
                <a:tc>
                  <a:txBody>
                    <a:bodyPr/>
                    <a:lstStyle/>
                    <a:p>
                      <a:pPr algn="r"/>
                      <a:endParaRPr lang="es-CL" sz="1500" dirty="0">
                        <a:latin typeface="Georgia" panose="02040502050405020303" pitchFamily="18" charset="0"/>
                      </a:endParaRPr>
                    </a:p>
                  </a:txBody>
                  <a:tcPr/>
                </a:tc>
                <a:extLst>
                  <a:ext uri="{0D108BD9-81ED-4DB2-BD59-A6C34878D82A}">
                    <a16:rowId xmlns:a16="http://schemas.microsoft.com/office/drawing/2014/main" val="2569355571"/>
                  </a:ext>
                </a:extLst>
              </a:tr>
              <a:tr h="370840">
                <a:tc>
                  <a:txBody>
                    <a:bodyPr/>
                    <a:lstStyle/>
                    <a:p>
                      <a:pPr algn="ctr"/>
                      <a:r>
                        <a:rPr lang="es-MX" sz="1500" dirty="0">
                          <a:latin typeface="Georgia" panose="02040502050405020303" pitchFamily="18" charset="0"/>
                        </a:rPr>
                        <a:t>(ganancia)Venta</a:t>
                      </a:r>
                      <a:endParaRPr lang="es-CL" sz="1500" dirty="0">
                        <a:latin typeface="Georgia" panose="02040502050405020303" pitchFamily="18" charset="0"/>
                      </a:endParaRPr>
                    </a:p>
                  </a:txBody>
                  <a:tcPr/>
                </a:tc>
                <a:tc>
                  <a:txBody>
                    <a:bodyPr/>
                    <a:lstStyle/>
                    <a:p>
                      <a:pPr algn="r"/>
                      <a:endParaRPr lang="es-CL" sz="1500" dirty="0">
                        <a:latin typeface="Georgia" panose="02040502050405020303" pitchFamily="18" charset="0"/>
                      </a:endParaRPr>
                    </a:p>
                  </a:txBody>
                  <a:tcPr/>
                </a:tc>
                <a:tc>
                  <a:txBody>
                    <a:bodyPr/>
                    <a:lstStyle/>
                    <a:p>
                      <a:pPr algn="r"/>
                      <a:r>
                        <a:rPr lang="es-MX" sz="1500" dirty="0">
                          <a:latin typeface="Georgia" panose="02040502050405020303" pitchFamily="18" charset="0"/>
                        </a:rPr>
                        <a:t>105.274.865</a:t>
                      </a:r>
                      <a:endParaRPr lang="es-CL" sz="1500" dirty="0">
                        <a:latin typeface="Georgia" panose="02040502050405020303" pitchFamily="18" charset="0"/>
                      </a:endParaRPr>
                    </a:p>
                  </a:txBody>
                  <a:tcPr/>
                </a:tc>
                <a:extLst>
                  <a:ext uri="{0D108BD9-81ED-4DB2-BD59-A6C34878D82A}">
                    <a16:rowId xmlns:a16="http://schemas.microsoft.com/office/drawing/2014/main" val="1810849475"/>
                  </a:ext>
                </a:extLst>
              </a:tr>
              <a:tr h="356595">
                <a:tc>
                  <a:txBody>
                    <a:bodyPr/>
                    <a:lstStyle/>
                    <a:p>
                      <a:pPr algn="ctr"/>
                      <a:r>
                        <a:rPr lang="es-CL" sz="1500" dirty="0">
                          <a:latin typeface="Georgia" panose="02040502050405020303" pitchFamily="18" charset="0"/>
                        </a:rPr>
                        <a:t>(pasivo)IVA DF</a:t>
                      </a:r>
                    </a:p>
                  </a:txBody>
                  <a:tcPr/>
                </a:tc>
                <a:tc>
                  <a:txBody>
                    <a:bodyPr/>
                    <a:lstStyle/>
                    <a:p>
                      <a:pPr algn="r"/>
                      <a:endParaRPr lang="es-CL" sz="1500" dirty="0">
                        <a:latin typeface="Georgia" panose="02040502050405020303" pitchFamily="18" charset="0"/>
                      </a:endParaRPr>
                    </a:p>
                  </a:txBody>
                  <a:tcPr/>
                </a:tc>
                <a:tc>
                  <a:txBody>
                    <a:bodyPr/>
                    <a:lstStyle/>
                    <a:p>
                      <a:pPr algn="r"/>
                      <a:r>
                        <a:rPr lang="es-MX" sz="1500" dirty="0">
                          <a:latin typeface="Georgia" panose="02040502050405020303" pitchFamily="18" charset="0"/>
                        </a:rPr>
                        <a:t>20.002.224</a:t>
                      </a:r>
                      <a:endParaRPr lang="es-CL" sz="1500" dirty="0">
                        <a:latin typeface="Georgia" panose="02040502050405020303" pitchFamily="18" charset="0"/>
                      </a:endParaRPr>
                    </a:p>
                  </a:txBody>
                  <a:tcPr/>
                </a:tc>
                <a:extLst>
                  <a:ext uri="{0D108BD9-81ED-4DB2-BD59-A6C34878D82A}">
                    <a16:rowId xmlns:a16="http://schemas.microsoft.com/office/drawing/2014/main" val="1960289405"/>
                  </a:ext>
                </a:extLst>
              </a:tr>
              <a:tr h="370840">
                <a:tc>
                  <a:txBody>
                    <a:bodyPr/>
                    <a:lstStyle/>
                    <a:p>
                      <a:pPr algn="l"/>
                      <a:r>
                        <a:rPr lang="es-MX" sz="1500" dirty="0">
                          <a:latin typeface="Georgia" panose="02040502050405020303" pitchFamily="18" charset="0"/>
                        </a:rPr>
                        <a:t>(gasto) Costo Venta PPE</a:t>
                      </a:r>
                      <a:endParaRPr lang="es-CL" sz="1500" dirty="0">
                        <a:latin typeface="Georgia" panose="02040502050405020303" pitchFamily="18" charset="0"/>
                      </a:endParaRPr>
                    </a:p>
                  </a:txBody>
                  <a:tcPr/>
                </a:tc>
                <a:tc>
                  <a:txBody>
                    <a:bodyPr/>
                    <a:lstStyle/>
                    <a:p>
                      <a:pPr algn="r"/>
                      <a:r>
                        <a:rPr lang="es-MX" sz="1500" dirty="0">
                          <a:latin typeface="Georgia" panose="02040502050405020303" pitchFamily="18" charset="0"/>
                        </a:rPr>
                        <a:t>80.750.000</a:t>
                      </a:r>
                      <a:endParaRPr lang="es-CL" sz="1500" dirty="0">
                        <a:latin typeface="Georgia" panose="02040502050405020303" pitchFamily="18" charset="0"/>
                      </a:endParaRPr>
                    </a:p>
                  </a:txBody>
                  <a:tcPr/>
                </a:tc>
                <a:tc>
                  <a:txBody>
                    <a:bodyPr/>
                    <a:lstStyle/>
                    <a:p>
                      <a:pPr algn="r"/>
                      <a:endParaRPr lang="es-CL" sz="1500" dirty="0">
                        <a:latin typeface="Georgia" panose="02040502050405020303" pitchFamily="18" charset="0"/>
                      </a:endParaRPr>
                    </a:p>
                  </a:txBody>
                  <a:tcPr/>
                </a:tc>
                <a:extLst>
                  <a:ext uri="{0D108BD9-81ED-4DB2-BD59-A6C34878D82A}">
                    <a16:rowId xmlns:a16="http://schemas.microsoft.com/office/drawing/2014/main" val="2900091501"/>
                  </a:ext>
                </a:extLst>
              </a:tr>
              <a:tr h="370840">
                <a:tc>
                  <a:txBody>
                    <a:bodyPr/>
                    <a:lstStyle/>
                    <a:p>
                      <a:pPr algn="l"/>
                      <a:r>
                        <a:rPr lang="es-MX" sz="1500" dirty="0">
                          <a:latin typeface="Georgia" panose="02040502050405020303" pitchFamily="18" charset="0"/>
                        </a:rPr>
                        <a:t>(pasivo) </a:t>
                      </a:r>
                      <a:r>
                        <a:rPr lang="es-MX" sz="1500" dirty="0" err="1">
                          <a:latin typeface="Georgia" panose="02040502050405020303" pitchFamily="18" charset="0"/>
                        </a:rPr>
                        <a:t>Dep</a:t>
                      </a:r>
                      <a:r>
                        <a:rPr lang="es-MX" sz="1500" dirty="0">
                          <a:latin typeface="Georgia" panose="02040502050405020303" pitchFamily="18" charset="0"/>
                        </a:rPr>
                        <a:t>. Acu.</a:t>
                      </a:r>
                      <a:endParaRPr lang="es-CL" sz="1500" dirty="0">
                        <a:latin typeface="Georgia" panose="02040502050405020303" pitchFamily="18" charset="0"/>
                      </a:endParaRPr>
                    </a:p>
                  </a:txBody>
                  <a:tcPr/>
                </a:tc>
                <a:tc>
                  <a:txBody>
                    <a:bodyPr/>
                    <a:lstStyle/>
                    <a:p>
                      <a:pPr algn="r"/>
                      <a:r>
                        <a:rPr lang="es-MX" sz="1500" dirty="0">
                          <a:latin typeface="Georgia" panose="02040502050405020303" pitchFamily="18" charset="0"/>
                        </a:rPr>
                        <a:t>14.250.000</a:t>
                      </a:r>
                      <a:endParaRPr lang="es-CL" sz="1500" dirty="0">
                        <a:latin typeface="Georgia" panose="02040502050405020303" pitchFamily="18" charset="0"/>
                      </a:endParaRPr>
                    </a:p>
                  </a:txBody>
                  <a:tcPr/>
                </a:tc>
                <a:tc>
                  <a:txBody>
                    <a:bodyPr/>
                    <a:lstStyle/>
                    <a:p>
                      <a:pPr algn="r"/>
                      <a:endParaRPr lang="es-CL" sz="1500" dirty="0">
                        <a:latin typeface="Georgia" panose="02040502050405020303" pitchFamily="18" charset="0"/>
                      </a:endParaRPr>
                    </a:p>
                  </a:txBody>
                  <a:tcPr/>
                </a:tc>
                <a:extLst>
                  <a:ext uri="{0D108BD9-81ED-4DB2-BD59-A6C34878D82A}">
                    <a16:rowId xmlns:a16="http://schemas.microsoft.com/office/drawing/2014/main" val="3244970780"/>
                  </a:ext>
                </a:extLst>
              </a:tr>
              <a:tr h="370840">
                <a:tc>
                  <a:txBody>
                    <a:bodyPr/>
                    <a:lstStyle/>
                    <a:p>
                      <a:pPr algn="ctr"/>
                      <a:r>
                        <a:rPr lang="es-CL" sz="1500" dirty="0">
                          <a:latin typeface="Georgia" panose="02040502050405020303" pitchFamily="18" charset="0"/>
                        </a:rPr>
                        <a:t>(activo)Envasadora</a:t>
                      </a:r>
                    </a:p>
                  </a:txBody>
                  <a:tcPr/>
                </a:tc>
                <a:tc>
                  <a:txBody>
                    <a:bodyPr/>
                    <a:lstStyle/>
                    <a:p>
                      <a:pPr algn="r"/>
                      <a:endParaRPr lang="es-CL" sz="1500" dirty="0">
                        <a:latin typeface="Georgia" panose="02040502050405020303" pitchFamily="18" charset="0"/>
                      </a:endParaRPr>
                    </a:p>
                  </a:txBody>
                  <a:tcPr/>
                </a:tc>
                <a:tc>
                  <a:txBody>
                    <a:bodyPr/>
                    <a:lstStyle/>
                    <a:p>
                      <a:pPr algn="r"/>
                      <a:r>
                        <a:rPr lang="es-MX" sz="1500" dirty="0">
                          <a:latin typeface="Georgia" panose="02040502050405020303" pitchFamily="18" charset="0"/>
                        </a:rPr>
                        <a:t>95.000.000</a:t>
                      </a:r>
                      <a:endParaRPr lang="es-CL" sz="1500" dirty="0">
                        <a:latin typeface="Georgia" panose="02040502050405020303" pitchFamily="18" charset="0"/>
                      </a:endParaRPr>
                    </a:p>
                  </a:txBody>
                  <a:tcPr/>
                </a:tc>
                <a:extLst>
                  <a:ext uri="{0D108BD9-81ED-4DB2-BD59-A6C34878D82A}">
                    <a16:rowId xmlns:a16="http://schemas.microsoft.com/office/drawing/2014/main" val="350192701"/>
                  </a:ext>
                </a:extLst>
              </a:tr>
            </a:tbl>
          </a:graphicData>
        </a:graphic>
      </p:graphicFrame>
      <p:sp>
        <p:nvSpPr>
          <p:cNvPr id="21" name="4 Marcador de número de diapositiva">
            <a:extLst>
              <a:ext uri="{FF2B5EF4-FFF2-40B4-BE49-F238E27FC236}">
                <a16:creationId xmlns:a16="http://schemas.microsoft.com/office/drawing/2014/main" id="{FF4AC5B8-2FDC-7B37-5F46-E8A8D5BE6F9D}"/>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13</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249696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2000"/>
                                        <p:tgtEl>
                                          <p:spTgt spid="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randombar(horizontal)">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P spid="5" grpId="0" animBg="1"/>
      <p:bldP spid="8" grpId="0" animBg="1"/>
      <p:bldP spid="2" grpId="0" animBg="1"/>
      <p:bldP spid="7"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CF1F2-82CF-B432-AF62-2E14E5A710DC}"/>
            </a:ext>
          </a:extLst>
        </p:cNvPr>
        <p:cNvGrpSpPr/>
        <p:nvPr/>
      </p:nvGrpSpPr>
      <p:grpSpPr>
        <a:xfrm>
          <a:off x="0" y="0"/>
          <a:ext cx="0" cy="0"/>
          <a:chOff x="0" y="0"/>
          <a:chExt cx="0" cy="0"/>
        </a:xfrm>
      </p:grpSpPr>
      <p:sp>
        <p:nvSpPr>
          <p:cNvPr id="26" name="Rectángulo 25">
            <a:extLst>
              <a:ext uri="{FF2B5EF4-FFF2-40B4-BE49-F238E27FC236}">
                <a16:creationId xmlns:a16="http://schemas.microsoft.com/office/drawing/2014/main" id="{2A96E955-F7F8-CC47-1490-8B1817F7417B}"/>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A04B5B89-8407-E420-CA78-1BB33E0AE690}"/>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14148002-9844-DD9F-F0D3-CC0E277F735A}"/>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Programa de Trabajo Propiedades, Plantas y Equipos</a:t>
            </a:r>
            <a:endParaRPr lang="es-MX" altLang="es-CL" sz="2000" b="1" i="1" dirty="0">
              <a:solidFill>
                <a:schemeClr val="tx1"/>
              </a:solidFill>
              <a:latin typeface="Georgia" panose="02040502050405020303" pitchFamily="18" charset="0"/>
              <a:cs typeface="Arial" panose="020B0604020202020204" pitchFamily="34" charset="0"/>
            </a:endParaRPr>
          </a:p>
        </p:txBody>
      </p:sp>
      <p:pic>
        <p:nvPicPr>
          <p:cNvPr id="3" name="Imagen 2">
            <a:extLst>
              <a:ext uri="{FF2B5EF4-FFF2-40B4-BE49-F238E27FC236}">
                <a16:creationId xmlns:a16="http://schemas.microsoft.com/office/drawing/2014/main" id="{9E2E477F-9859-7405-4473-26E5860D0F71}"/>
              </a:ext>
            </a:extLst>
          </p:cNvPr>
          <p:cNvPicPr>
            <a:picLocks noChangeAspect="1"/>
          </p:cNvPicPr>
          <p:nvPr/>
        </p:nvPicPr>
        <p:blipFill>
          <a:blip r:embed="rId2"/>
          <a:stretch>
            <a:fillRect/>
          </a:stretch>
        </p:blipFill>
        <p:spPr>
          <a:xfrm>
            <a:off x="424738" y="1058022"/>
            <a:ext cx="10836579" cy="4943767"/>
          </a:xfrm>
          <a:prstGeom prst="rect">
            <a:avLst/>
          </a:prstGeom>
        </p:spPr>
      </p:pic>
      <p:sp>
        <p:nvSpPr>
          <p:cNvPr id="4" name="Rectángulo 3">
            <a:extLst>
              <a:ext uri="{FF2B5EF4-FFF2-40B4-BE49-F238E27FC236}">
                <a16:creationId xmlns:a16="http://schemas.microsoft.com/office/drawing/2014/main" id="{74C3C825-342D-33AA-AD59-6609BC8A3D91}"/>
              </a:ext>
            </a:extLst>
          </p:cNvPr>
          <p:cNvSpPr/>
          <p:nvPr/>
        </p:nvSpPr>
        <p:spPr>
          <a:xfrm>
            <a:off x="491238" y="1405611"/>
            <a:ext cx="10770080" cy="91647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Rectángulo 4">
            <a:extLst>
              <a:ext uri="{FF2B5EF4-FFF2-40B4-BE49-F238E27FC236}">
                <a16:creationId xmlns:a16="http://schemas.microsoft.com/office/drawing/2014/main" id="{2F6AAB13-9B0F-1C79-B2DC-F10FC18B7A94}"/>
              </a:ext>
            </a:extLst>
          </p:cNvPr>
          <p:cNvSpPr/>
          <p:nvPr/>
        </p:nvSpPr>
        <p:spPr>
          <a:xfrm>
            <a:off x="491238" y="2350968"/>
            <a:ext cx="10770080" cy="32886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Rectángulo 7">
            <a:extLst>
              <a:ext uri="{FF2B5EF4-FFF2-40B4-BE49-F238E27FC236}">
                <a16:creationId xmlns:a16="http://schemas.microsoft.com/office/drawing/2014/main" id="{12262FCC-3D1D-9EC0-A72A-1BE1AEA2F693}"/>
              </a:ext>
            </a:extLst>
          </p:cNvPr>
          <p:cNvSpPr/>
          <p:nvPr/>
        </p:nvSpPr>
        <p:spPr>
          <a:xfrm>
            <a:off x="491238" y="2710888"/>
            <a:ext cx="10770079" cy="32886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Rectángulo 1">
            <a:extLst>
              <a:ext uri="{FF2B5EF4-FFF2-40B4-BE49-F238E27FC236}">
                <a16:creationId xmlns:a16="http://schemas.microsoft.com/office/drawing/2014/main" id="{91D6E142-0C79-DCE6-21C8-86D65E47348C}"/>
              </a:ext>
            </a:extLst>
          </p:cNvPr>
          <p:cNvSpPr/>
          <p:nvPr/>
        </p:nvSpPr>
        <p:spPr>
          <a:xfrm>
            <a:off x="491237" y="3058165"/>
            <a:ext cx="10770080" cy="73881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Rectángulo 6">
            <a:extLst>
              <a:ext uri="{FF2B5EF4-FFF2-40B4-BE49-F238E27FC236}">
                <a16:creationId xmlns:a16="http://schemas.microsoft.com/office/drawing/2014/main" id="{52FF85B8-C7DC-C9E8-9D2E-335E74D3C103}"/>
              </a:ext>
            </a:extLst>
          </p:cNvPr>
          <p:cNvSpPr/>
          <p:nvPr/>
        </p:nvSpPr>
        <p:spPr>
          <a:xfrm>
            <a:off x="480604" y="3795271"/>
            <a:ext cx="10770080" cy="92627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Rectángulo 8">
            <a:extLst>
              <a:ext uri="{FF2B5EF4-FFF2-40B4-BE49-F238E27FC236}">
                <a16:creationId xmlns:a16="http://schemas.microsoft.com/office/drawing/2014/main" id="{51FFAF71-9587-B95D-C9A4-CD2EA5F0252C}"/>
              </a:ext>
            </a:extLst>
          </p:cNvPr>
          <p:cNvSpPr/>
          <p:nvPr/>
        </p:nvSpPr>
        <p:spPr>
          <a:xfrm>
            <a:off x="480604" y="4699460"/>
            <a:ext cx="10770080" cy="38556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Rectángulo 9">
            <a:extLst>
              <a:ext uri="{FF2B5EF4-FFF2-40B4-BE49-F238E27FC236}">
                <a16:creationId xmlns:a16="http://schemas.microsoft.com/office/drawing/2014/main" id="{965E5C69-9DCA-07CE-92B2-D47A490E9CB1}"/>
              </a:ext>
            </a:extLst>
          </p:cNvPr>
          <p:cNvSpPr/>
          <p:nvPr/>
        </p:nvSpPr>
        <p:spPr>
          <a:xfrm>
            <a:off x="479253" y="5085853"/>
            <a:ext cx="10770080" cy="527538"/>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Rectángulo 5">
            <a:extLst>
              <a:ext uri="{FF2B5EF4-FFF2-40B4-BE49-F238E27FC236}">
                <a16:creationId xmlns:a16="http://schemas.microsoft.com/office/drawing/2014/main" id="{2AC03CB5-C3E1-0386-2C53-7B24C32B0CF9}"/>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11" name="Rectángulo 10">
            <a:extLst>
              <a:ext uri="{FF2B5EF4-FFF2-40B4-BE49-F238E27FC236}">
                <a16:creationId xmlns:a16="http://schemas.microsoft.com/office/drawing/2014/main" id="{C54F983F-D40C-0563-52E2-87BEE4BDB82F}"/>
              </a:ext>
            </a:extLst>
          </p:cNvPr>
          <p:cNvSpPr/>
          <p:nvPr/>
        </p:nvSpPr>
        <p:spPr>
          <a:xfrm>
            <a:off x="479253" y="5610503"/>
            <a:ext cx="10770080" cy="391286"/>
          </a:xfrm>
          <a:prstGeom prst="rect">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4 Marcador de número de diapositiva">
            <a:extLst>
              <a:ext uri="{FF2B5EF4-FFF2-40B4-BE49-F238E27FC236}">
                <a16:creationId xmlns:a16="http://schemas.microsoft.com/office/drawing/2014/main" id="{F5E57782-EC1B-A18F-3EA7-1887F00533B8}"/>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14</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227919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circle(in)">
                                      <p:cBhvr>
                                        <p:cTn id="21" dur="2000"/>
                                        <p:tgtEl>
                                          <p:spTgt spid="8"/>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2000"/>
                                        <p:tgtEl>
                                          <p:spTgt spid="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P spid="5" grpId="0" animBg="1"/>
      <p:bldP spid="8" grpId="0" animBg="1"/>
      <p:bldP spid="2" grpId="0" animBg="1"/>
      <p:bldP spid="7" grpId="0" animBg="1"/>
      <p:bldP spid="9" grpId="0" animBg="1"/>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Programa de Trabajo Propiedades, Plantas y Equipos</a:t>
            </a:r>
            <a:endParaRPr lang="es-MX" altLang="es-CL" sz="2000" b="1" i="1" dirty="0">
              <a:solidFill>
                <a:schemeClr val="tx1"/>
              </a:solidFill>
              <a:latin typeface="Georgia" panose="02040502050405020303" pitchFamily="18" charset="0"/>
              <a:cs typeface="Arial" panose="020B0604020202020204" pitchFamily="34" charset="0"/>
            </a:endParaRPr>
          </a:p>
        </p:txBody>
      </p:sp>
      <p:pic>
        <p:nvPicPr>
          <p:cNvPr id="3" name="Imagen 2">
            <a:extLst>
              <a:ext uri="{FF2B5EF4-FFF2-40B4-BE49-F238E27FC236}">
                <a16:creationId xmlns:a16="http://schemas.microsoft.com/office/drawing/2014/main" id="{C608889A-12C9-0A5A-17D4-28A1231CF5B7}"/>
              </a:ext>
            </a:extLst>
          </p:cNvPr>
          <p:cNvPicPr>
            <a:picLocks noChangeAspect="1"/>
          </p:cNvPicPr>
          <p:nvPr/>
        </p:nvPicPr>
        <p:blipFill>
          <a:blip r:embed="rId2"/>
          <a:stretch>
            <a:fillRect/>
          </a:stretch>
        </p:blipFill>
        <p:spPr>
          <a:xfrm>
            <a:off x="424738" y="1141855"/>
            <a:ext cx="10836579" cy="4810058"/>
          </a:xfrm>
          <a:prstGeom prst="rect">
            <a:avLst/>
          </a:prstGeom>
        </p:spPr>
      </p:pic>
      <p:sp>
        <p:nvSpPr>
          <p:cNvPr id="2" name="Rectángulo 1">
            <a:extLst>
              <a:ext uri="{FF2B5EF4-FFF2-40B4-BE49-F238E27FC236}">
                <a16:creationId xmlns:a16="http://schemas.microsoft.com/office/drawing/2014/main" id="{1C69BE27-4BB2-588A-82DE-E700B796F0B4}"/>
              </a:ext>
            </a:extLst>
          </p:cNvPr>
          <p:cNvSpPr/>
          <p:nvPr/>
        </p:nvSpPr>
        <p:spPr>
          <a:xfrm>
            <a:off x="469971" y="1226105"/>
            <a:ext cx="10770080" cy="69650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9 Rectángulo redondeado">
            <a:extLst>
              <a:ext uri="{FF2B5EF4-FFF2-40B4-BE49-F238E27FC236}">
                <a16:creationId xmlns:a16="http://schemas.microsoft.com/office/drawing/2014/main" id="{06629193-1B2E-C60F-BD9A-35F39A8563B6}"/>
              </a:ext>
            </a:extLst>
          </p:cNvPr>
          <p:cNvSpPr/>
          <p:nvPr/>
        </p:nvSpPr>
        <p:spPr>
          <a:xfrm>
            <a:off x="4528317" y="511963"/>
            <a:ext cx="6905697"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Corrección Monetaria</a:t>
            </a:r>
          </a:p>
          <a:p>
            <a:pPr algn="ctr">
              <a:spcBef>
                <a:spcPct val="0"/>
              </a:spcBef>
              <a:buNone/>
            </a:pPr>
            <a:r>
              <a:rPr lang="es-MX" sz="2000" b="1" i="1" dirty="0">
                <a:solidFill>
                  <a:schemeClr val="tx1"/>
                </a:solidFill>
                <a:latin typeface="Georgia" panose="02040502050405020303" pitchFamily="18" charset="0"/>
                <a:cs typeface="Arial" panose="020B0604020202020204" pitchFamily="34" charset="0"/>
              </a:rPr>
              <a:t>Art 41 N°2 LIR</a:t>
            </a:r>
            <a:endParaRPr lang="es-MX" altLang="es-CL" sz="2000" b="1" i="1" dirty="0">
              <a:solidFill>
                <a:schemeClr val="tx1"/>
              </a:solidFill>
              <a:latin typeface="Georgia" panose="02040502050405020303" pitchFamily="18" charset="0"/>
              <a:cs typeface="Arial" panose="020B0604020202020204" pitchFamily="34" charset="0"/>
            </a:endParaRPr>
          </a:p>
        </p:txBody>
      </p:sp>
      <p:grpSp>
        <p:nvGrpSpPr>
          <p:cNvPr id="6" name="Group 8243">
            <a:extLst>
              <a:ext uri="{FF2B5EF4-FFF2-40B4-BE49-F238E27FC236}">
                <a16:creationId xmlns:a16="http://schemas.microsoft.com/office/drawing/2014/main" id="{BBBFA656-CFFB-9A8D-2898-6D396119EB0B}"/>
              </a:ext>
            </a:extLst>
          </p:cNvPr>
          <p:cNvGrpSpPr/>
          <p:nvPr/>
        </p:nvGrpSpPr>
        <p:grpSpPr>
          <a:xfrm>
            <a:off x="482380" y="1995183"/>
            <a:ext cx="1863700" cy="1863700"/>
            <a:chOff x="0" y="0"/>
            <a:chExt cx="4969866" cy="4969866"/>
          </a:xfrm>
        </p:grpSpPr>
        <p:sp>
          <p:nvSpPr>
            <p:cNvPr id="7" name="Shape 8240">
              <a:extLst>
                <a:ext uri="{FF2B5EF4-FFF2-40B4-BE49-F238E27FC236}">
                  <a16:creationId xmlns:a16="http://schemas.microsoft.com/office/drawing/2014/main" id="{F3526D67-32B3-DFDA-15CF-19CEC3C56AFC}"/>
                </a:ext>
              </a:extLst>
            </p:cNvPr>
            <p:cNvSpPr/>
            <p:nvPr/>
          </p:nvSpPr>
          <p:spPr>
            <a:xfrm>
              <a:off x="0" y="0"/>
              <a:ext cx="4969866" cy="496986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defRPr sz="3200">
                  <a:solidFill>
                    <a:srgbClr val="FFFFFF"/>
                  </a:solidFill>
                </a:defRPr>
              </a:pPr>
              <a:endParaRPr sz="1200"/>
            </a:p>
          </p:txBody>
        </p:sp>
        <p:sp>
          <p:nvSpPr>
            <p:cNvPr id="8" name="Shape 8241">
              <a:extLst>
                <a:ext uri="{FF2B5EF4-FFF2-40B4-BE49-F238E27FC236}">
                  <a16:creationId xmlns:a16="http://schemas.microsoft.com/office/drawing/2014/main" id="{9FB4213A-83D3-CD8B-AE83-5781DCDDA538}"/>
                </a:ext>
              </a:extLst>
            </p:cNvPr>
            <p:cNvSpPr/>
            <p:nvPr/>
          </p:nvSpPr>
          <p:spPr>
            <a:xfrm>
              <a:off x="183625" y="183625"/>
              <a:ext cx="4602615" cy="460261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B050"/>
            </a:solidFill>
            <a:ln w="12700" cap="flat">
              <a:noFill/>
              <a:miter lim="400000"/>
            </a:ln>
            <a:effectLst/>
          </p:spPr>
          <p:txBody>
            <a:bodyPr wrap="square" lIns="0" tIns="0" rIns="0" bIns="0" numCol="1" anchor="ctr">
              <a:noAutofit/>
            </a:bodyPr>
            <a:lstStyle/>
            <a:p>
              <a:pPr lvl="0" algn="ctr">
                <a:defRPr sz="3200">
                  <a:solidFill>
                    <a:srgbClr val="FFFFFF"/>
                  </a:solidFill>
                </a:defRPr>
              </a:pPr>
              <a:r>
                <a:rPr lang="es-CL" sz="1300" b="1" dirty="0">
                  <a:latin typeface="Georgia" panose="02040502050405020303" pitchFamily="18" charset="0"/>
                </a:rPr>
                <a:t>Adquiridos durante el ejercicio</a:t>
              </a:r>
              <a:endParaRPr sz="1300" b="1" dirty="0">
                <a:latin typeface="Georgia" panose="02040502050405020303" pitchFamily="18" charset="0"/>
              </a:endParaRPr>
            </a:p>
          </p:txBody>
        </p:sp>
      </p:grpSp>
      <p:grpSp>
        <p:nvGrpSpPr>
          <p:cNvPr id="9" name="Group 8247">
            <a:extLst>
              <a:ext uri="{FF2B5EF4-FFF2-40B4-BE49-F238E27FC236}">
                <a16:creationId xmlns:a16="http://schemas.microsoft.com/office/drawing/2014/main" id="{010B3418-F8A6-A008-2DFD-B86AB8094C7B}"/>
              </a:ext>
            </a:extLst>
          </p:cNvPr>
          <p:cNvGrpSpPr/>
          <p:nvPr/>
        </p:nvGrpSpPr>
        <p:grpSpPr>
          <a:xfrm>
            <a:off x="-70831" y="3169521"/>
            <a:ext cx="1500290" cy="1500291"/>
            <a:chOff x="0" y="0"/>
            <a:chExt cx="4000774" cy="4000774"/>
          </a:xfrm>
        </p:grpSpPr>
        <p:sp>
          <p:nvSpPr>
            <p:cNvPr id="10" name="Shape 8244">
              <a:extLst>
                <a:ext uri="{FF2B5EF4-FFF2-40B4-BE49-F238E27FC236}">
                  <a16:creationId xmlns:a16="http://schemas.microsoft.com/office/drawing/2014/main" id="{58ABB5DF-DF3F-9F69-90F1-4B3C7527CCC1}"/>
                </a:ext>
              </a:extLst>
            </p:cNvPr>
            <p:cNvSpPr/>
            <p:nvPr/>
          </p:nvSpPr>
          <p:spPr>
            <a:xfrm>
              <a:off x="0" y="0"/>
              <a:ext cx="4000774" cy="400077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defRPr sz="3200">
                  <a:solidFill>
                    <a:srgbClr val="FFFFFF"/>
                  </a:solidFill>
                </a:defRPr>
              </a:pPr>
              <a:endParaRPr sz="1200"/>
            </a:p>
          </p:txBody>
        </p:sp>
        <p:sp>
          <p:nvSpPr>
            <p:cNvPr id="11" name="Shape 8245">
              <a:extLst>
                <a:ext uri="{FF2B5EF4-FFF2-40B4-BE49-F238E27FC236}">
                  <a16:creationId xmlns:a16="http://schemas.microsoft.com/office/drawing/2014/main" id="{22B5C87B-B5FA-CA74-7256-E4001E1130B4}"/>
                </a:ext>
              </a:extLst>
            </p:cNvPr>
            <p:cNvSpPr/>
            <p:nvPr/>
          </p:nvSpPr>
          <p:spPr>
            <a:xfrm>
              <a:off x="163451" y="163451"/>
              <a:ext cx="3673871" cy="367387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030A0"/>
            </a:solidFill>
            <a:ln w="12700" cap="flat">
              <a:noFill/>
              <a:miter lim="400000"/>
            </a:ln>
            <a:effectLst/>
          </p:spPr>
          <p:txBody>
            <a:bodyPr wrap="square" lIns="0" tIns="0" rIns="0" bIns="0" numCol="1" anchor="ctr">
              <a:noAutofit/>
            </a:bodyPr>
            <a:lstStyle/>
            <a:p>
              <a:pPr lvl="0" algn="ctr">
                <a:defRPr sz="3200">
                  <a:solidFill>
                    <a:srgbClr val="FFFFFF"/>
                  </a:solidFill>
                </a:defRPr>
              </a:pPr>
              <a:r>
                <a:rPr lang="es-CL" sz="1400" b="1" dirty="0">
                  <a:latin typeface="Georgia" panose="02040502050405020303" pitchFamily="18" charset="0"/>
                </a:rPr>
                <a:t>Bienes en tránsito</a:t>
              </a:r>
              <a:endParaRPr sz="1400" b="1" dirty="0">
                <a:latin typeface="Georgia" panose="02040502050405020303" pitchFamily="18" charset="0"/>
              </a:endParaRPr>
            </a:p>
          </p:txBody>
        </p:sp>
      </p:grpSp>
      <p:grpSp>
        <p:nvGrpSpPr>
          <p:cNvPr id="12" name="Group 8251">
            <a:extLst>
              <a:ext uri="{FF2B5EF4-FFF2-40B4-BE49-F238E27FC236}">
                <a16:creationId xmlns:a16="http://schemas.microsoft.com/office/drawing/2014/main" id="{2489DB6F-E53F-A9A3-3117-123A08BE9FBA}"/>
              </a:ext>
            </a:extLst>
          </p:cNvPr>
          <p:cNvGrpSpPr/>
          <p:nvPr/>
        </p:nvGrpSpPr>
        <p:grpSpPr>
          <a:xfrm>
            <a:off x="618701" y="927045"/>
            <a:ext cx="1500290" cy="1500290"/>
            <a:chOff x="0" y="0"/>
            <a:chExt cx="4000774" cy="4000774"/>
          </a:xfrm>
        </p:grpSpPr>
        <p:sp>
          <p:nvSpPr>
            <p:cNvPr id="14" name="Shape 8248">
              <a:extLst>
                <a:ext uri="{FF2B5EF4-FFF2-40B4-BE49-F238E27FC236}">
                  <a16:creationId xmlns:a16="http://schemas.microsoft.com/office/drawing/2014/main" id="{63B32D80-0574-5162-BA78-CE82CE5A7405}"/>
                </a:ext>
              </a:extLst>
            </p:cNvPr>
            <p:cNvSpPr/>
            <p:nvPr/>
          </p:nvSpPr>
          <p:spPr>
            <a:xfrm>
              <a:off x="0" y="0"/>
              <a:ext cx="4000774" cy="400077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12700" cap="flat">
              <a:noFill/>
              <a:miter lim="400000"/>
            </a:ln>
            <a:effectLst/>
          </p:spPr>
          <p:txBody>
            <a:bodyPr wrap="square" lIns="0" tIns="0" rIns="0" bIns="0" numCol="1" anchor="ctr">
              <a:noAutofit/>
            </a:bodyPr>
            <a:lstStyle/>
            <a:p>
              <a:pPr lvl="0">
                <a:defRPr sz="3200">
                  <a:solidFill>
                    <a:srgbClr val="FFFFFF"/>
                  </a:solidFill>
                </a:defRPr>
              </a:pPr>
              <a:endParaRPr sz="1200"/>
            </a:p>
          </p:txBody>
        </p:sp>
        <p:sp>
          <p:nvSpPr>
            <p:cNvPr id="15" name="Shape 8249">
              <a:extLst>
                <a:ext uri="{FF2B5EF4-FFF2-40B4-BE49-F238E27FC236}">
                  <a16:creationId xmlns:a16="http://schemas.microsoft.com/office/drawing/2014/main" id="{3FD1C3ED-7A46-02DB-5B3E-F15A231F3D95}"/>
                </a:ext>
              </a:extLst>
            </p:cNvPr>
            <p:cNvSpPr/>
            <p:nvPr/>
          </p:nvSpPr>
          <p:spPr>
            <a:xfrm>
              <a:off x="163451" y="163451"/>
              <a:ext cx="3673871" cy="367387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000"/>
            </a:solidFill>
            <a:ln w="12700" cap="flat">
              <a:noFill/>
              <a:miter lim="400000"/>
            </a:ln>
            <a:effectLst/>
          </p:spPr>
          <p:txBody>
            <a:bodyPr wrap="square" lIns="0" tIns="0" rIns="0" bIns="0" numCol="1" anchor="ctr">
              <a:noAutofit/>
            </a:bodyPr>
            <a:lstStyle/>
            <a:p>
              <a:pPr lvl="0" algn="ctr">
                <a:defRPr sz="3200">
                  <a:solidFill>
                    <a:srgbClr val="FFFFFF"/>
                  </a:solidFill>
                </a:defRPr>
              </a:pPr>
              <a:r>
                <a:rPr lang="es-CL" sz="1400" b="1" dirty="0" err="1">
                  <a:latin typeface="Georgia" panose="02040502050405020303" pitchFamily="18" charset="0"/>
                </a:rPr>
                <a:t>Proviniente</a:t>
              </a:r>
              <a:r>
                <a:rPr lang="es-CL" sz="1400" b="1" dirty="0">
                  <a:latin typeface="Georgia" panose="02040502050405020303" pitchFamily="18" charset="0"/>
                </a:rPr>
                <a:t> del ejercicio anterior</a:t>
              </a:r>
              <a:endParaRPr sz="1400" b="1" dirty="0">
                <a:latin typeface="Georgia" panose="02040502050405020303" pitchFamily="18" charset="0"/>
              </a:endParaRPr>
            </a:p>
          </p:txBody>
        </p:sp>
      </p:grpSp>
      <p:sp>
        <p:nvSpPr>
          <p:cNvPr id="16" name="Shape 4047">
            <a:extLst>
              <a:ext uri="{FF2B5EF4-FFF2-40B4-BE49-F238E27FC236}">
                <a16:creationId xmlns:a16="http://schemas.microsoft.com/office/drawing/2014/main" id="{A0D75952-F5CA-87F9-100A-A64B2C0C2F41}"/>
              </a:ext>
            </a:extLst>
          </p:cNvPr>
          <p:cNvSpPr/>
          <p:nvPr/>
        </p:nvSpPr>
        <p:spPr>
          <a:xfrm>
            <a:off x="2210504" y="1170476"/>
            <a:ext cx="2181351" cy="738664"/>
          </a:xfrm>
          <a:prstGeom prst="rect">
            <a:avLst/>
          </a:prstGeom>
          <a:solidFill>
            <a:schemeClr val="bg1"/>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lvl="0" algn="just">
              <a:defRPr sz="1800"/>
            </a:pPr>
            <a:r>
              <a:rPr lang="es-CL" sz="1600" b="1" dirty="0">
                <a:solidFill>
                  <a:srgbClr val="FF0000"/>
                </a:solidFill>
                <a:latin typeface="Georgia" panose="02040502050405020303" pitchFamily="18" charset="0"/>
                <a:ea typeface="Roboto Bold"/>
                <a:cs typeface="Roboto Bold"/>
                <a:sym typeface="Roboto Bold"/>
              </a:rPr>
              <a:t>VIPC entre el 1° de diciembre y el 30 de noviembre</a:t>
            </a:r>
            <a:endParaRPr sz="1600" b="1" dirty="0">
              <a:solidFill>
                <a:srgbClr val="FF0000"/>
              </a:solidFill>
              <a:latin typeface="Georgia" panose="02040502050405020303" pitchFamily="18" charset="0"/>
              <a:ea typeface="Roboto Bold"/>
              <a:cs typeface="Roboto Bold"/>
              <a:sym typeface="Roboto Bold"/>
            </a:endParaRPr>
          </a:p>
        </p:txBody>
      </p:sp>
      <p:sp>
        <p:nvSpPr>
          <p:cNvPr id="17" name="Shape 4047">
            <a:extLst>
              <a:ext uri="{FF2B5EF4-FFF2-40B4-BE49-F238E27FC236}">
                <a16:creationId xmlns:a16="http://schemas.microsoft.com/office/drawing/2014/main" id="{2DDA1D58-9BFE-DCEF-CE5E-4250EFD75D7B}"/>
              </a:ext>
            </a:extLst>
          </p:cNvPr>
          <p:cNvSpPr/>
          <p:nvPr/>
        </p:nvSpPr>
        <p:spPr>
          <a:xfrm>
            <a:off x="2399027" y="2426430"/>
            <a:ext cx="1987331" cy="984885"/>
          </a:xfrm>
          <a:prstGeom prst="rect">
            <a:avLst/>
          </a:prstGeom>
          <a:solidFill>
            <a:schemeClr val="bg1"/>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lvl="0" algn="just">
              <a:defRPr sz="1800"/>
            </a:pPr>
            <a:r>
              <a:rPr lang="es-CL" sz="1600" b="1" dirty="0">
                <a:solidFill>
                  <a:srgbClr val="00B050"/>
                </a:solidFill>
                <a:latin typeface="Georgia" panose="02040502050405020303" pitchFamily="18" charset="0"/>
                <a:ea typeface="Roboto Bold"/>
                <a:cs typeface="Roboto Bold"/>
                <a:sym typeface="Roboto Bold"/>
              </a:rPr>
              <a:t>VIPC entre el 1° mes de la adquisición y 30 de noviembre</a:t>
            </a:r>
            <a:endParaRPr sz="1600" b="1" dirty="0">
              <a:solidFill>
                <a:srgbClr val="00B050"/>
              </a:solidFill>
              <a:latin typeface="Georgia" panose="02040502050405020303" pitchFamily="18" charset="0"/>
              <a:ea typeface="Roboto Bold"/>
              <a:cs typeface="Roboto Bold"/>
              <a:sym typeface="Roboto Bold"/>
            </a:endParaRPr>
          </a:p>
        </p:txBody>
      </p:sp>
      <p:sp>
        <p:nvSpPr>
          <p:cNvPr id="18" name="Shape 4047">
            <a:extLst>
              <a:ext uri="{FF2B5EF4-FFF2-40B4-BE49-F238E27FC236}">
                <a16:creationId xmlns:a16="http://schemas.microsoft.com/office/drawing/2014/main" id="{21C2B4EE-D89A-3F2B-0CE1-D88F8221899C}"/>
              </a:ext>
            </a:extLst>
          </p:cNvPr>
          <p:cNvSpPr/>
          <p:nvPr/>
        </p:nvSpPr>
        <p:spPr>
          <a:xfrm>
            <a:off x="1510116" y="3914925"/>
            <a:ext cx="2519624" cy="738664"/>
          </a:xfrm>
          <a:prstGeom prst="rect">
            <a:avLst/>
          </a:prstGeom>
          <a:solidFill>
            <a:schemeClr val="bg1"/>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p>
            <a:pPr lvl="0">
              <a:defRPr sz="1800"/>
            </a:pPr>
            <a:r>
              <a:rPr lang="es-CL" sz="1600" b="1" dirty="0">
                <a:solidFill>
                  <a:srgbClr val="7030A0"/>
                </a:solidFill>
                <a:latin typeface="Georgia" panose="02040502050405020303" pitchFamily="18" charset="0"/>
                <a:ea typeface="Roboto Bold"/>
                <a:cs typeface="Roboto Bold"/>
                <a:sym typeface="Roboto Bold"/>
              </a:rPr>
              <a:t>VIPC entre el 1° del mes de embarque y el 30 de noviembre</a:t>
            </a:r>
            <a:endParaRPr sz="1600" b="1" dirty="0">
              <a:solidFill>
                <a:srgbClr val="7030A0"/>
              </a:solidFill>
              <a:latin typeface="Georgia" panose="02040502050405020303" pitchFamily="18" charset="0"/>
              <a:ea typeface="Roboto Bold"/>
              <a:cs typeface="Roboto Bold"/>
              <a:sym typeface="Roboto Bold"/>
            </a:endParaRPr>
          </a:p>
        </p:txBody>
      </p:sp>
      <p:sp>
        <p:nvSpPr>
          <p:cNvPr id="5" name="Rectángulo 4">
            <a:extLst>
              <a:ext uri="{FF2B5EF4-FFF2-40B4-BE49-F238E27FC236}">
                <a16:creationId xmlns:a16="http://schemas.microsoft.com/office/drawing/2014/main" id="{3266C17A-8E3B-B521-150C-0037F715A2A4}"/>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pic>
        <p:nvPicPr>
          <p:cNvPr id="27" name="Imagen 26">
            <a:extLst>
              <a:ext uri="{FF2B5EF4-FFF2-40B4-BE49-F238E27FC236}">
                <a16:creationId xmlns:a16="http://schemas.microsoft.com/office/drawing/2014/main" id="{F0ED84EC-720A-887B-7173-2479B61AE038}"/>
              </a:ext>
            </a:extLst>
          </p:cNvPr>
          <p:cNvPicPr>
            <a:picLocks noChangeAspect="1"/>
          </p:cNvPicPr>
          <p:nvPr/>
        </p:nvPicPr>
        <p:blipFill>
          <a:blip r:embed="rId3"/>
          <a:stretch>
            <a:fillRect/>
          </a:stretch>
        </p:blipFill>
        <p:spPr>
          <a:xfrm>
            <a:off x="4458377" y="1468618"/>
            <a:ext cx="7531499" cy="4205192"/>
          </a:xfrm>
          <a:prstGeom prst="rect">
            <a:avLst/>
          </a:prstGeom>
          <a:ln w="31750">
            <a:solidFill>
              <a:schemeClr val="tx1"/>
            </a:solidFill>
          </a:ln>
        </p:spPr>
      </p:pic>
      <p:sp>
        <p:nvSpPr>
          <p:cNvPr id="28" name="Rectángulo 27">
            <a:extLst>
              <a:ext uri="{FF2B5EF4-FFF2-40B4-BE49-F238E27FC236}">
                <a16:creationId xmlns:a16="http://schemas.microsoft.com/office/drawing/2014/main" id="{A8DF688F-4ED4-E9CD-90C2-E5133B374404}"/>
              </a:ext>
            </a:extLst>
          </p:cNvPr>
          <p:cNvSpPr/>
          <p:nvPr/>
        </p:nvSpPr>
        <p:spPr>
          <a:xfrm>
            <a:off x="4296431" y="2112060"/>
            <a:ext cx="7547128" cy="288174"/>
          </a:xfrm>
          <a:prstGeom prst="rect">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9" name="Rectángulo 28">
            <a:extLst>
              <a:ext uri="{FF2B5EF4-FFF2-40B4-BE49-F238E27FC236}">
                <a16:creationId xmlns:a16="http://schemas.microsoft.com/office/drawing/2014/main" id="{AE50F449-0330-1A79-8E00-BEA24023B27E}"/>
              </a:ext>
            </a:extLst>
          </p:cNvPr>
          <p:cNvSpPr/>
          <p:nvPr/>
        </p:nvSpPr>
        <p:spPr>
          <a:xfrm>
            <a:off x="11230081" y="1919532"/>
            <a:ext cx="588078" cy="480701"/>
          </a:xfrm>
          <a:prstGeom prst="rect">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0" name="Rectángulo 29">
            <a:extLst>
              <a:ext uri="{FF2B5EF4-FFF2-40B4-BE49-F238E27FC236}">
                <a16:creationId xmlns:a16="http://schemas.microsoft.com/office/drawing/2014/main" id="{336CA642-5B09-1A36-FF39-9220A15F3BBB}"/>
              </a:ext>
            </a:extLst>
          </p:cNvPr>
          <p:cNvSpPr/>
          <p:nvPr/>
        </p:nvSpPr>
        <p:spPr>
          <a:xfrm>
            <a:off x="11230081" y="2476035"/>
            <a:ext cx="602144" cy="3172053"/>
          </a:xfrm>
          <a:prstGeom prst="rect">
            <a:avLst/>
          </a:prstGeom>
          <a:noFill/>
          <a:ln w="4762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1" name="Rectángulo 30">
            <a:extLst>
              <a:ext uri="{FF2B5EF4-FFF2-40B4-BE49-F238E27FC236}">
                <a16:creationId xmlns:a16="http://schemas.microsoft.com/office/drawing/2014/main" id="{AF7FBB1F-5655-6CE5-F7B3-E1BC584B9051}"/>
              </a:ext>
            </a:extLst>
          </p:cNvPr>
          <p:cNvSpPr/>
          <p:nvPr/>
        </p:nvSpPr>
        <p:spPr>
          <a:xfrm>
            <a:off x="4286660" y="4029758"/>
            <a:ext cx="7531499" cy="297956"/>
          </a:xfrm>
          <a:prstGeom prst="rect">
            <a:avLst/>
          </a:prstGeom>
          <a:noFill/>
          <a:ln w="4762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4 Marcador de número de diapositiva">
            <a:extLst>
              <a:ext uri="{FF2B5EF4-FFF2-40B4-BE49-F238E27FC236}">
                <a16:creationId xmlns:a16="http://schemas.microsoft.com/office/drawing/2014/main" id="{B45F7600-5719-0B6E-3C66-E1063EDCDBE1}"/>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15</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35255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par>
                                <p:cTn id="28" presetID="16" presetClass="entr" presetSubtype="21"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par>
                                <p:cTn id="38" presetID="16" presetClass="entr" presetSubtype="21"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par>
                                <p:cTn id="48" presetID="16" presetClass="entr" presetSubtype="21"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barn(inVertical)">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grpId="0"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circle(in)">
                                      <p:cBhvr>
                                        <p:cTn id="60" dur="2000"/>
                                        <p:tgtEl>
                                          <p:spTgt spid="28"/>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grpId="0" nodeType="clickEffect">
                                  <p:stCondLst>
                                    <p:cond delay="0"/>
                                  </p:stCondLst>
                                  <p:childTnLst>
                                    <p:set>
                                      <p:cBhvr>
                                        <p:cTn id="64" dur="1" fill="hold">
                                          <p:stCondLst>
                                            <p:cond delay="0"/>
                                          </p:stCondLst>
                                        </p:cTn>
                                        <p:tgtEl>
                                          <p:spTgt spid="29"/>
                                        </p:tgtEl>
                                        <p:attrNameLst>
                                          <p:attrName>style.visibility</p:attrName>
                                        </p:attrNameLst>
                                      </p:cBhvr>
                                      <p:to>
                                        <p:strVal val="visible"/>
                                      </p:to>
                                    </p:set>
                                    <p:animEffect transition="in" filter="circle(in)">
                                      <p:cBhvr>
                                        <p:cTn id="65" dur="2000"/>
                                        <p:tgtEl>
                                          <p:spTgt spid="29"/>
                                        </p:tgtEl>
                                      </p:cBhvr>
                                    </p:animEffect>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grpId="0"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circle(in)">
                                      <p:cBhvr>
                                        <p:cTn id="70" dur="2000"/>
                                        <p:tgtEl>
                                          <p:spTgt spid="30"/>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circle(in)">
                                      <p:cBhvr>
                                        <p:cTn id="75"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4" grpId="0" animBg="1"/>
      <p:bldP spid="16" grpId="0" animBg="1"/>
      <p:bldP spid="17" grpId="0" animBg="1"/>
      <p:bldP spid="18" grpId="0" animBg="1"/>
      <p:bldP spid="28" grpId="0" animBg="1"/>
      <p:bldP spid="29" grpId="0" animBg="1"/>
      <p:bldP spid="30"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Programa de Trabajo Propiedades, Plantas y Equipos</a:t>
            </a:r>
            <a:endParaRPr lang="es-MX" altLang="es-CL" sz="2000" b="1" i="1" dirty="0">
              <a:solidFill>
                <a:schemeClr val="tx1"/>
              </a:solidFill>
              <a:latin typeface="Georgia" panose="02040502050405020303" pitchFamily="18" charset="0"/>
              <a:cs typeface="Arial" panose="020B0604020202020204" pitchFamily="34" charset="0"/>
            </a:endParaRPr>
          </a:p>
        </p:txBody>
      </p:sp>
      <p:pic>
        <p:nvPicPr>
          <p:cNvPr id="3" name="Imagen 2">
            <a:extLst>
              <a:ext uri="{FF2B5EF4-FFF2-40B4-BE49-F238E27FC236}">
                <a16:creationId xmlns:a16="http://schemas.microsoft.com/office/drawing/2014/main" id="{C608889A-12C9-0A5A-17D4-28A1231CF5B7}"/>
              </a:ext>
            </a:extLst>
          </p:cNvPr>
          <p:cNvPicPr>
            <a:picLocks noChangeAspect="1"/>
          </p:cNvPicPr>
          <p:nvPr/>
        </p:nvPicPr>
        <p:blipFill>
          <a:blip r:embed="rId2"/>
          <a:stretch>
            <a:fillRect/>
          </a:stretch>
        </p:blipFill>
        <p:spPr>
          <a:xfrm>
            <a:off x="424738" y="1141855"/>
            <a:ext cx="10836579" cy="4810058"/>
          </a:xfrm>
          <a:prstGeom prst="rect">
            <a:avLst/>
          </a:prstGeom>
        </p:spPr>
      </p:pic>
      <p:sp>
        <p:nvSpPr>
          <p:cNvPr id="2" name="Rectángulo 1">
            <a:extLst>
              <a:ext uri="{FF2B5EF4-FFF2-40B4-BE49-F238E27FC236}">
                <a16:creationId xmlns:a16="http://schemas.microsoft.com/office/drawing/2014/main" id="{1C69BE27-4BB2-588A-82DE-E700B796F0B4}"/>
              </a:ext>
            </a:extLst>
          </p:cNvPr>
          <p:cNvSpPr/>
          <p:nvPr/>
        </p:nvSpPr>
        <p:spPr>
          <a:xfrm>
            <a:off x="469971" y="1226105"/>
            <a:ext cx="10770080" cy="69650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5" name="Rectángulo 24">
            <a:extLst>
              <a:ext uri="{FF2B5EF4-FFF2-40B4-BE49-F238E27FC236}">
                <a16:creationId xmlns:a16="http://schemas.microsoft.com/office/drawing/2014/main" id="{34F16069-90FB-E0EB-15A6-77CCC1DC17E1}"/>
              </a:ext>
            </a:extLst>
          </p:cNvPr>
          <p:cNvSpPr/>
          <p:nvPr/>
        </p:nvSpPr>
        <p:spPr>
          <a:xfrm>
            <a:off x="457987" y="1917495"/>
            <a:ext cx="10770080" cy="593984"/>
          </a:xfrm>
          <a:prstGeom prst="rect">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7" name="Rectángulo 26">
            <a:extLst>
              <a:ext uri="{FF2B5EF4-FFF2-40B4-BE49-F238E27FC236}">
                <a16:creationId xmlns:a16="http://schemas.microsoft.com/office/drawing/2014/main" id="{F95C5A1E-5380-0C27-6E0A-A1A3C5D2BAA8}"/>
              </a:ext>
            </a:extLst>
          </p:cNvPr>
          <p:cNvSpPr/>
          <p:nvPr/>
        </p:nvSpPr>
        <p:spPr>
          <a:xfrm>
            <a:off x="469971" y="2501897"/>
            <a:ext cx="10770080" cy="700971"/>
          </a:xfrm>
          <a:prstGeom prst="rect">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Rectángulo 27">
            <a:extLst>
              <a:ext uri="{FF2B5EF4-FFF2-40B4-BE49-F238E27FC236}">
                <a16:creationId xmlns:a16="http://schemas.microsoft.com/office/drawing/2014/main" id="{0AEADD2F-D930-32D7-0139-95E0BD8DBF2C}"/>
              </a:ext>
            </a:extLst>
          </p:cNvPr>
          <p:cNvSpPr/>
          <p:nvPr/>
        </p:nvSpPr>
        <p:spPr>
          <a:xfrm>
            <a:off x="469971" y="3187614"/>
            <a:ext cx="10748814" cy="1702058"/>
          </a:xfrm>
          <a:prstGeom prst="rect">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9" name="Rectángulo 28">
            <a:extLst>
              <a:ext uri="{FF2B5EF4-FFF2-40B4-BE49-F238E27FC236}">
                <a16:creationId xmlns:a16="http://schemas.microsoft.com/office/drawing/2014/main" id="{8FFEF8D8-502D-987E-24DF-4714411972DF}"/>
              </a:ext>
            </a:extLst>
          </p:cNvPr>
          <p:cNvSpPr/>
          <p:nvPr/>
        </p:nvSpPr>
        <p:spPr>
          <a:xfrm>
            <a:off x="469971" y="4886103"/>
            <a:ext cx="10748814" cy="533514"/>
          </a:xfrm>
          <a:prstGeom prst="rect">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0" name="Rectángulo 29">
            <a:extLst>
              <a:ext uri="{FF2B5EF4-FFF2-40B4-BE49-F238E27FC236}">
                <a16:creationId xmlns:a16="http://schemas.microsoft.com/office/drawing/2014/main" id="{636F0B21-420A-D1F0-2C3D-3928EF00A748}"/>
              </a:ext>
            </a:extLst>
          </p:cNvPr>
          <p:cNvSpPr/>
          <p:nvPr/>
        </p:nvSpPr>
        <p:spPr>
          <a:xfrm>
            <a:off x="480604" y="5409816"/>
            <a:ext cx="10748814" cy="533514"/>
          </a:xfrm>
          <a:prstGeom prst="rect">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Rectángulo 4">
            <a:extLst>
              <a:ext uri="{FF2B5EF4-FFF2-40B4-BE49-F238E27FC236}">
                <a16:creationId xmlns:a16="http://schemas.microsoft.com/office/drawing/2014/main" id="{B0206C7D-1838-9EBC-8003-9A4D9273252C}"/>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7" name="CuadroTexto 6">
            <a:extLst>
              <a:ext uri="{FF2B5EF4-FFF2-40B4-BE49-F238E27FC236}">
                <a16:creationId xmlns:a16="http://schemas.microsoft.com/office/drawing/2014/main" id="{E55BA158-A256-A0FD-0D1E-976D97181234}"/>
              </a:ext>
            </a:extLst>
          </p:cNvPr>
          <p:cNvSpPr txBox="1"/>
          <p:nvPr/>
        </p:nvSpPr>
        <p:spPr>
          <a:xfrm>
            <a:off x="6119" y="865017"/>
            <a:ext cx="8156716" cy="5078313"/>
          </a:xfrm>
          <a:prstGeom prst="rect">
            <a:avLst/>
          </a:prstGeom>
          <a:solidFill>
            <a:schemeClr val="bg1"/>
          </a:solidFill>
          <a:ln w="22225">
            <a:solidFill>
              <a:schemeClr val="tx1"/>
            </a:solidFill>
          </a:ln>
        </p:spPr>
        <p:txBody>
          <a:bodyPr wrap="square">
            <a:spAutoFit/>
          </a:bodyPr>
          <a:lstStyle/>
          <a:p>
            <a:pPr algn="l">
              <a:buNone/>
            </a:pPr>
            <a:r>
              <a:rPr lang="es-MX" b="1" i="0" dirty="0">
                <a:solidFill>
                  <a:srgbClr val="000000"/>
                </a:solidFill>
                <a:effectLst/>
                <a:latin typeface="Georgia" panose="02040502050405020303" pitchFamily="18" charset="0"/>
              </a:rPr>
              <a:t>A qué se refiere el beneficio de la Inversión en Activo fijo</a:t>
            </a:r>
          </a:p>
          <a:p>
            <a:pPr algn="l">
              <a:buNone/>
            </a:pPr>
            <a:endParaRPr lang="es-MX" b="1" i="0" dirty="0">
              <a:solidFill>
                <a:srgbClr val="000000"/>
              </a:solidFill>
              <a:effectLst/>
              <a:latin typeface="Georgia" panose="02040502050405020303" pitchFamily="18" charset="0"/>
            </a:endParaRPr>
          </a:p>
          <a:p>
            <a:pPr algn="just"/>
            <a:r>
              <a:rPr lang="es-MX" b="0" i="0" dirty="0">
                <a:solidFill>
                  <a:srgbClr val="000000"/>
                </a:solidFill>
                <a:effectLst/>
                <a:latin typeface="Georgia" panose="02040502050405020303" pitchFamily="18" charset="0"/>
              </a:rPr>
              <a:t>Es un beneficio tributario que incentiva la inversión de las empresas que declaren el impuesto de primera categoría sobre renta efectiva determinada según contabilidad completa en bienes físicos del activo inmovilizado,  consistente en aplicar un 4% a la inversión en este tipo de  bienes, de acuerdo a lo establecido en el artículo 33 bis de la Ley de la Renta, el cual pasa a constituir un crédito contra el impuesto de Primera Categoría de la Ley de la Renta. </a:t>
            </a:r>
            <a:endParaRPr lang="es-MX" dirty="0">
              <a:solidFill>
                <a:srgbClr val="000000"/>
              </a:solidFill>
              <a:latin typeface="Georgia" panose="02040502050405020303" pitchFamily="18" charset="0"/>
            </a:endParaRPr>
          </a:p>
          <a:p>
            <a:pPr algn="just"/>
            <a:endParaRPr lang="es-MX" b="0" i="0" dirty="0">
              <a:solidFill>
                <a:srgbClr val="000000"/>
              </a:solidFill>
              <a:effectLst/>
              <a:latin typeface="Georgia" panose="02040502050405020303" pitchFamily="18" charset="0"/>
            </a:endParaRPr>
          </a:p>
          <a:p>
            <a:pPr algn="just"/>
            <a:r>
              <a:rPr lang="es-MX" b="1" dirty="0">
                <a:latin typeface="Georgia" panose="02040502050405020303" pitchFamily="18" charset="0"/>
              </a:rPr>
              <a:t>Norma permanente</a:t>
            </a:r>
            <a:r>
              <a:rPr lang="es-MX" dirty="0">
                <a:latin typeface="Georgia" panose="02040502050405020303" pitchFamily="18" charset="0"/>
              </a:rPr>
              <a:t>: En ningún caso el monto anual del crédito podrá exceder de 500 unidades tributarias mensuales, considerando el valor de la unidad tributaria mensual del mes de cierre del ejercicio</a:t>
            </a:r>
          </a:p>
          <a:p>
            <a:pPr algn="just"/>
            <a:endParaRPr lang="es-MX" dirty="0">
              <a:solidFill>
                <a:srgbClr val="000000"/>
              </a:solidFill>
              <a:latin typeface="Georgia" panose="02040502050405020303" pitchFamily="18" charset="0"/>
            </a:endParaRPr>
          </a:p>
          <a:p>
            <a:pPr algn="just"/>
            <a:r>
              <a:rPr lang="es-MX" dirty="0">
                <a:latin typeface="Georgia" panose="02040502050405020303" pitchFamily="18" charset="0"/>
              </a:rPr>
              <a:t>Esta norma se aplicará a contribuyentes cuyos ingresos anuales por ventas y servicios del giro no hayan superado, ninguno de los dos años anteriores a aquél en que pretendan imputar el crédito, el equivalente a cien mil unidades de fomento.</a:t>
            </a:r>
            <a:endParaRPr lang="es-MX" b="0" i="0" dirty="0">
              <a:solidFill>
                <a:srgbClr val="000000"/>
              </a:solidFill>
              <a:effectLst/>
              <a:latin typeface="Georgia" panose="02040502050405020303" pitchFamily="18" charset="0"/>
            </a:endParaRPr>
          </a:p>
        </p:txBody>
      </p:sp>
      <p:sp>
        <p:nvSpPr>
          <p:cNvPr id="8" name="Rectángulo: esquinas redondeadas 7">
            <a:extLst>
              <a:ext uri="{FF2B5EF4-FFF2-40B4-BE49-F238E27FC236}">
                <a16:creationId xmlns:a16="http://schemas.microsoft.com/office/drawing/2014/main" id="{84CBC2F1-53BA-FE56-D132-74E0FF757080}"/>
              </a:ext>
            </a:extLst>
          </p:cNvPr>
          <p:cNvSpPr/>
          <p:nvPr/>
        </p:nvSpPr>
        <p:spPr>
          <a:xfrm>
            <a:off x="7967840" y="167006"/>
            <a:ext cx="3834954" cy="382964"/>
          </a:xfrm>
          <a:prstGeom prst="roundRect">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dirty="0">
                <a:solidFill>
                  <a:schemeClr val="bg1"/>
                </a:solidFill>
                <a:latin typeface="Georgia" panose="02040502050405020303" pitchFamily="18" charset="0"/>
              </a:rPr>
              <a:t>UTM = 68.923 x 500 = 34.461.500 </a:t>
            </a:r>
            <a:endParaRPr lang="es-CL" dirty="0">
              <a:solidFill>
                <a:schemeClr val="bg1"/>
              </a:solidFill>
              <a:latin typeface="Georgia" panose="02040502050405020303" pitchFamily="18" charset="0"/>
            </a:endParaRPr>
          </a:p>
        </p:txBody>
      </p:sp>
      <p:sp>
        <p:nvSpPr>
          <p:cNvPr id="9" name="Rectángulo: esquinas redondeadas 8">
            <a:extLst>
              <a:ext uri="{FF2B5EF4-FFF2-40B4-BE49-F238E27FC236}">
                <a16:creationId xmlns:a16="http://schemas.microsoft.com/office/drawing/2014/main" id="{0116870F-4171-A352-A2E5-20ABD2062686}"/>
              </a:ext>
            </a:extLst>
          </p:cNvPr>
          <p:cNvSpPr/>
          <p:nvPr/>
        </p:nvSpPr>
        <p:spPr>
          <a:xfrm>
            <a:off x="7237699" y="5765933"/>
            <a:ext cx="4565095" cy="382964"/>
          </a:xfrm>
          <a:prstGeom prst="roundRect">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dirty="0">
                <a:solidFill>
                  <a:schemeClr val="bg1"/>
                </a:solidFill>
                <a:latin typeface="Georgia" panose="02040502050405020303" pitchFamily="18" charset="0"/>
              </a:rPr>
              <a:t>UF 39.290,61 x 100.000 = 3.929.061.000</a:t>
            </a:r>
            <a:endParaRPr lang="es-CL" dirty="0">
              <a:solidFill>
                <a:schemeClr val="bg1"/>
              </a:solidFill>
              <a:latin typeface="Georgia" panose="02040502050405020303" pitchFamily="18" charset="0"/>
            </a:endParaRPr>
          </a:p>
        </p:txBody>
      </p:sp>
      <p:sp>
        <p:nvSpPr>
          <p:cNvPr id="11" name="4 Marcador de número de diapositiva">
            <a:extLst>
              <a:ext uri="{FF2B5EF4-FFF2-40B4-BE49-F238E27FC236}">
                <a16:creationId xmlns:a16="http://schemas.microsoft.com/office/drawing/2014/main" id="{86E6CA70-C430-573D-3A05-89EC7F707EBB}"/>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16</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303772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circle(in)">
                                      <p:cBhvr>
                                        <p:cTn id="25" dur="20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down)">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down)">
                                      <p:cBhvr>
                                        <p:cTn id="40" dur="5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circle(in)">
                                      <p:cBhvr>
                                        <p:cTn id="45" dur="20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circle(in)">
                                      <p:cBhvr>
                                        <p:cTn id="50" dur="20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circle(in)">
                                      <p:cBhvr>
                                        <p:cTn id="5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25" grpId="0" animBg="1"/>
      <p:bldP spid="27" grpId="0" animBg="1"/>
      <p:bldP spid="28" grpId="0" animBg="1"/>
      <p:bldP spid="29" grpId="0" animBg="1"/>
      <p:bldP spid="30" grpId="0" animBg="1"/>
      <p:bldP spid="7" grpId="0" animBg="1"/>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Programa de Trabajo Propiedades, Plantas y Equipos</a:t>
            </a:r>
            <a:endParaRPr lang="es-MX" altLang="es-CL" sz="2000" b="1" i="1" dirty="0">
              <a:solidFill>
                <a:schemeClr val="tx1"/>
              </a:solidFill>
              <a:latin typeface="Georgia" panose="02040502050405020303" pitchFamily="18" charset="0"/>
              <a:cs typeface="Arial" panose="020B0604020202020204" pitchFamily="34" charset="0"/>
            </a:endParaRPr>
          </a:p>
        </p:txBody>
      </p:sp>
      <p:pic>
        <p:nvPicPr>
          <p:cNvPr id="3" name="Imagen 2">
            <a:extLst>
              <a:ext uri="{FF2B5EF4-FFF2-40B4-BE49-F238E27FC236}">
                <a16:creationId xmlns:a16="http://schemas.microsoft.com/office/drawing/2014/main" id="{E43D93CB-D110-A501-B4E3-F59D5047F4D7}"/>
              </a:ext>
            </a:extLst>
          </p:cNvPr>
          <p:cNvPicPr>
            <a:picLocks noChangeAspect="1"/>
          </p:cNvPicPr>
          <p:nvPr/>
        </p:nvPicPr>
        <p:blipFill>
          <a:blip r:embed="rId2"/>
          <a:stretch>
            <a:fillRect/>
          </a:stretch>
        </p:blipFill>
        <p:spPr>
          <a:xfrm>
            <a:off x="417118" y="1065340"/>
            <a:ext cx="10844200" cy="4836696"/>
          </a:xfrm>
          <a:prstGeom prst="rect">
            <a:avLst/>
          </a:prstGeom>
        </p:spPr>
      </p:pic>
      <p:sp>
        <p:nvSpPr>
          <p:cNvPr id="2" name="Rectángulo 1">
            <a:extLst>
              <a:ext uri="{FF2B5EF4-FFF2-40B4-BE49-F238E27FC236}">
                <a16:creationId xmlns:a16="http://schemas.microsoft.com/office/drawing/2014/main" id="{ABEF7954-759E-72E9-F86F-25AED02D14BC}"/>
              </a:ext>
            </a:extLst>
          </p:cNvPr>
          <p:cNvSpPr/>
          <p:nvPr/>
        </p:nvSpPr>
        <p:spPr>
          <a:xfrm>
            <a:off x="438384" y="1141039"/>
            <a:ext cx="10770080" cy="100673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Rectángulo 4">
            <a:extLst>
              <a:ext uri="{FF2B5EF4-FFF2-40B4-BE49-F238E27FC236}">
                <a16:creationId xmlns:a16="http://schemas.microsoft.com/office/drawing/2014/main" id="{E35D9970-821D-7E50-F9D5-FE56AC77F962}"/>
              </a:ext>
            </a:extLst>
          </p:cNvPr>
          <p:cNvSpPr/>
          <p:nvPr/>
        </p:nvSpPr>
        <p:spPr>
          <a:xfrm>
            <a:off x="438384" y="2146857"/>
            <a:ext cx="10770080" cy="68140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Rectángulo 5">
            <a:extLst>
              <a:ext uri="{FF2B5EF4-FFF2-40B4-BE49-F238E27FC236}">
                <a16:creationId xmlns:a16="http://schemas.microsoft.com/office/drawing/2014/main" id="{F3CDDE97-B714-538F-3548-4AC6BFD41536}"/>
              </a:ext>
            </a:extLst>
          </p:cNvPr>
          <p:cNvSpPr/>
          <p:nvPr/>
        </p:nvSpPr>
        <p:spPr>
          <a:xfrm>
            <a:off x="438384" y="2846673"/>
            <a:ext cx="10770080" cy="167496"/>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Rectángulo 6">
            <a:extLst>
              <a:ext uri="{FF2B5EF4-FFF2-40B4-BE49-F238E27FC236}">
                <a16:creationId xmlns:a16="http://schemas.microsoft.com/office/drawing/2014/main" id="{1791FE88-993E-3866-F2C2-62D3EE0EEB55}"/>
              </a:ext>
            </a:extLst>
          </p:cNvPr>
          <p:cNvSpPr/>
          <p:nvPr/>
        </p:nvSpPr>
        <p:spPr>
          <a:xfrm>
            <a:off x="438384" y="3031071"/>
            <a:ext cx="10770080" cy="45896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Rectángulo 7">
            <a:extLst>
              <a:ext uri="{FF2B5EF4-FFF2-40B4-BE49-F238E27FC236}">
                <a16:creationId xmlns:a16="http://schemas.microsoft.com/office/drawing/2014/main" id="{ECAEE3D9-66B8-0327-7AC9-1838AAA04A96}"/>
              </a:ext>
            </a:extLst>
          </p:cNvPr>
          <p:cNvSpPr/>
          <p:nvPr/>
        </p:nvSpPr>
        <p:spPr>
          <a:xfrm>
            <a:off x="438384" y="3538895"/>
            <a:ext cx="10770080" cy="30493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Imagen 3">
            <a:extLst>
              <a:ext uri="{FF2B5EF4-FFF2-40B4-BE49-F238E27FC236}">
                <a16:creationId xmlns:a16="http://schemas.microsoft.com/office/drawing/2014/main" id="{525C889C-D42A-4ED2-143B-D12A660C024E}"/>
              </a:ext>
            </a:extLst>
          </p:cNvPr>
          <p:cNvPicPr>
            <a:picLocks noChangeAspect="1"/>
          </p:cNvPicPr>
          <p:nvPr/>
        </p:nvPicPr>
        <p:blipFill>
          <a:blip r:embed="rId3"/>
          <a:stretch>
            <a:fillRect/>
          </a:stretch>
        </p:blipFill>
        <p:spPr>
          <a:xfrm>
            <a:off x="5368230" y="254938"/>
            <a:ext cx="6668856" cy="5951736"/>
          </a:xfrm>
          <a:prstGeom prst="rect">
            <a:avLst/>
          </a:prstGeom>
          <a:ln w="34925">
            <a:solidFill>
              <a:srgbClr val="0000FF"/>
            </a:solidFill>
          </a:ln>
        </p:spPr>
      </p:pic>
      <p:sp>
        <p:nvSpPr>
          <p:cNvPr id="10" name="Rectángulo 9">
            <a:extLst>
              <a:ext uri="{FF2B5EF4-FFF2-40B4-BE49-F238E27FC236}">
                <a16:creationId xmlns:a16="http://schemas.microsoft.com/office/drawing/2014/main" id="{8AE34D64-FFDF-41CB-E973-CE17362EFEF1}"/>
              </a:ext>
            </a:extLst>
          </p:cNvPr>
          <p:cNvSpPr/>
          <p:nvPr/>
        </p:nvSpPr>
        <p:spPr>
          <a:xfrm>
            <a:off x="5463114" y="3047778"/>
            <a:ext cx="6438066" cy="276031"/>
          </a:xfrm>
          <a:prstGeom prst="rect">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Rectángulo 10">
            <a:extLst>
              <a:ext uri="{FF2B5EF4-FFF2-40B4-BE49-F238E27FC236}">
                <a16:creationId xmlns:a16="http://schemas.microsoft.com/office/drawing/2014/main" id="{8F9E258A-9299-68F1-644B-41885E84F29C}"/>
              </a:ext>
            </a:extLst>
          </p:cNvPr>
          <p:cNvSpPr/>
          <p:nvPr/>
        </p:nvSpPr>
        <p:spPr>
          <a:xfrm>
            <a:off x="5483625" y="3899958"/>
            <a:ext cx="6438066" cy="276031"/>
          </a:xfrm>
          <a:prstGeom prst="rect">
            <a:avLst/>
          </a:pr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Rectángulo 11">
            <a:extLst>
              <a:ext uri="{FF2B5EF4-FFF2-40B4-BE49-F238E27FC236}">
                <a16:creationId xmlns:a16="http://schemas.microsoft.com/office/drawing/2014/main" id="{4CF48F3E-3F42-983E-297A-05AAB72B4184}"/>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15" name="4 Marcador de número de diapositiva">
            <a:extLst>
              <a:ext uri="{FF2B5EF4-FFF2-40B4-BE49-F238E27FC236}">
                <a16:creationId xmlns:a16="http://schemas.microsoft.com/office/drawing/2014/main" id="{BD008D35-6B58-10CF-6FA6-D39B2B3D4BB6}"/>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17</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74606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randombar(horizontal)">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down)">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arn(inVertical)">
                                      <p:cBhvr>
                                        <p:cTn id="5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animBg="1"/>
      <p:bldP spid="5" grpId="0" animBg="1"/>
      <p:bldP spid="6" grpId="0" animBg="1"/>
      <p:bldP spid="7" grpId="0" animBg="1"/>
      <p:bldP spid="8"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174648" y="524408"/>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PPE (NIC 16)</a:t>
            </a:r>
            <a:endParaRPr lang="es-MX" altLang="es-CL" sz="2800" b="1" i="1" dirty="0">
              <a:solidFill>
                <a:schemeClr val="tx1"/>
              </a:solidFill>
              <a:latin typeface="Georgia" panose="02040502050405020303" pitchFamily="18" charset="0"/>
              <a:cs typeface="Arial" panose="020B0604020202020204" pitchFamily="34" charset="0"/>
            </a:endParaRPr>
          </a:p>
        </p:txBody>
      </p:sp>
      <p:sp>
        <p:nvSpPr>
          <p:cNvPr id="17" name="Text Box 10">
            <a:extLst>
              <a:ext uri="{FF2B5EF4-FFF2-40B4-BE49-F238E27FC236}">
                <a16:creationId xmlns:a16="http://schemas.microsoft.com/office/drawing/2014/main" id="{F9D1540B-E2B4-4309-AE38-B5B6BD8E9E7F}"/>
              </a:ext>
            </a:extLst>
          </p:cNvPr>
          <p:cNvSpPr txBox="1">
            <a:spLocks noChangeArrowheads="1"/>
          </p:cNvSpPr>
          <p:nvPr/>
        </p:nvSpPr>
        <p:spPr bwMode="auto">
          <a:xfrm>
            <a:off x="739284" y="1093007"/>
            <a:ext cx="4841710" cy="402291"/>
          </a:xfrm>
          <a:prstGeom prst="rect">
            <a:avLst/>
          </a:prstGeom>
          <a:solidFill>
            <a:srgbClr val="0000FF"/>
          </a:solidFill>
          <a:ln w="9525">
            <a:noFill/>
            <a:miter lim="800000"/>
            <a:headEnd/>
            <a:tailEnd/>
          </a:ln>
        </p:spPr>
        <p:txBody>
          <a:bodyPr wrap="square" lIns="90000" tIns="46800" rIns="90000" bIns="468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20000"/>
              </a:spcBef>
            </a:pPr>
            <a:r>
              <a:rPr lang="en-GB" altLang="es-CL" sz="2000" b="1" dirty="0">
                <a:solidFill>
                  <a:schemeClr val="bg1"/>
                </a:solidFill>
                <a:latin typeface="Georgia" panose="02040502050405020303" pitchFamily="18" charset="0"/>
                <a:cs typeface="Arial" pitchFamily="34" charset="0"/>
              </a:rPr>
              <a:t>NIIF</a:t>
            </a:r>
          </a:p>
        </p:txBody>
      </p:sp>
      <p:sp>
        <p:nvSpPr>
          <p:cNvPr id="18" name="Rectangle 3">
            <a:extLst>
              <a:ext uri="{FF2B5EF4-FFF2-40B4-BE49-F238E27FC236}">
                <a16:creationId xmlns:a16="http://schemas.microsoft.com/office/drawing/2014/main" id="{A4361B28-07D1-451B-968F-D56A3344C243}"/>
              </a:ext>
            </a:extLst>
          </p:cNvPr>
          <p:cNvSpPr txBox="1">
            <a:spLocks noChangeArrowheads="1"/>
          </p:cNvSpPr>
          <p:nvPr/>
        </p:nvSpPr>
        <p:spPr>
          <a:xfrm>
            <a:off x="412636" y="1562743"/>
            <a:ext cx="5602608" cy="4698517"/>
          </a:xfrm>
          <a:prstGeom prst="rect">
            <a:avLst/>
          </a:prstGeom>
        </p:spPr>
        <p:txBody>
          <a:bodyPr/>
          <a:lstStyle/>
          <a:p>
            <a:pPr marL="342900" indent="-342900" algn="just">
              <a:lnSpc>
                <a:spcPct val="125000"/>
              </a:lnSpc>
              <a:spcBef>
                <a:spcPct val="30000"/>
              </a:spcBef>
              <a:buFont typeface="Arial" pitchFamily="34" charset="0"/>
              <a:buChar char="•"/>
              <a:defRPr/>
            </a:pPr>
            <a:r>
              <a:rPr lang="es-CL" sz="1700" dirty="0">
                <a:solidFill>
                  <a:srgbClr val="0000CC"/>
                </a:solidFill>
                <a:latin typeface="Georgia" panose="02040502050405020303" pitchFamily="18" charset="0"/>
                <a:cs typeface="Arial" pitchFamily="34" charset="0"/>
              </a:rPr>
              <a:t>Se incorpora el concepto de activos mantenidos para la venta (NIIF 5), Propiedades de Inversión (Arriendo a terceros NIC40).</a:t>
            </a:r>
          </a:p>
          <a:p>
            <a:pPr marL="342900" indent="-342900" algn="just">
              <a:lnSpc>
                <a:spcPct val="125000"/>
              </a:lnSpc>
              <a:spcBef>
                <a:spcPct val="30000"/>
              </a:spcBef>
              <a:buFont typeface="Arial" pitchFamily="34" charset="0"/>
              <a:buChar char="•"/>
              <a:defRPr/>
            </a:pPr>
            <a:r>
              <a:rPr lang="es-CL" sz="1700" dirty="0">
                <a:solidFill>
                  <a:srgbClr val="0000CC"/>
                </a:solidFill>
                <a:latin typeface="Georgia" panose="02040502050405020303" pitchFamily="18" charset="0"/>
                <a:cs typeface="Arial" pitchFamily="34" charset="0"/>
              </a:rPr>
              <a:t>Existen 3 opciones de valorización</a:t>
            </a:r>
          </a:p>
          <a:p>
            <a:pPr lvl="1" algn="just">
              <a:lnSpc>
                <a:spcPct val="125000"/>
              </a:lnSpc>
              <a:spcBef>
                <a:spcPct val="30000"/>
              </a:spcBef>
              <a:defRPr/>
            </a:pPr>
            <a:r>
              <a:rPr lang="es-CL" sz="1700" dirty="0">
                <a:solidFill>
                  <a:srgbClr val="0000CC"/>
                </a:solidFill>
                <a:latin typeface="Georgia" panose="02040502050405020303" pitchFamily="18" charset="0"/>
                <a:cs typeface="Arial" pitchFamily="34" charset="0"/>
              </a:rPr>
              <a:t>1) Método del costo: Costo de adquisición (sin reajuste IPC)</a:t>
            </a:r>
          </a:p>
          <a:p>
            <a:pPr lvl="1" algn="just">
              <a:lnSpc>
                <a:spcPct val="125000"/>
              </a:lnSpc>
              <a:spcBef>
                <a:spcPct val="30000"/>
              </a:spcBef>
              <a:defRPr/>
            </a:pPr>
            <a:r>
              <a:rPr lang="es-CL" sz="1700" dirty="0">
                <a:solidFill>
                  <a:srgbClr val="0000CC"/>
                </a:solidFill>
                <a:latin typeface="Georgia" panose="02040502050405020303" pitchFamily="18" charset="0"/>
                <a:cs typeface="Arial" pitchFamily="34" charset="0"/>
              </a:rPr>
              <a:t>2) Método de Revaluación</a:t>
            </a:r>
          </a:p>
          <a:p>
            <a:pPr lvl="1" algn="just">
              <a:lnSpc>
                <a:spcPct val="125000"/>
              </a:lnSpc>
              <a:spcBef>
                <a:spcPct val="30000"/>
              </a:spcBef>
              <a:defRPr/>
            </a:pPr>
            <a:r>
              <a:rPr lang="es-CL" sz="1700" dirty="0">
                <a:solidFill>
                  <a:srgbClr val="0000CC"/>
                </a:solidFill>
                <a:latin typeface="Georgia" panose="02040502050405020303" pitchFamily="18" charset="0"/>
                <a:cs typeface="Arial" pitchFamily="34" charset="0"/>
              </a:rPr>
              <a:t>3) Costo Atribuido (solo en primera aplicación)</a:t>
            </a:r>
          </a:p>
          <a:p>
            <a:pPr marL="342900" lvl="1" indent="-342900" algn="just">
              <a:lnSpc>
                <a:spcPct val="125000"/>
              </a:lnSpc>
              <a:spcBef>
                <a:spcPct val="30000"/>
              </a:spcBef>
              <a:buFont typeface="Arial" pitchFamily="34" charset="0"/>
              <a:buChar char="•"/>
              <a:defRPr/>
            </a:pPr>
            <a:r>
              <a:rPr lang="es-CL" sz="1700" dirty="0">
                <a:solidFill>
                  <a:srgbClr val="0000CC"/>
                </a:solidFill>
                <a:latin typeface="Georgia" panose="02040502050405020303" pitchFamily="18" charset="0"/>
                <a:cs typeface="Arial" pitchFamily="34" charset="0"/>
              </a:rPr>
              <a:t>Se Incorpora concepto de valor residual si se informa. (</a:t>
            </a:r>
            <a:r>
              <a:rPr lang="es-CL" sz="1700" dirty="0">
                <a:solidFill>
                  <a:srgbClr val="FF0000"/>
                </a:solidFill>
                <a:latin typeface="Georgia" panose="02040502050405020303" pitchFamily="18" charset="0"/>
                <a:cs typeface="Arial" pitchFamily="34" charset="0"/>
              </a:rPr>
              <a:t>si no cuenta se recomienda el 20% del valor del activo</a:t>
            </a:r>
            <a:r>
              <a:rPr lang="es-CL" sz="1700" dirty="0">
                <a:solidFill>
                  <a:srgbClr val="0000CC"/>
                </a:solidFill>
                <a:latin typeface="Georgia" panose="02040502050405020303" pitchFamily="18" charset="0"/>
                <a:cs typeface="Arial" pitchFamily="34" charset="0"/>
              </a:rPr>
              <a:t>)</a:t>
            </a:r>
          </a:p>
          <a:p>
            <a:pPr marL="342900" lvl="1" indent="-342900" algn="just">
              <a:lnSpc>
                <a:spcPct val="125000"/>
              </a:lnSpc>
              <a:spcBef>
                <a:spcPct val="30000"/>
              </a:spcBef>
              <a:buFont typeface="Arial" pitchFamily="34" charset="0"/>
              <a:buChar char="•"/>
              <a:defRPr/>
            </a:pPr>
            <a:r>
              <a:rPr lang="es-CL" sz="1700" dirty="0">
                <a:solidFill>
                  <a:srgbClr val="0000CC"/>
                </a:solidFill>
                <a:latin typeface="Georgia" panose="02040502050405020303" pitchFamily="18" charset="0"/>
                <a:cs typeface="Arial" pitchFamily="34" charset="0"/>
              </a:rPr>
              <a:t>Vida Útil Financiera</a:t>
            </a:r>
          </a:p>
        </p:txBody>
      </p:sp>
      <p:sp>
        <p:nvSpPr>
          <p:cNvPr id="23" name="Text Box 10">
            <a:extLst>
              <a:ext uri="{FF2B5EF4-FFF2-40B4-BE49-F238E27FC236}">
                <a16:creationId xmlns:a16="http://schemas.microsoft.com/office/drawing/2014/main" id="{A8C53255-FF6B-4510-99C5-B607A2D5E5CB}"/>
              </a:ext>
            </a:extLst>
          </p:cNvPr>
          <p:cNvSpPr txBox="1">
            <a:spLocks noChangeArrowheads="1"/>
          </p:cNvSpPr>
          <p:nvPr/>
        </p:nvSpPr>
        <p:spPr bwMode="auto">
          <a:xfrm>
            <a:off x="6488443" y="1070582"/>
            <a:ext cx="4841710" cy="402291"/>
          </a:xfrm>
          <a:prstGeom prst="rect">
            <a:avLst/>
          </a:prstGeom>
          <a:solidFill>
            <a:schemeClr val="tx1"/>
          </a:solidFill>
          <a:ln w="9525">
            <a:noFill/>
            <a:miter lim="800000"/>
            <a:headEnd/>
            <a:tailEnd/>
          </a:ln>
        </p:spPr>
        <p:txBody>
          <a:bodyPr wrap="square" lIns="90000" tIns="46800" rIns="90000" bIns="468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20000"/>
              </a:spcBef>
            </a:pPr>
            <a:r>
              <a:rPr lang="en-GB" altLang="es-CL" sz="2000" b="1" dirty="0">
                <a:solidFill>
                  <a:schemeClr val="bg1"/>
                </a:solidFill>
                <a:latin typeface="Georgia" panose="02040502050405020303" pitchFamily="18" charset="0"/>
                <a:cs typeface="Arial" pitchFamily="34" charset="0"/>
              </a:rPr>
              <a:t>Ley Sobre Impuesto a la Renta</a:t>
            </a:r>
          </a:p>
        </p:txBody>
      </p:sp>
      <p:sp>
        <p:nvSpPr>
          <p:cNvPr id="25" name="Rectangle 3">
            <a:extLst>
              <a:ext uri="{FF2B5EF4-FFF2-40B4-BE49-F238E27FC236}">
                <a16:creationId xmlns:a16="http://schemas.microsoft.com/office/drawing/2014/main" id="{1CC7146D-05F0-485F-839E-385DC423DACE}"/>
              </a:ext>
            </a:extLst>
          </p:cNvPr>
          <p:cNvSpPr txBox="1">
            <a:spLocks noChangeArrowheads="1"/>
          </p:cNvSpPr>
          <p:nvPr/>
        </p:nvSpPr>
        <p:spPr>
          <a:xfrm>
            <a:off x="6279158" y="1545686"/>
            <a:ext cx="5602608" cy="4241731"/>
          </a:xfrm>
          <a:prstGeom prst="rect">
            <a:avLst/>
          </a:prstGeom>
        </p:spPr>
        <p:txBody>
          <a:bodyPr/>
          <a:lstStyle/>
          <a:p>
            <a:pPr marL="342900" indent="-342900" algn="just">
              <a:lnSpc>
                <a:spcPct val="125000"/>
              </a:lnSpc>
              <a:spcBef>
                <a:spcPct val="30000"/>
              </a:spcBef>
              <a:buFont typeface="Arial" pitchFamily="34" charset="0"/>
              <a:buChar char="•"/>
              <a:defRPr/>
            </a:pPr>
            <a:r>
              <a:rPr lang="es-CL" dirty="0">
                <a:latin typeface="Georgia" panose="02040502050405020303" pitchFamily="18" charset="0"/>
                <a:cs typeface="Arial" pitchFamily="34" charset="0"/>
              </a:rPr>
              <a:t>Costo Corregido monetariamente por IPC (14ª) </a:t>
            </a:r>
            <a:r>
              <a:rPr lang="es-MX" dirty="0">
                <a:latin typeface="Georgia" panose="02040502050405020303" pitchFamily="18" charset="0"/>
                <a:cs typeface="Arial" pitchFamily="34" charset="0"/>
              </a:rPr>
              <a:t>otro régimen no se corrige</a:t>
            </a:r>
            <a:r>
              <a:rPr lang="es-CL" dirty="0">
                <a:latin typeface="Georgia" panose="02040502050405020303" pitchFamily="18" charset="0"/>
                <a:cs typeface="Arial" pitchFamily="34" charset="0"/>
              </a:rPr>
              <a:t> (14 d3 &amp; 14 d8)</a:t>
            </a:r>
          </a:p>
          <a:p>
            <a:pPr marL="342900" indent="-342900" algn="just">
              <a:lnSpc>
                <a:spcPct val="125000"/>
              </a:lnSpc>
              <a:spcBef>
                <a:spcPct val="30000"/>
              </a:spcBef>
              <a:buFont typeface="Arial" pitchFamily="34" charset="0"/>
              <a:buChar char="•"/>
              <a:defRPr/>
            </a:pPr>
            <a:r>
              <a:rPr lang="es-CL" dirty="0">
                <a:latin typeface="Georgia" panose="02040502050405020303" pitchFamily="18" charset="0"/>
                <a:cs typeface="Arial" pitchFamily="34" charset="0"/>
              </a:rPr>
              <a:t>Depreciación lineal, considerando vida útil normal definida por el SII.</a:t>
            </a:r>
          </a:p>
          <a:p>
            <a:pPr marL="342900" indent="-342900" algn="just">
              <a:lnSpc>
                <a:spcPct val="125000"/>
              </a:lnSpc>
              <a:spcBef>
                <a:spcPct val="30000"/>
              </a:spcBef>
              <a:buFont typeface="Arial" pitchFamily="34" charset="0"/>
              <a:buChar char="•"/>
              <a:defRPr/>
            </a:pPr>
            <a:r>
              <a:rPr lang="es-CL" dirty="0">
                <a:latin typeface="Georgia" panose="02040502050405020303" pitchFamily="18" charset="0"/>
                <a:cs typeface="Arial" pitchFamily="34" charset="0"/>
              </a:rPr>
              <a:t>Opcionalmente, depreciación acelerada (un tercio de la vida útil) </a:t>
            </a:r>
          </a:p>
          <a:p>
            <a:pPr marL="342900" indent="-342900" algn="just">
              <a:lnSpc>
                <a:spcPct val="125000"/>
              </a:lnSpc>
              <a:spcBef>
                <a:spcPct val="30000"/>
              </a:spcBef>
              <a:buFont typeface="Arial" pitchFamily="34" charset="0"/>
              <a:buChar char="•"/>
              <a:defRPr/>
            </a:pPr>
            <a:r>
              <a:rPr lang="es-CL" dirty="0">
                <a:latin typeface="Georgia" panose="02040502050405020303" pitchFamily="18" charset="0"/>
                <a:cs typeface="Arial" pitchFamily="34" charset="0"/>
              </a:rPr>
              <a:t>Depreciación instantánea, para 14d3 &amp; 14 d8 si los activos se encuentran pagados (con ingresos que no superan las 25.000 UF) los que superen ese tramo hasta 100.000 UF podrán depreciar en forma super acelerada en 1/10 de la vida útil</a:t>
            </a:r>
          </a:p>
          <a:p>
            <a:pPr marL="342900" indent="-342900" algn="just">
              <a:lnSpc>
                <a:spcPct val="125000"/>
              </a:lnSpc>
              <a:spcBef>
                <a:spcPct val="30000"/>
              </a:spcBef>
              <a:buFont typeface="Arial" pitchFamily="34" charset="0"/>
              <a:buChar char="•"/>
              <a:defRPr/>
            </a:pPr>
            <a:r>
              <a:rPr lang="es-CL" dirty="0">
                <a:latin typeface="Georgia" panose="02040502050405020303" pitchFamily="18" charset="0"/>
                <a:cs typeface="Arial" pitchFamily="34" charset="0"/>
              </a:rPr>
              <a:t>Valor residual 1 peso</a:t>
            </a:r>
          </a:p>
          <a:p>
            <a:pPr marL="342900" indent="-342900" algn="just">
              <a:lnSpc>
                <a:spcPct val="125000"/>
              </a:lnSpc>
              <a:spcBef>
                <a:spcPct val="30000"/>
              </a:spcBef>
              <a:buFont typeface="Arial" pitchFamily="34" charset="0"/>
              <a:buChar char="•"/>
              <a:defRPr/>
            </a:pPr>
            <a:endParaRPr lang="es-CL" dirty="0">
              <a:latin typeface="Georgia" panose="02040502050405020303" pitchFamily="18" charset="0"/>
              <a:cs typeface="Arial" pitchFamily="34" charset="0"/>
            </a:endParaRPr>
          </a:p>
        </p:txBody>
      </p:sp>
      <p:sp>
        <p:nvSpPr>
          <p:cNvPr id="2" name="Rectángulo 1">
            <a:extLst>
              <a:ext uri="{FF2B5EF4-FFF2-40B4-BE49-F238E27FC236}">
                <a16:creationId xmlns:a16="http://schemas.microsoft.com/office/drawing/2014/main" id="{18F0EBF9-9931-8C54-D491-4022A02616D7}"/>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5" name="4 Marcador de número de diapositiva">
            <a:extLst>
              <a:ext uri="{FF2B5EF4-FFF2-40B4-BE49-F238E27FC236}">
                <a16:creationId xmlns:a16="http://schemas.microsoft.com/office/drawing/2014/main" id="{7F6D2D90-3ED7-0ECB-3F58-6406585EAA89}"/>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18</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604656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p:bldP spid="23" grpId="0" animBg="1"/>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154914" y="636471"/>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PPE </a:t>
            </a:r>
            <a:r>
              <a:rPr lang="es-MX" altLang="es-CL" sz="1500" b="1" dirty="0">
                <a:solidFill>
                  <a:schemeClr val="tx1"/>
                </a:solidFill>
                <a:latin typeface="Georgia" panose="02040502050405020303" pitchFamily="18" charset="0"/>
                <a:cs typeface="Arial" panose="020B0604020202020204" pitchFamily="34" charset="0"/>
              </a:rPr>
              <a:t>(NIC16 &amp; Sección 17)</a:t>
            </a:r>
            <a:endParaRPr lang="es-MX" altLang="es-CL" sz="1500" b="1" i="1" dirty="0">
              <a:solidFill>
                <a:schemeClr val="tx1"/>
              </a:solidFill>
              <a:latin typeface="Georgia" panose="02040502050405020303" pitchFamily="18" charset="0"/>
              <a:cs typeface="Arial" panose="020B0604020202020204" pitchFamily="34" charset="0"/>
            </a:endParaRPr>
          </a:p>
        </p:txBody>
      </p:sp>
      <p:sp>
        <p:nvSpPr>
          <p:cNvPr id="39" name="Shape 1653">
            <a:extLst>
              <a:ext uri="{FF2B5EF4-FFF2-40B4-BE49-F238E27FC236}">
                <a16:creationId xmlns:a16="http://schemas.microsoft.com/office/drawing/2014/main" id="{AA8DBD16-AC91-4ACC-8EE9-BC87D1609CAE}"/>
              </a:ext>
            </a:extLst>
          </p:cNvPr>
          <p:cNvSpPr/>
          <p:nvPr/>
        </p:nvSpPr>
        <p:spPr>
          <a:xfrm flipH="1">
            <a:off x="6286438" y="1071202"/>
            <a:ext cx="3807162" cy="68461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9632"/>
                </a:lnTo>
                <a:lnTo>
                  <a:pt x="0" y="9632"/>
                </a:lnTo>
                <a:lnTo>
                  <a:pt x="0" y="21600"/>
                </a:lnTo>
              </a:path>
            </a:pathLst>
          </a:custGeom>
          <a:ln w="38100">
            <a:solidFill/>
            <a:miter lim="400000"/>
          </a:ln>
        </p:spPr>
        <p:txBody>
          <a:bodyPr lIns="0" tIns="0" rIns="0" bIns="0" anchor="ctr"/>
          <a:lstStyle/>
          <a:p>
            <a:pPr lvl="0">
              <a:defRPr sz="3200"/>
            </a:pPr>
            <a:endParaRPr sz="1200"/>
          </a:p>
        </p:txBody>
      </p:sp>
      <p:sp>
        <p:nvSpPr>
          <p:cNvPr id="40" name="Shape 1654">
            <a:extLst>
              <a:ext uri="{FF2B5EF4-FFF2-40B4-BE49-F238E27FC236}">
                <a16:creationId xmlns:a16="http://schemas.microsoft.com/office/drawing/2014/main" id="{6C9B9F3A-2FAD-4C4C-9243-9E4A8D3ED71A}"/>
              </a:ext>
            </a:extLst>
          </p:cNvPr>
          <p:cNvSpPr/>
          <p:nvPr/>
        </p:nvSpPr>
        <p:spPr>
          <a:xfrm>
            <a:off x="1527859" y="1071202"/>
            <a:ext cx="3749817" cy="68461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9632"/>
                </a:lnTo>
                <a:lnTo>
                  <a:pt x="0" y="9632"/>
                </a:lnTo>
                <a:lnTo>
                  <a:pt x="0" y="21600"/>
                </a:lnTo>
              </a:path>
            </a:pathLst>
          </a:custGeom>
          <a:ln w="38100">
            <a:solidFill/>
            <a:miter lim="400000"/>
          </a:ln>
        </p:spPr>
        <p:txBody>
          <a:bodyPr lIns="0" tIns="0" rIns="0" bIns="0" anchor="ctr"/>
          <a:lstStyle/>
          <a:p>
            <a:pPr lvl="0">
              <a:defRPr sz="3200"/>
            </a:pPr>
            <a:endParaRPr sz="1200"/>
          </a:p>
        </p:txBody>
      </p:sp>
      <p:sp>
        <p:nvSpPr>
          <p:cNvPr id="41" name="Shape 1656">
            <a:extLst>
              <a:ext uri="{FF2B5EF4-FFF2-40B4-BE49-F238E27FC236}">
                <a16:creationId xmlns:a16="http://schemas.microsoft.com/office/drawing/2014/main" id="{259AA6CD-787F-4E9F-810F-2A9BA9F3EA8F}"/>
              </a:ext>
            </a:extLst>
          </p:cNvPr>
          <p:cNvSpPr/>
          <p:nvPr/>
        </p:nvSpPr>
        <p:spPr>
          <a:xfrm flipV="1">
            <a:off x="5782383" y="1078662"/>
            <a:ext cx="0" cy="684616"/>
          </a:xfrm>
          <a:prstGeom prst="line">
            <a:avLst/>
          </a:prstGeom>
          <a:ln w="38100">
            <a:solidFill/>
            <a:miter lim="400000"/>
          </a:ln>
        </p:spPr>
        <p:txBody>
          <a:bodyPr lIns="0" tIns="0" rIns="0" bIns="0" anchor="ctr"/>
          <a:lstStyle/>
          <a:p>
            <a:pPr lvl="0">
              <a:defRPr sz="3200"/>
            </a:pPr>
            <a:endParaRPr sz="1200"/>
          </a:p>
        </p:txBody>
      </p:sp>
      <p:sp>
        <p:nvSpPr>
          <p:cNvPr id="42" name="Shape 1668">
            <a:extLst>
              <a:ext uri="{FF2B5EF4-FFF2-40B4-BE49-F238E27FC236}">
                <a16:creationId xmlns:a16="http://schemas.microsoft.com/office/drawing/2014/main" id="{85BA6C7F-1C75-4BC1-BE80-D8C47F629E6F}"/>
              </a:ext>
            </a:extLst>
          </p:cNvPr>
          <p:cNvSpPr/>
          <p:nvPr/>
        </p:nvSpPr>
        <p:spPr>
          <a:xfrm>
            <a:off x="5117820" y="1078272"/>
            <a:ext cx="1385821" cy="0"/>
          </a:xfrm>
          <a:prstGeom prst="line">
            <a:avLst/>
          </a:prstGeom>
          <a:ln w="177800">
            <a:solidFill>
              <a:srgbClr val="DCDFE1"/>
            </a:solidFill>
            <a:miter lim="400000"/>
          </a:ln>
        </p:spPr>
        <p:txBody>
          <a:bodyPr lIns="0" tIns="0" rIns="0" bIns="0" anchor="ctr"/>
          <a:lstStyle/>
          <a:p>
            <a:pPr lvl="0">
              <a:defRPr sz="3200"/>
            </a:pPr>
            <a:endParaRPr sz="1200"/>
          </a:p>
        </p:txBody>
      </p:sp>
      <p:sp>
        <p:nvSpPr>
          <p:cNvPr id="43" name="Shape 1677">
            <a:extLst>
              <a:ext uri="{FF2B5EF4-FFF2-40B4-BE49-F238E27FC236}">
                <a16:creationId xmlns:a16="http://schemas.microsoft.com/office/drawing/2014/main" id="{4E6EF7C0-F452-40E9-A67A-07B3881B7A50}"/>
              </a:ext>
            </a:extLst>
          </p:cNvPr>
          <p:cNvSpPr/>
          <p:nvPr/>
        </p:nvSpPr>
        <p:spPr>
          <a:xfrm>
            <a:off x="406955" y="1801504"/>
            <a:ext cx="2241807" cy="163899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00FF"/>
          </a:solidFill>
          <a:ln w="76200" cap="flat">
            <a:solidFill>
              <a:srgbClr val="212830"/>
            </a:solidFill>
            <a:prstDash val="solid"/>
            <a:miter lim="400000"/>
          </a:ln>
          <a:effectLst/>
        </p:spPr>
        <p:txBody>
          <a:bodyPr wrap="square" lIns="0" tIns="0" rIns="0" bIns="0" numCol="1" anchor="ctr">
            <a:noAutofit/>
          </a:bodyPr>
          <a:lstStyle/>
          <a:p>
            <a:pPr lvl="0" algn="ctr">
              <a:defRPr sz="3200"/>
            </a:pPr>
            <a:r>
              <a:rPr lang="es-CL" sz="1600" b="1" dirty="0">
                <a:solidFill>
                  <a:schemeClr val="bg1"/>
                </a:solidFill>
                <a:latin typeface="Georgia" panose="02040502050405020303" pitchFamily="18" charset="0"/>
              </a:rPr>
              <a:t>Modelo del costo</a:t>
            </a:r>
          </a:p>
          <a:p>
            <a:pPr lvl="0" algn="ctr">
              <a:defRPr sz="3200"/>
            </a:pPr>
            <a:r>
              <a:rPr lang="es-CL" sz="1600" b="1" dirty="0">
                <a:solidFill>
                  <a:schemeClr val="bg1"/>
                </a:solidFill>
                <a:latin typeface="Georgia" panose="02040502050405020303" pitchFamily="18" charset="0"/>
              </a:rPr>
              <a:t>NIC 16 p30</a:t>
            </a:r>
          </a:p>
          <a:p>
            <a:pPr lvl="0" algn="ctr">
              <a:defRPr sz="3200"/>
            </a:pPr>
            <a:r>
              <a:rPr lang="es-CL" sz="1600" b="1" dirty="0">
                <a:solidFill>
                  <a:schemeClr val="bg1"/>
                </a:solidFill>
                <a:latin typeface="Georgia" panose="02040502050405020303" pitchFamily="18" charset="0"/>
              </a:rPr>
              <a:t>17.15 a</a:t>
            </a:r>
            <a:endParaRPr sz="1600" b="1" dirty="0">
              <a:solidFill>
                <a:schemeClr val="bg1"/>
              </a:solidFill>
              <a:latin typeface="Georgia" panose="02040502050405020303" pitchFamily="18" charset="0"/>
            </a:endParaRPr>
          </a:p>
        </p:txBody>
      </p:sp>
      <p:sp>
        <p:nvSpPr>
          <p:cNvPr id="44" name="Shape 1686">
            <a:extLst>
              <a:ext uri="{FF2B5EF4-FFF2-40B4-BE49-F238E27FC236}">
                <a16:creationId xmlns:a16="http://schemas.microsoft.com/office/drawing/2014/main" id="{70632ECB-0566-44CE-AE75-D93CFD761E15}"/>
              </a:ext>
            </a:extLst>
          </p:cNvPr>
          <p:cNvSpPr/>
          <p:nvPr/>
        </p:nvSpPr>
        <p:spPr>
          <a:xfrm>
            <a:off x="8972696" y="1801504"/>
            <a:ext cx="2241807" cy="167318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7030A0"/>
          </a:solidFill>
          <a:ln w="76200" cap="flat">
            <a:solidFill>
              <a:srgbClr val="212830"/>
            </a:solidFill>
            <a:prstDash val="solid"/>
            <a:miter lim="400000"/>
          </a:ln>
          <a:effectLst/>
        </p:spPr>
        <p:txBody>
          <a:bodyPr wrap="square" lIns="0" tIns="0" rIns="0" bIns="0" numCol="1" anchor="ctr">
            <a:noAutofit/>
          </a:bodyPr>
          <a:lstStyle/>
          <a:p>
            <a:pPr marL="90488" lvl="0" algn="ctr">
              <a:defRPr sz="3200"/>
            </a:pPr>
            <a:r>
              <a:rPr lang="es-CL" sz="1600" b="1" dirty="0">
                <a:solidFill>
                  <a:schemeClr val="bg1"/>
                </a:solidFill>
                <a:latin typeface="Georgia" panose="02040502050405020303" pitchFamily="18" charset="0"/>
              </a:rPr>
              <a:t>Costo Atribuido</a:t>
            </a:r>
          </a:p>
          <a:p>
            <a:pPr marL="90488" lvl="0" algn="ctr">
              <a:defRPr sz="3200"/>
            </a:pPr>
            <a:r>
              <a:rPr lang="es-CL" sz="1600" b="1" dirty="0">
                <a:solidFill>
                  <a:schemeClr val="bg1"/>
                </a:solidFill>
                <a:latin typeface="Georgia" panose="02040502050405020303" pitchFamily="18" charset="0"/>
              </a:rPr>
              <a:t>(NIIF 1 &amp; Sección 35)</a:t>
            </a:r>
          </a:p>
        </p:txBody>
      </p:sp>
      <p:sp>
        <p:nvSpPr>
          <p:cNvPr id="45" name="Shape 1674">
            <a:extLst>
              <a:ext uri="{FF2B5EF4-FFF2-40B4-BE49-F238E27FC236}">
                <a16:creationId xmlns:a16="http://schemas.microsoft.com/office/drawing/2014/main" id="{5D7EE77A-D954-42C3-BDF9-5A8134C7948E}"/>
              </a:ext>
            </a:extLst>
          </p:cNvPr>
          <p:cNvSpPr/>
          <p:nvPr/>
        </p:nvSpPr>
        <p:spPr>
          <a:xfrm>
            <a:off x="4655483" y="1789133"/>
            <a:ext cx="2310494" cy="163899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B050"/>
          </a:solidFill>
          <a:ln w="76200" cap="flat">
            <a:solidFill>
              <a:srgbClr val="212830"/>
            </a:solidFill>
            <a:prstDash val="solid"/>
            <a:miter lim="400000"/>
          </a:ln>
          <a:effectLst/>
        </p:spPr>
        <p:txBody>
          <a:bodyPr wrap="square" lIns="0" tIns="0" rIns="0" bIns="0" numCol="1" anchor="ctr">
            <a:noAutofit/>
          </a:bodyPr>
          <a:lstStyle/>
          <a:p>
            <a:pPr lvl="0" algn="ctr">
              <a:defRPr sz="3200"/>
            </a:pPr>
            <a:r>
              <a:rPr lang="es-CL" sz="1600" b="1" dirty="0">
                <a:solidFill>
                  <a:schemeClr val="bg1"/>
                </a:solidFill>
                <a:latin typeface="Georgia" panose="02040502050405020303" pitchFamily="18" charset="0"/>
              </a:rPr>
              <a:t>Modelo de Revaluación</a:t>
            </a:r>
          </a:p>
          <a:p>
            <a:pPr lvl="0" algn="ctr">
              <a:defRPr sz="3200"/>
            </a:pPr>
            <a:r>
              <a:rPr lang="es-CL" sz="1600" b="1" dirty="0">
                <a:solidFill>
                  <a:schemeClr val="bg1"/>
                </a:solidFill>
                <a:latin typeface="Georgia" panose="02040502050405020303" pitchFamily="18" charset="0"/>
              </a:rPr>
              <a:t>NIC 16 p31</a:t>
            </a:r>
          </a:p>
          <a:p>
            <a:pPr lvl="0" algn="ctr">
              <a:defRPr sz="3200"/>
            </a:pPr>
            <a:r>
              <a:rPr lang="es-CL" sz="1600" b="1" dirty="0">
                <a:solidFill>
                  <a:schemeClr val="bg1"/>
                </a:solidFill>
                <a:latin typeface="Georgia" panose="02040502050405020303" pitchFamily="18" charset="0"/>
              </a:rPr>
              <a:t>17.15 b</a:t>
            </a:r>
            <a:endParaRPr sz="1600" b="1" dirty="0">
              <a:solidFill>
                <a:schemeClr val="bg1"/>
              </a:solidFill>
              <a:latin typeface="Georgia" panose="02040502050405020303" pitchFamily="18" charset="0"/>
            </a:endParaRPr>
          </a:p>
        </p:txBody>
      </p:sp>
      <p:pic>
        <p:nvPicPr>
          <p:cNvPr id="46" name="Imagen 45">
            <a:extLst>
              <a:ext uri="{FF2B5EF4-FFF2-40B4-BE49-F238E27FC236}">
                <a16:creationId xmlns:a16="http://schemas.microsoft.com/office/drawing/2014/main" id="{FA6FA8A4-24D2-492C-96CA-6C1827D52896}"/>
              </a:ext>
            </a:extLst>
          </p:cNvPr>
          <p:cNvPicPr>
            <a:picLocks noChangeAspect="1"/>
          </p:cNvPicPr>
          <p:nvPr/>
        </p:nvPicPr>
        <p:blipFill>
          <a:blip r:embed="rId2"/>
          <a:stretch>
            <a:fillRect/>
          </a:stretch>
        </p:blipFill>
        <p:spPr>
          <a:xfrm>
            <a:off x="2594320" y="3638197"/>
            <a:ext cx="6228184" cy="2304256"/>
          </a:xfrm>
          <a:prstGeom prst="rect">
            <a:avLst/>
          </a:prstGeom>
        </p:spPr>
      </p:pic>
      <p:sp>
        <p:nvSpPr>
          <p:cNvPr id="2" name="Rectángulo 1">
            <a:extLst>
              <a:ext uri="{FF2B5EF4-FFF2-40B4-BE49-F238E27FC236}">
                <a16:creationId xmlns:a16="http://schemas.microsoft.com/office/drawing/2014/main" id="{079A697C-A9A0-55CC-3EFE-702BE61814B6}"/>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5" name="4 Marcador de número de diapositiva">
            <a:extLst>
              <a:ext uri="{FF2B5EF4-FFF2-40B4-BE49-F238E27FC236}">
                <a16:creationId xmlns:a16="http://schemas.microsoft.com/office/drawing/2014/main" id="{2CF61D58-A2AE-2B34-67CE-132AE0DCA72D}"/>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19</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84181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1000"/>
                                        <p:tgtEl>
                                          <p:spTgt spid="42"/>
                                        </p:tgtEl>
                                      </p:cBhvr>
                                    </p:animEffect>
                                    <p:anim calcmode="lin" valueType="num">
                                      <p:cBhvr>
                                        <p:cTn id="18" dur="1000" fill="hold"/>
                                        <p:tgtEl>
                                          <p:spTgt spid="42"/>
                                        </p:tgtEl>
                                        <p:attrNameLst>
                                          <p:attrName>ppt_x</p:attrName>
                                        </p:attrNameLst>
                                      </p:cBhvr>
                                      <p:tavLst>
                                        <p:tav tm="0">
                                          <p:val>
                                            <p:strVal val="#ppt_x"/>
                                          </p:val>
                                        </p:tav>
                                        <p:tav tm="100000">
                                          <p:val>
                                            <p:strVal val="#ppt_x"/>
                                          </p:val>
                                        </p:tav>
                                      </p:tavLst>
                                    </p:anim>
                                    <p:anim calcmode="lin" valueType="num">
                                      <p:cBhvr>
                                        <p:cTn id="19" dur="10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anim calcmode="lin" valueType="num">
                                      <p:cBhvr>
                                        <p:cTn id="23" dur="1000" fill="hold"/>
                                        <p:tgtEl>
                                          <p:spTgt spid="40"/>
                                        </p:tgtEl>
                                        <p:attrNameLst>
                                          <p:attrName>ppt_x</p:attrName>
                                        </p:attrNameLst>
                                      </p:cBhvr>
                                      <p:tavLst>
                                        <p:tav tm="0">
                                          <p:val>
                                            <p:strVal val="#ppt_x"/>
                                          </p:val>
                                        </p:tav>
                                        <p:tav tm="100000">
                                          <p:val>
                                            <p:strVal val="#ppt_x"/>
                                          </p:val>
                                        </p:tav>
                                      </p:tavLst>
                                    </p:anim>
                                    <p:anim calcmode="lin" valueType="num">
                                      <p:cBhvr>
                                        <p:cTn id="24" dur="1000" fill="hold"/>
                                        <p:tgtEl>
                                          <p:spTgt spid="4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1000"/>
                                        <p:tgtEl>
                                          <p:spTgt spid="43"/>
                                        </p:tgtEl>
                                      </p:cBhvr>
                                    </p:animEffect>
                                    <p:anim calcmode="lin" valueType="num">
                                      <p:cBhvr>
                                        <p:cTn id="28" dur="1000" fill="hold"/>
                                        <p:tgtEl>
                                          <p:spTgt spid="43"/>
                                        </p:tgtEl>
                                        <p:attrNameLst>
                                          <p:attrName>ppt_x</p:attrName>
                                        </p:attrNameLst>
                                      </p:cBhvr>
                                      <p:tavLst>
                                        <p:tav tm="0">
                                          <p:val>
                                            <p:strVal val="#ppt_x"/>
                                          </p:val>
                                        </p:tav>
                                        <p:tav tm="100000">
                                          <p:val>
                                            <p:strVal val="#ppt_x"/>
                                          </p:val>
                                        </p:tav>
                                      </p:tavLst>
                                    </p:anim>
                                    <p:anim calcmode="lin" valueType="num">
                                      <p:cBhvr>
                                        <p:cTn id="2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randombar(horizontal)">
                                      <p:cBhvr>
                                        <p:cTn id="34" dur="500"/>
                                        <p:tgtEl>
                                          <p:spTgt spid="41"/>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randombar(horizontal)">
                                      <p:cBhvr>
                                        <p:cTn id="37" dur="500"/>
                                        <p:tgtEl>
                                          <p:spTgt spid="4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9" grpId="0" animBg="1"/>
      <p:bldP spid="40" grpId="0" animBg="1"/>
      <p:bldP spid="41" grpId="0" animBg="1"/>
      <p:bldP spid="42" grpId="0" animBg="1"/>
      <p:bldP spid="43" grpId="0" animBg="1"/>
      <p:bldP spid="44" grpId="0" animBg="1"/>
      <p:bldP spid="4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123562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15 Rectángulo redondeado"/>
          <p:cNvSpPr/>
          <p:nvPr/>
        </p:nvSpPr>
        <p:spPr>
          <a:xfrm>
            <a:off x="132776" y="275790"/>
            <a:ext cx="4752260" cy="684041"/>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bg1"/>
                </a:solidFill>
                <a:latin typeface="Georgia" panose="02040502050405020303" pitchFamily="18" charset="0"/>
                <a:cs typeface="Arial" panose="020B0604020202020204" pitchFamily="34" charset="0"/>
              </a:rPr>
              <a:t>Carlos Filgueira Ramos</a:t>
            </a:r>
            <a:endParaRPr lang="es-MX" altLang="es-CL" sz="2800" b="1" i="1" dirty="0">
              <a:solidFill>
                <a:schemeClr val="bg1"/>
              </a:solidFill>
              <a:latin typeface="Georgia" panose="02040502050405020303" pitchFamily="18" charset="0"/>
              <a:cs typeface="Arial" panose="020B0604020202020204" pitchFamily="34" charset="0"/>
            </a:endParaRPr>
          </a:p>
        </p:txBody>
      </p:sp>
      <p:sp>
        <p:nvSpPr>
          <p:cNvPr id="2" name="Rectángulo 1">
            <a:extLst>
              <a:ext uri="{FF2B5EF4-FFF2-40B4-BE49-F238E27FC236}">
                <a16:creationId xmlns:a16="http://schemas.microsoft.com/office/drawing/2014/main" id="{52E8C485-5800-41F1-AB74-9DD9FABF3931}"/>
              </a:ext>
            </a:extLst>
          </p:cNvPr>
          <p:cNvSpPr/>
          <p:nvPr/>
        </p:nvSpPr>
        <p:spPr>
          <a:xfrm>
            <a:off x="132776" y="1019796"/>
            <a:ext cx="11922589" cy="5786199"/>
          </a:xfrm>
          <a:prstGeom prst="rect">
            <a:avLst/>
          </a:prstGeom>
        </p:spPr>
        <p:txBody>
          <a:bodyPr wrap="square">
            <a:spAutoFit/>
          </a:bodyPr>
          <a:lstStyle/>
          <a:p>
            <a:pPr algn="just"/>
            <a:r>
              <a:rPr lang="es-VE" sz="1500" b="1" dirty="0">
                <a:latin typeface="Georgia" panose="02040502050405020303" pitchFamily="18" charset="0"/>
              </a:rPr>
              <a:t>Integrante Comisión de Principios y Normas de Contabilidad de la Asociación Interamericana de Contabilidad &amp; El Colegio de Contadores de Chile A.G. EX Director Grupo Latinoamericano de Emisores de Normas de Información Financiera (GLENIF), </a:t>
            </a:r>
            <a:r>
              <a:rPr lang="es-ES" sz="1500" b="1" dirty="0">
                <a:latin typeface="Georgia" panose="02040502050405020303" pitchFamily="18" charset="0"/>
              </a:rPr>
              <a:t>Consultor y</a:t>
            </a:r>
            <a:r>
              <a:rPr lang="es-ES" sz="1500" b="1" dirty="0">
                <a:latin typeface="Georgia" panose="02040502050405020303" pitchFamily="18" charset="0"/>
                <a:ea typeface="Times New Roman" panose="02020603050405020304" pitchFamily="18" charset="0"/>
              </a:rPr>
              <a:t> Académico, con amplia experiencia en todos los aspectos de la contabilidad, auditoría, gestión financiera y adopción  a las Normas Internacionales del Sector Financiero y Público, experiencia directa con distintos rubros.  Autor Libro Manual Contable NIIF (2013), Manual NIIF (2016), Manual NICSP (2017), Manual NIIF y Manual NICSP editado por el Colegio de Contadores de Chile </a:t>
            </a:r>
            <a:r>
              <a:rPr lang="es-ES" sz="1500" b="1" dirty="0">
                <a:latin typeface="Georgia" panose="02040502050405020303" pitchFamily="18" charset="0"/>
              </a:rPr>
              <a:t>A.G. (2017), Manual NIIF Aplicación Práctica (2018), IFRS para PYMES (2018), Manual de Auditoría de Estados Financieros (2020) y actualización Manual NIIF &amp; PYMES (2021).</a:t>
            </a:r>
            <a:endParaRPr lang="es-CL" sz="1500" b="1" dirty="0">
              <a:latin typeface="Georgia" panose="02040502050405020303" pitchFamily="18" charset="0"/>
            </a:endParaRPr>
          </a:p>
          <a:p>
            <a:pPr algn="just"/>
            <a:endParaRPr lang="en-US" sz="1500" b="1" dirty="0">
              <a:latin typeface="Georgia" panose="02040502050405020303" pitchFamily="18" charset="0"/>
              <a:hlinkClick r:id="" action="ppaction://noaction">
                <a:extLst>
                  <a:ext uri="{A12FA001-AC4F-418D-AE19-62706E023703}">
                    <ahyp:hlinkClr xmlns:ahyp="http://schemas.microsoft.com/office/drawing/2018/hyperlinkcolor" val="tx"/>
                  </a:ext>
                </a:extLst>
              </a:hlinkClick>
            </a:endParaRPr>
          </a:p>
          <a:p>
            <a:pPr algn="just"/>
            <a:r>
              <a:rPr lang="es-CL" sz="1500" b="1" dirty="0">
                <a:latin typeface="Georgia" panose="02040502050405020303" pitchFamily="18" charset="0"/>
              </a:rPr>
              <a:t>Massachusetts </a:t>
            </a:r>
            <a:r>
              <a:rPr lang="es-CL" sz="1500" b="1" dirty="0" err="1">
                <a:latin typeface="Georgia" panose="02040502050405020303" pitchFamily="18" charset="0"/>
              </a:rPr>
              <a:t>Institute</a:t>
            </a:r>
            <a:r>
              <a:rPr lang="es-CL" sz="1500" b="1" dirty="0">
                <a:latin typeface="Georgia" panose="02040502050405020303" pitchFamily="18" charset="0"/>
              </a:rPr>
              <a:t> </a:t>
            </a:r>
            <a:r>
              <a:rPr lang="es-CL" sz="1500" b="1" dirty="0" err="1">
                <a:latin typeface="Georgia" panose="02040502050405020303" pitchFamily="18" charset="0"/>
              </a:rPr>
              <a:t>of</a:t>
            </a:r>
            <a:r>
              <a:rPr lang="es-CL" sz="1500" b="1" dirty="0">
                <a:latin typeface="Georgia" panose="02040502050405020303" pitchFamily="18" charset="0"/>
              </a:rPr>
              <a:t> </a:t>
            </a:r>
            <a:r>
              <a:rPr lang="es-CL" sz="1500" b="1" dirty="0" err="1">
                <a:latin typeface="Georgia" panose="02040502050405020303" pitchFamily="18" charset="0"/>
              </a:rPr>
              <a:t>Technology</a:t>
            </a:r>
            <a:r>
              <a:rPr lang="es-CL" sz="1500" b="1" dirty="0">
                <a:latin typeface="Georgia" panose="02040502050405020303" pitchFamily="18" charset="0"/>
              </a:rPr>
              <a:t> (MIT)</a:t>
            </a:r>
          </a:p>
          <a:p>
            <a:pPr algn="just"/>
            <a:r>
              <a:rPr lang="es-CL" sz="1500" dirty="0">
                <a:latin typeface="Georgia" panose="02040502050405020303" pitchFamily="18" charset="0"/>
              </a:rPr>
              <a:t>DISRUPCIÓN TECNOLÓGICA BLOCKCHAIN</a:t>
            </a:r>
          </a:p>
          <a:p>
            <a:pPr algn="just"/>
            <a:endParaRPr lang="es-CL" sz="1000" dirty="0">
              <a:latin typeface="Georgia" panose="02040502050405020303" pitchFamily="18" charset="0"/>
            </a:endParaRPr>
          </a:p>
          <a:p>
            <a:pPr algn="just"/>
            <a:r>
              <a:rPr lang="es-ES" sz="1500" b="1" dirty="0">
                <a:latin typeface="Georgia" panose="02040502050405020303" pitchFamily="18" charset="0"/>
                <a:hlinkClick r:id="rId3" tooltip="Encuentra a otros miembros que estudiaron en Universidad de Santiago de Chile">
                  <a:extLst>
                    <a:ext uri="{A12FA001-AC4F-418D-AE19-62706E023703}">
                      <ahyp:hlinkClr xmlns:ahyp="http://schemas.microsoft.com/office/drawing/2018/hyperlinkcolor" val="tx"/>
                    </a:ext>
                  </a:extLst>
                </a:hlinkClick>
              </a:rPr>
              <a:t>Universidad de Santiago de Chile</a:t>
            </a:r>
            <a:endParaRPr lang="es-CL" sz="1500" b="1" dirty="0">
              <a:latin typeface="Georgia" panose="02040502050405020303" pitchFamily="18" charset="0"/>
            </a:endParaRPr>
          </a:p>
          <a:p>
            <a:pPr algn="just"/>
            <a:r>
              <a:rPr lang="es-ES" sz="1500" dirty="0">
                <a:latin typeface="Georgia" panose="02040502050405020303" pitchFamily="18" charset="0"/>
              </a:rPr>
              <a:t>MAGÍSTER, </a:t>
            </a:r>
            <a:r>
              <a:rPr lang="es-ES" sz="1500" dirty="0">
                <a:latin typeface="Georgia" panose="02040502050405020303" pitchFamily="18" charset="0"/>
                <a:hlinkClick r:id="rId4" tooltip="Buscar usuarios con esta palabra clave">
                  <a:extLst>
                    <a:ext uri="{A12FA001-AC4F-418D-AE19-62706E023703}">
                      <ahyp:hlinkClr xmlns:ahyp="http://schemas.microsoft.com/office/drawing/2018/hyperlinkcolor" val="tx"/>
                    </a:ext>
                  </a:extLst>
                </a:hlinkClick>
              </a:rPr>
              <a:t>CONTABILIDAD Y AUDITORÍA</a:t>
            </a:r>
            <a:r>
              <a:rPr lang="es-ES" sz="1500" dirty="0">
                <a:latin typeface="Georgia" panose="02040502050405020303" pitchFamily="18" charset="0"/>
              </a:rPr>
              <a:t> CON MENCIÓN EN CONTABILIDAD INTERNACIONAL</a:t>
            </a:r>
            <a:endParaRPr lang="es-CL" sz="1500" dirty="0">
              <a:latin typeface="Georgia" panose="02040502050405020303" pitchFamily="18" charset="0"/>
            </a:endParaRPr>
          </a:p>
          <a:p>
            <a:pPr algn="just"/>
            <a:r>
              <a:rPr lang="es-ES" sz="1500" dirty="0">
                <a:latin typeface="Georgia" panose="02040502050405020303" pitchFamily="18" charset="0"/>
              </a:rPr>
              <a:t>POSTÍTULO, </a:t>
            </a:r>
            <a:r>
              <a:rPr lang="es-ES" sz="1500" dirty="0">
                <a:latin typeface="Georgia" panose="02040502050405020303" pitchFamily="18" charset="0"/>
                <a:hlinkClick r:id="rId5" tooltip="Buscar usuarios con esta palabra clave">
                  <a:extLst>
                    <a:ext uri="{A12FA001-AC4F-418D-AE19-62706E023703}">
                      <ahyp:hlinkClr xmlns:ahyp="http://schemas.microsoft.com/office/drawing/2018/hyperlinkcolor" val="tx"/>
                    </a:ext>
                  </a:extLst>
                </a:hlinkClick>
              </a:rPr>
              <a:t>CONTABILIDAD INTERNACIONAL</a:t>
            </a:r>
            <a:endParaRPr lang="es-CL" sz="1500" dirty="0">
              <a:latin typeface="Georgia" panose="02040502050405020303" pitchFamily="18" charset="0"/>
            </a:endParaRPr>
          </a:p>
          <a:p>
            <a:pPr algn="just"/>
            <a:endParaRPr lang="es-CL" sz="1000" dirty="0">
              <a:latin typeface="Georgia" panose="02040502050405020303" pitchFamily="18" charset="0"/>
            </a:endParaRPr>
          </a:p>
          <a:p>
            <a:pPr algn="just"/>
            <a:r>
              <a:rPr lang="es-ES" sz="1500" b="1" u="sng" dirty="0">
                <a:latin typeface="Georgia" panose="02040502050405020303" pitchFamily="18" charset="0"/>
                <a:hlinkClick r:id="rId3" tooltip="Encuentra a otros miembros que estudiaron en Universidad de Santiago de Chile">
                  <a:extLst>
                    <a:ext uri="{A12FA001-AC4F-418D-AE19-62706E023703}">
                      <ahyp:hlinkClr xmlns:ahyp="http://schemas.microsoft.com/office/drawing/2018/hyperlinkcolor" val="tx"/>
                    </a:ext>
                  </a:extLst>
                </a:hlinkClick>
              </a:rPr>
              <a:t>Universidad </a:t>
            </a:r>
            <a:r>
              <a:rPr lang="es-CL" sz="1500" b="1" u="sng" dirty="0">
                <a:latin typeface="Georgia" panose="02040502050405020303" pitchFamily="18" charset="0"/>
              </a:rPr>
              <a:t>Adolfo Ibañez</a:t>
            </a:r>
          </a:p>
          <a:p>
            <a:pPr algn="just"/>
            <a:r>
              <a:rPr lang="es-ES" sz="1500" dirty="0">
                <a:latin typeface="Georgia" panose="02040502050405020303" pitchFamily="18" charset="0"/>
              </a:rPr>
              <a:t>MAGÍSTER EN DIRECCIÓN Y GESTIÓN TRIBUTARIA</a:t>
            </a:r>
            <a:endParaRPr lang="es-CL" sz="1500" dirty="0">
              <a:latin typeface="Georgia" panose="02040502050405020303" pitchFamily="18" charset="0"/>
            </a:endParaRPr>
          </a:p>
          <a:p>
            <a:pPr algn="just"/>
            <a:endParaRPr lang="es-ES" sz="1000" b="1" dirty="0">
              <a:latin typeface="Georgia" panose="02040502050405020303" pitchFamily="18" charset="0"/>
            </a:endParaRPr>
          </a:p>
          <a:p>
            <a:pPr algn="just"/>
            <a:r>
              <a:rPr lang="en-US" sz="1500" b="1" dirty="0">
                <a:latin typeface="Georgia" panose="02040502050405020303" pitchFamily="18" charset="0"/>
                <a:hlinkClick r:id="rId6" tooltip="Encuentra a otros miembros que estudiaron en Association of Chartered Certified Accountants (ACCA) de Glasgow, Inglaterra.">
                  <a:extLst>
                    <a:ext uri="{A12FA001-AC4F-418D-AE19-62706E023703}">
                      <ahyp:hlinkClr xmlns:ahyp="http://schemas.microsoft.com/office/drawing/2018/hyperlinkcolor" val="tx"/>
                    </a:ext>
                  </a:extLst>
                </a:hlinkClick>
              </a:rPr>
              <a:t>Association of Chartered Certified Accountants (ACCA), </a:t>
            </a:r>
            <a:r>
              <a:rPr lang="en-US" sz="1500" b="1" dirty="0" err="1">
                <a:latin typeface="Georgia" panose="02040502050405020303" pitchFamily="18" charset="0"/>
                <a:hlinkClick r:id="rId6" tooltip="Encuentra a otros miembros que estudiaron en Association of Chartered Certified Accountants (ACCA) de Glasgow, Inglaterra.">
                  <a:extLst>
                    <a:ext uri="{A12FA001-AC4F-418D-AE19-62706E023703}">
                      <ahyp:hlinkClr xmlns:ahyp="http://schemas.microsoft.com/office/drawing/2018/hyperlinkcolor" val="tx"/>
                    </a:ext>
                  </a:extLst>
                </a:hlinkClick>
              </a:rPr>
              <a:t>Inglaterra</a:t>
            </a:r>
            <a:r>
              <a:rPr lang="en-US" sz="1500" b="1" dirty="0">
                <a:latin typeface="Georgia" panose="02040502050405020303" pitchFamily="18" charset="0"/>
                <a:hlinkClick r:id="rId6" tooltip="Encuentra a otros miembros que estudiaron en Association of Chartered Certified Accountants (ACCA) de Glasgow, Inglaterra.">
                  <a:extLst>
                    <a:ext uri="{A12FA001-AC4F-418D-AE19-62706E023703}">
                      <ahyp:hlinkClr xmlns:ahyp="http://schemas.microsoft.com/office/drawing/2018/hyperlinkcolor" val="tx"/>
                    </a:ext>
                  </a:extLst>
                </a:hlinkClick>
              </a:rPr>
              <a:t>.</a:t>
            </a:r>
            <a:endParaRPr lang="es-CL" sz="1500" b="1" dirty="0">
              <a:latin typeface="Georgia" panose="02040502050405020303" pitchFamily="18" charset="0"/>
            </a:endParaRPr>
          </a:p>
          <a:p>
            <a:pPr algn="just"/>
            <a:r>
              <a:rPr lang="es-ES" sz="1500" dirty="0">
                <a:latin typeface="Georgia" panose="02040502050405020303" pitchFamily="18" charset="0"/>
              </a:rPr>
              <a:t>CERTIFICADO INTERNACIONAL EN NIIF</a:t>
            </a:r>
            <a:endParaRPr lang="es-CL" sz="1500" dirty="0">
              <a:latin typeface="Georgia" panose="02040502050405020303" pitchFamily="18" charset="0"/>
            </a:endParaRPr>
          </a:p>
          <a:p>
            <a:pPr algn="just"/>
            <a:r>
              <a:rPr lang="es-ES" sz="1000" b="1" dirty="0">
                <a:latin typeface="Georgia" panose="02040502050405020303" pitchFamily="18" charset="0"/>
              </a:rPr>
              <a:t> </a:t>
            </a:r>
            <a:endParaRPr lang="es-CL" sz="1000" b="1" dirty="0">
              <a:latin typeface="Georgia" panose="02040502050405020303" pitchFamily="18" charset="0"/>
            </a:endParaRPr>
          </a:p>
          <a:p>
            <a:pPr algn="just"/>
            <a:r>
              <a:rPr lang="es-ES" sz="1500" b="1" dirty="0">
                <a:latin typeface="Georgia" panose="02040502050405020303" pitchFamily="18" charset="0"/>
                <a:hlinkClick r:id="rId3" tooltip="Encuentra a otros miembros que estudiaron en Universidad de Santiago de Chile">
                  <a:extLst>
                    <a:ext uri="{A12FA001-AC4F-418D-AE19-62706E023703}">
                      <ahyp:hlinkClr xmlns:ahyp="http://schemas.microsoft.com/office/drawing/2018/hyperlinkcolor" val="tx"/>
                    </a:ext>
                  </a:extLst>
                </a:hlinkClick>
              </a:rPr>
              <a:t>Universidad Católica</a:t>
            </a:r>
            <a:r>
              <a:rPr lang="es-ES" sz="1500" b="1" dirty="0">
                <a:latin typeface="Georgia" panose="02040502050405020303" pitchFamily="18" charset="0"/>
              </a:rPr>
              <a:t> Silva Henríquez</a:t>
            </a:r>
            <a:endParaRPr lang="es-CL" sz="1500" b="1" dirty="0">
              <a:latin typeface="Georgia" panose="02040502050405020303" pitchFamily="18" charset="0"/>
            </a:endParaRPr>
          </a:p>
          <a:p>
            <a:pPr algn="just"/>
            <a:r>
              <a:rPr lang="es-ES" sz="1500" dirty="0">
                <a:latin typeface="Georgia" panose="02040502050405020303" pitchFamily="18" charset="0"/>
                <a:hlinkClick r:id="rId4" tooltip="Buscar usuarios con esta palabra clave">
                  <a:extLst>
                    <a:ext uri="{A12FA001-AC4F-418D-AE19-62706E023703}">
                      <ahyp:hlinkClr xmlns:ahyp="http://schemas.microsoft.com/office/drawing/2018/hyperlinkcolor" val="tx"/>
                    </a:ext>
                  </a:extLst>
                </a:hlinkClick>
              </a:rPr>
              <a:t>CONTADOR</a:t>
            </a:r>
            <a:r>
              <a:rPr lang="es-ES" sz="1500" dirty="0">
                <a:latin typeface="Georgia" panose="02040502050405020303" pitchFamily="18" charset="0"/>
              </a:rPr>
              <a:t> AUDITOR</a:t>
            </a:r>
            <a:endParaRPr lang="es-CL" sz="1500" dirty="0">
              <a:latin typeface="Georgia" panose="02040502050405020303" pitchFamily="18" charset="0"/>
            </a:endParaRPr>
          </a:p>
          <a:p>
            <a:r>
              <a:rPr lang="es-CL" sz="1500" dirty="0">
                <a:latin typeface="Georgia" panose="02040502050405020303" pitchFamily="18" charset="0"/>
              </a:rPr>
              <a:t>DIPLOMADO GESTIÓN TRIBUTARIA</a:t>
            </a:r>
          </a:p>
          <a:p>
            <a:r>
              <a:rPr lang="es-CL" sz="1500" b="1" dirty="0">
                <a:solidFill>
                  <a:srgbClr val="3333FF"/>
                </a:solidFill>
                <a:latin typeface="Georgia" panose="02040502050405020303" pitchFamily="18" charset="0"/>
              </a:rPr>
              <a:t> </a:t>
            </a:r>
          </a:p>
        </p:txBody>
      </p:sp>
      <p:pic>
        <p:nvPicPr>
          <p:cNvPr id="4" name="Imagen 3">
            <a:extLst>
              <a:ext uri="{FF2B5EF4-FFF2-40B4-BE49-F238E27FC236}">
                <a16:creationId xmlns:a16="http://schemas.microsoft.com/office/drawing/2014/main" id="{08E9B53B-82E8-4DEC-82A3-D271F30D419C}"/>
              </a:ext>
            </a:extLst>
          </p:cNvPr>
          <p:cNvPicPr>
            <a:picLocks noChangeAspect="1"/>
          </p:cNvPicPr>
          <p:nvPr/>
        </p:nvPicPr>
        <p:blipFill>
          <a:blip r:embed="rId7"/>
          <a:stretch>
            <a:fillRect/>
          </a:stretch>
        </p:blipFill>
        <p:spPr>
          <a:xfrm>
            <a:off x="7777431" y="4652598"/>
            <a:ext cx="1709403" cy="1755779"/>
          </a:xfrm>
          <a:prstGeom prst="rect">
            <a:avLst/>
          </a:prstGeom>
        </p:spPr>
      </p:pic>
      <p:pic>
        <p:nvPicPr>
          <p:cNvPr id="6" name="Imagen 5">
            <a:extLst>
              <a:ext uri="{FF2B5EF4-FFF2-40B4-BE49-F238E27FC236}">
                <a16:creationId xmlns:a16="http://schemas.microsoft.com/office/drawing/2014/main" id="{2EDCFAC7-4BD8-46AC-AAFB-40E23F7C4FAC}"/>
              </a:ext>
            </a:extLst>
          </p:cNvPr>
          <p:cNvPicPr>
            <a:picLocks noChangeAspect="1"/>
          </p:cNvPicPr>
          <p:nvPr/>
        </p:nvPicPr>
        <p:blipFill>
          <a:blip r:embed="rId8"/>
          <a:stretch>
            <a:fillRect/>
          </a:stretch>
        </p:blipFill>
        <p:spPr>
          <a:xfrm>
            <a:off x="9792158" y="4791582"/>
            <a:ext cx="1709404" cy="1616795"/>
          </a:xfrm>
          <a:prstGeom prst="rect">
            <a:avLst/>
          </a:prstGeom>
        </p:spPr>
      </p:pic>
    </p:spTree>
    <p:extLst>
      <p:ext uri="{BB962C8B-B14F-4D97-AF65-F5344CB8AC3E}">
        <p14:creationId xmlns:p14="http://schemas.microsoft.com/office/powerpoint/2010/main" val="138847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Modelo del costo </a:t>
            </a:r>
            <a:r>
              <a:rPr lang="es-MX" altLang="es-CL" sz="1500" b="1" dirty="0">
                <a:solidFill>
                  <a:schemeClr val="tx1"/>
                </a:solidFill>
                <a:latin typeface="Georgia" panose="02040502050405020303" pitchFamily="18" charset="0"/>
                <a:cs typeface="Arial" panose="020B0604020202020204" pitchFamily="34" charset="0"/>
              </a:rPr>
              <a:t>(p30)</a:t>
            </a:r>
            <a:endParaRPr lang="es-MX" altLang="es-CL" sz="1500" b="1" i="1" dirty="0">
              <a:solidFill>
                <a:schemeClr val="tx1"/>
              </a:solidFill>
              <a:latin typeface="Georgia" panose="02040502050405020303" pitchFamily="18" charset="0"/>
              <a:cs typeface="Arial" panose="020B0604020202020204" pitchFamily="34" charset="0"/>
            </a:endParaRPr>
          </a:p>
        </p:txBody>
      </p:sp>
      <p:sp>
        <p:nvSpPr>
          <p:cNvPr id="8" name="12 Rectángulo redondeado">
            <a:extLst>
              <a:ext uri="{FF2B5EF4-FFF2-40B4-BE49-F238E27FC236}">
                <a16:creationId xmlns:a16="http://schemas.microsoft.com/office/drawing/2014/main" id="{F4982488-7E66-4A11-B775-B78C6FD393C9}"/>
              </a:ext>
            </a:extLst>
          </p:cNvPr>
          <p:cNvSpPr/>
          <p:nvPr/>
        </p:nvSpPr>
        <p:spPr>
          <a:xfrm>
            <a:off x="285359" y="1305384"/>
            <a:ext cx="2633931" cy="78254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solidFill>
                  <a:schemeClr val="bg1"/>
                </a:solidFill>
                <a:latin typeface="Georgia" panose="02040502050405020303" pitchFamily="18" charset="0"/>
                <a:cs typeface="Arial" panose="020B0604020202020204" pitchFamily="34" charset="0"/>
              </a:rPr>
              <a:t>Modelo del costo</a:t>
            </a:r>
          </a:p>
          <a:p>
            <a:pPr algn="ctr"/>
            <a:r>
              <a:rPr lang="es-CL" b="1" dirty="0">
                <a:solidFill>
                  <a:schemeClr val="bg1"/>
                </a:solidFill>
                <a:latin typeface="Georgia" panose="02040502050405020303" pitchFamily="18" charset="0"/>
                <a:cs typeface="Arial" panose="020B0604020202020204" pitchFamily="34" charset="0"/>
              </a:rPr>
              <a:t>(p30)</a:t>
            </a:r>
          </a:p>
        </p:txBody>
      </p:sp>
      <p:sp>
        <p:nvSpPr>
          <p:cNvPr id="9" name="Text Box 2">
            <a:extLst>
              <a:ext uri="{FF2B5EF4-FFF2-40B4-BE49-F238E27FC236}">
                <a16:creationId xmlns:a16="http://schemas.microsoft.com/office/drawing/2014/main" id="{4474DA30-97B7-4BA7-A6AE-1009D8BB1724}"/>
              </a:ext>
            </a:extLst>
          </p:cNvPr>
          <p:cNvSpPr txBox="1">
            <a:spLocks noChangeArrowheads="1"/>
          </p:cNvSpPr>
          <p:nvPr/>
        </p:nvSpPr>
        <p:spPr bwMode="auto">
          <a:xfrm>
            <a:off x="2665302" y="1034934"/>
            <a:ext cx="534758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812800" indent="-434975"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r>
              <a:rPr lang="es-MX" altLang="es-CL" sz="2000" dirty="0">
                <a:latin typeface="Georgia" panose="02040502050405020303" pitchFamily="18" charset="0"/>
                <a:cs typeface="Arial" pitchFamily="34" charset="0"/>
              </a:rPr>
              <a:t>     Un activo material se contabilizará a su costo de adquisición, menos depreciación acumulada y el importe acumulado de pérdidas por deterioro.</a:t>
            </a:r>
          </a:p>
        </p:txBody>
      </p:sp>
      <p:sp>
        <p:nvSpPr>
          <p:cNvPr id="14" name="Shape 1945">
            <a:extLst>
              <a:ext uri="{FF2B5EF4-FFF2-40B4-BE49-F238E27FC236}">
                <a16:creationId xmlns:a16="http://schemas.microsoft.com/office/drawing/2014/main" id="{065D48F6-CFA3-48E8-BD5F-8C4DCD9D38E6}"/>
              </a:ext>
            </a:extLst>
          </p:cNvPr>
          <p:cNvSpPr/>
          <p:nvPr/>
        </p:nvSpPr>
        <p:spPr>
          <a:xfrm>
            <a:off x="8133920" y="908428"/>
            <a:ext cx="3458067" cy="553998"/>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nSpc>
                <a:spcPct val="120000"/>
              </a:lnSpc>
              <a:defRPr sz="1800"/>
            </a:pPr>
            <a:r>
              <a:rPr lang="es-CL" sz="1500" b="1" dirty="0">
                <a:solidFill>
                  <a:srgbClr val="00B050"/>
                </a:solidFill>
                <a:latin typeface="Georgia" panose="02040502050405020303" pitchFamily="18" charset="0"/>
                <a:ea typeface="BebasNeueBold"/>
                <a:cs typeface="BebasNeueBold"/>
                <a:sym typeface="BebasNeueBold"/>
              </a:rPr>
              <a:t>                                                       </a:t>
            </a:r>
            <a:endParaRPr sz="1500" b="1" dirty="0">
              <a:solidFill>
                <a:srgbClr val="00B050"/>
              </a:solidFill>
              <a:latin typeface="Georgia" panose="02040502050405020303" pitchFamily="18" charset="0"/>
              <a:ea typeface="BebasNeueBold"/>
              <a:cs typeface="BebasNeueBold"/>
              <a:sym typeface="BebasNeueBold"/>
            </a:endParaRPr>
          </a:p>
          <a:p>
            <a:pPr lvl="0"/>
            <a:r>
              <a:rPr lang="es-CL" b="1" dirty="0">
                <a:latin typeface="Georgia" panose="02040502050405020303" pitchFamily="18" charset="0"/>
              </a:rPr>
              <a:t>Costo histórico</a:t>
            </a:r>
          </a:p>
        </p:txBody>
      </p:sp>
      <p:sp>
        <p:nvSpPr>
          <p:cNvPr id="15" name="Shape 1960">
            <a:extLst>
              <a:ext uri="{FF2B5EF4-FFF2-40B4-BE49-F238E27FC236}">
                <a16:creationId xmlns:a16="http://schemas.microsoft.com/office/drawing/2014/main" id="{A3CEAA72-A622-4857-86E6-54E52A0DC7EF}"/>
              </a:ext>
            </a:extLst>
          </p:cNvPr>
          <p:cNvSpPr/>
          <p:nvPr/>
        </p:nvSpPr>
        <p:spPr>
          <a:xfrm>
            <a:off x="8310265" y="1305384"/>
            <a:ext cx="3519595" cy="722275"/>
          </a:xfrm>
          <a:custGeom>
            <a:avLst/>
            <a:gdLst/>
            <a:ahLst/>
            <a:cxnLst>
              <a:cxn ang="0">
                <a:pos x="wd2" y="hd2"/>
              </a:cxn>
              <a:cxn ang="5400000">
                <a:pos x="wd2" y="hd2"/>
              </a:cxn>
              <a:cxn ang="10800000">
                <a:pos x="wd2" y="hd2"/>
              </a:cxn>
              <a:cxn ang="16200000">
                <a:pos x="wd2" y="hd2"/>
              </a:cxn>
            </a:cxnLst>
            <a:rect l="0" t="0" r="r" b="b"/>
            <a:pathLst>
              <a:path w="21600" h="21600" extrusionOk="0">
                <a:moveTo>
                  <a:pt x="0" y="15895"/>
                </a:moveTo>
                <a:lnTo>
                  <a:pt x="0" y="21600"/>
                </a:lnTo>
                <a:lnTo>
                  <a:pt x="21600" y="21600"/>
                </a:lnTo>
                <a:lnTo>
                  <a:pt x="21600" y="0"/>
                </a:lnTo>
                <a:lnTo>
                  <a:pt x="9891" y="0"/>
                </a:lnTo>
              </a:path>
            </a:pathLst>
          </a:custGeom>
          <a:ln w="25400">
            <a:solidFill>
              <a:schemeClr val="tx1"/>
            </a:solidFill>
            <a:miter lim="400000"/>
          </a:ln>
        </p:spPr>
        <p:txBody>
          <a:bodyPr lIns="0" tIns="0" rIns="0" bIns="0" anchor="ctr"/>
          <a:lstStyle/>
          <a:p>
            <a:pPr lvl="0">
              <a:defRPr sz="3200"/>
            </a:pPr>
            <a:endParaRPr sz="1200"/>
          </a:p>
        </p:txBody>
      </p:sp>
      <p:sp>
        <p:nvSpPr>
          <p:cNvPr id="16" name="Shape 1945">
            <a:extLst>
              <a:ext uri="{FF2B5EF4-FFF2-40B4-BE49-F238E27FC236}">
                <a16:creationId xmlns:a16="http://schemas.microsoft.com/office/drawing/2014/main" id="{CB254A18-013C-44BD-B95E-97843A8F1BB6}"/>
              </a:ext>
            </a:extLst>
          </p:cNvPr>
          <p:cNvSpPr/>
          <p:nvPr/>
        </p:nvSpPr>
        <p:spPr>
          <a:xfrm>
            <a:off x="8486975" y="1475032"/>
            <a:ext cx="3922570" cy="52931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nSpc>
                <a:spcPct val="120000"/>
              </a:lnSpc>
              <a:defRPr sz="1800"/>
            </a:pPr>
            <a:r>
              <a:rPr lang="es-CL" sz="1500" b="1" dirty="0">
                <a:solidFill>
                  <a:srgbClr val="FF0000"/>
                </a:solidFill>
                <a:latin typeface="Georgia" panose="02040502050405020303" pitchFamily="18" charset="0"/>
                <a:ea typeface="BebasNeueBold"/>
                <a:cs typeface="BebasNeueBold"/>
                <a:sym typeface="BebasNeueBold"/>
              </a:rPr>
              <a:t>(-) Depreciación acumulada</a:t>
            </a:r>
          </a:p>
          <a:p>
            <a:pPr lvl="0">
              <a:lnSpc>
                <a:spcPct val="120000"/>
              </a:lnSpc>
              <a:defRPr sz="1800"/>
            </a:pPr>
            <a:r>
              <a:rPr lang="es-CL" sz="1500" b="1" dirty="0">
                <a:solidFill>
                  <a:srgbClr val="FF0000"/>
                </a:solidFill>
                <a:latin typeface="Georgia" panose="02040502050405020303" pitchFamily="18" charset="0"/>
                <a:sym typeface="BebasNeueBold"/>
              </a:rPr>
              <a:t>(-) Pérdidas por deterioro</a:t>
            </a:r>
          </a:p>
        </p:txBody>
      </p:sp>
      <p:sp>
        <p:nvSpPr>
          <p:cNvPr id="17" name="Shape 1945">
            <a:extLst>
              <a:ext uri="{FF2B5EF4-FFF2-40B4-BE49-F238E27FC236}">
                <a16:creationId xmlns:a16="http://schemas.microsoft.com/office/drawing/2014/main" id="{A70687C4-4604-489F-833F-B66ABBC2B051}"/>
              </a:ext>
            </a:extLst>
          </p:cNvPr>
          <p:cNvSpPr/>
          <p:nvPr/>
        </p:nvSpPr>
        <p:spPr>
          <a:xfrm>
            <a:off x="8486975" y="2071150"/>
            <a:ext cx="3458067"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nSpc>
                <a:spcPct val="120000"/>
              </a:lnSpc>
              <a:defRPr sz="1800"/>
            </a:pPr>
            <a:r>
              <a:rPr lang="es-CL" sz="1500" b="1" dirty="0">
                <a:latin typeface="Georgia" panose="02040502050405020303" pitchFamily="18" charset="0"/>
                <a:ea typeface="BebasNeueBold"/>
                <a:cs typeface="BebasNeueBold"/>
                <a:sym typeface="BebasNeueBold"/>
              </a:rPr>
              <a:t>(=) Valor libros</a:t>
            </a:r>
            <a:endParaRPr lang="es-CL" b="1" dirty="0">
              <a:latin typeface="Georgia" panose="02040502050405020303" pitchFamily="18" charset="0"/>
            </a:endParaRPr>
          </a:p>
        </p:txBody>
      </p:sp>
      <p:pic>
        <p:nvPicPr>
          <p:cNvPr id="3" name="Imagen 2" descr="Imagen que contiene Escala de tiempo&#10;&#10;Descripción generada automáticamente">
            <a:extLst>
              <a:ext uri="{FF2B5EF4-FFF2-40B4-BE49-F238E27FC236}">
                <a16:creationId xmlns:a16="http://schemas.microsoft.com/office/drawing/2014/main" id="{3165EDF6-AF5E-43EA-9E4F-768287CAA15E}"/>
              </a:ext>
            </a:extLst>
          </p:cNvPr>
          <p:cNvPicPr>
            <a:picLocks noChangeAspect="1"/>
          </p:cNvPicPr>
          <p:nvPr/>
        </p:nvPicPr>
        <p:blipFill>
          <a:blip r:embed="rId2"/>
          <a:stretch>
            <a:fillRect/>
          </a:stretch>
        </p:blipFill>
        <p:spPr>
          <a:xfrm>
            <a:off x="386276" y="2397635"/>
            <a:ext cx="5400675" cy="3650134"/>
          </a:xfrm>
          <a:prstGeom prst="rect">
            <a:avLst/>
          </a:prstGeom>
        </p:spPr>
      </p:pic>
      <p:sp>
        <p:nvSpPr>
          <p:cNvPr id="18" name="Cerrar llave 17">
            <a:extLst>
              <a:ext uri="{FF2B5EF4-FFF2-40B4-BE49-F238E27FC236}">
                <a16:creationId xmlns:a16="http://schemas.microsoft.com/office/drawing/2014/main" id="{00EA6EC6-01F3-4E8C-BCED-033AF72C3355}"/>
              </a:ext>
            </a:extLst>
          </p:cNvPr>
          <p:cNvSpPr/>
          <p:nvPr/>
        </p:nvSpPr>
        <p:spPr>
          <a:xfrm>
            <a:off x="5932722" y="2684898"/>
            <a:ext cx="648465" cy="1691121"/>
          </a:xfrm>
          <a:prstGeom prst="rightBrace">
            <a:avLst/>
          </a:prstGeom>
          <a:noFill/>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19" name="Cerrar llave 18">
            <a:extLst>
              <a:ext uri="{FF2B5EF4-FFF2-40B4-BE49-F238E27FC236}">
                <a16:creationId xmlns:a16="http://schemas.microsoft.com/office/drawing/2014/main" id="{B41F2C6B-8D09-4D42-AD65-8AD29B832EF0}"/>
              </a:ext>
            </a:extLst>
          </p:cNvPr>
          <p:cNvSpPr/>
          <p:nvPr/>
        </p:nvSpPr>
        <p:spPr>
          <a:xfrm>
            <a:off x="5940042" y="4641416"/>
            <a:ext cx="648465" cy="1417614"/>
          </a:xfrm>
          <a:prstGeom prst="rightBrace">
            <a:avLst/>
          </a:prstGeom>
          <a:noFill/>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graphicFrame>
        <p:nvGraphicFramePr>
          <p:cNvPr id="20" name="Tabla 2">
            <a:extLst>
              <a:ext uri="{FF2B5EF4-FFF2-40B4-BE49-F238E27FC236}">
                <a16:creationId xmlns:a16="http://schemas.microsoft.com/office/drawing/2014/main" id="{2BB82CF2-3D28-4F40-8981-708CED1640DA}"/>
              </a:ext>
            </a:extLst>
          </p:cNvPr>
          <p:cNvGraphicFramePr>
            <a:graphicFrameLocks noGrp="1"/>
          </p:cNvGraphicFramePr>
          <p:nvPr/>
        </p:nvGraphicFramePr>
        <p:xfrm>
          <a:off x="6819060" y="2985944"/>
          <a:ext cx="4693539" cy="1478280"/>
        </p:xfrm>
        <a:graphic>
          <a:graphicData uri="http://schemas.openxmlformats.org/drawingml/2006/table">
            <a:tbl>
              <a:tblPr firstRow="1" bandRow="1">
                <a:tableStyleId>{5C22544A-7EE6-4342-B048-85BDC9FD1C3A}</a:tableStyleId>
              </a:tblPr>
              <a:tblGrid>
                <a:gridCol w="2155613">
                  <a:extLst>
                    <a:ext uri="{9D8B030D-6E8A-4147-A177-3AD203B41FA5}">
                      <a16:colId xmlns:a16="http://schemas.microsoft.com/office/drawing/2014/main" val="673469555"/>
                    </a:ext>
                  </a:extLst>
                </a:gridCol>
                <a:gridCol w="1352939">
                  <a:extLst>
                    <a:ext uri="{9D8B030D-6E8A-4147-A177-3AD203B41FA5}">
                      <a16:colId xmlns:a16="http://schemas.microsoft.com/office/drawing/2014/main" val="4185281390"/>
                    </a:ext>
                  </a:extLst>
                </a:gridCol>
                <a:gridCol w="1184987">
                  <a:extLst>
                    <a:ext uri="{9D8B030D-6E8A-4147-A177-3AD203B41FA5}">
                      <a16:colId xmlns:a16="http://schemas.microsoft.com/office/drawing/2014/main" val="1693601386"/>
                    </a:ext>
                  </a:extLst>
                </a:gridCol>
              </a:tblGrid>
              <a:tr h="0">
                <a:tc>
                  <a:txBody>
                    <a:bodyPr/>
                    <a:lstStyle/>
                    <a:p>
                      <a:pPr algn="ctr"/>
                      <a:r>
                        <a:rPr lang="es-CL" dirty="0">
                          <a:latin typeface="Georgia" panose="02040502050405020303" pitchFamily="18" charset="0"/>
                        </a:rPr>
                        <a:t>Detalle</a:t>
                      </a:r>
                    </a:p>
                  </a:txBody>
                  <a:tcPr>
                    <a:solidFill>
                      <a:srgbClr val="FF0000"/>
                    </a:solidFill>
                  </a:tcPr>
                </a:tc>
                <a:tc>
                  <a:txBody>
                    <a:bodyPr/>
                    <a:lstStyle/>
                    <a:p>
                      <a:pPr algn="ctr"/>
                      <a:r>
                        <a:rPr lang="es-CL" dirty="0">
                          <a:latin typeface="Georgia" panose="02040502050405020303" pitchFamily="18" charset="0"/>
                        </a:rPr>
                        <a:t>Debe</a:t>
                      </a:r>
                    </a:p>
                  </a:txBody>
                  <a:tcPr>
                    <a:solidFill>
                      <a:srgbClr val="FF0000"/>
                    </a:solidFill>
                  </a:tcPr>
                </a:tc>
                <a:tc>
                  <a:txBody>
                    <a:bodyPr/>
                    <a:lstStyle/>
                    <a:p>
                      <a:pPr algn="ctr"/>
                      <a:r>
                        <a:rPr lang="es-CL" dirty="0">
                          <a:latin typeface="Georgia" panose="02040502050405020303" pitchFamily="18" charset="0"/>
                        </a:rPr>
                        <a:t>Haber</a:t>
                      </a:r>
                    </a:p>
                  </a:txBody>
                  <a:tcPr>
                    <a:solidFill>
                      <a:srgbClr val="FF0000"/>
                    </a:solidFill>
                  </a:tcPr>
                </a:tc>
                <a:extLst>
                  <a:ext uri="{0D108BD9-81ED-4DB2-BD59-A6C34878D82A}">
                    <a16:rowId xmlns:a16="http://schemas.microsoft.com/office/drawing/2014/main" val="2074634505"/>
                  </a:ext>
                </a:extLst>
              </a:tr>
              <a:tr h="370840">
                <a:tc>
                  <a:txBody>
                    <a:bodyPr/>
                    <a:lstStyle/>
                    <a:p>
                      <a:pPr algn="l"/>
                      <a:r>
                        <a:rPr lang="es-CL" dirty="0">
                          <a:latin typeface="Georgia" panose="02040502050405020303" pitchFamily="18" charset="0"/>
                        </a:rPr>
                        <a:t>(AF) Notebook</a:t>
                      </a:r>
                    </a:p>
                  </a:txBody>
                  <a:tcPr/>
                </a:tc>
                <a:tc>
                  <a:txBody>
                    <a:bodyPr/>
                    <a:lstStyle/>
                    <a:p>
                      <a:pPr algn="ctr"/>
                      <a:r>
                        <a:rPr lang="es-CL" dirty="0">
                          <a:latin typeface="Georgia" panose="02040502050405020303" pitchFamily="18" charset="0"/>
                        </a:rPr>
                        <a:t>802.564</a:t>
                      </a:r>
                    </a:p>
                  </a:txBody>
                  <a:tcPr/>
                </a:tc>
                <a:tc>
                  <a:txBody>
                    <a:bodyPr/>
                    <a:lstStyle/>
                    <a:p>
                      <a:pPr algn="ctr"/>
                      <a:endParaRPr lang="es-CL" dirty="0">
                        <a:latin typeface="Georgia" panose="02040502050405020303" pitchFamily="18" charset="0"/>
                      </a:endParaRPr>
                    </a:p>
                  </a:txBody>
                  <a:tcPr/>
                </a:tc>
                <a:extLst>
                  <a:ext uri="{0D108BD9-81ED-4DB2-BD59-A6C34878D82A}">
                    <a16:rowId xmlns:a16="http://schemas.microsoft.com/office/drawing/2014/main" val="2569355571"/>
                  </a:ext>
                </a:extLst>
              </a:tr>
              <a:tr h="370840">
                <a:tc>
                  <a:txBody>
                    <a:bodyPr/>
                    <a:lstStyle/>
                    <a:p>
                      <a:pPr algn="l"/>
                      <a:r>
                        <a:rPr lang="es-CL" dirty="0">
                          <a:latin typeface="Georgia" panose="02040502050405020303" pitchFamily="18" charset="0"/>
                        </a:rPr>
                        <a:t>IVA CF</a:t>
                      </a:r>
                    </a:p>
                  </a:txBody>
                  <a:tcPr/>
                </a:tc>
                <a:tc>
                  <a:txBody>
                    <a:bodyPr/>
                    <a:lstStyle/>
                    <a:p>
                      <a:pPr algn="ctr"/>
                      <a:r>
                        <a:rPr lang="es-CL" dirty="0">
                          <a:latin typeface="Georgia" panose="02040502050405020303" pitchFamily="18" charset="0"/>
                        </a:rPr>
                        <a:t>152.476</a:t>
                      </a:r>
                    </a:p>
                  </a:txBody>
                  <a:tcPr/>
                </a:tc>
                <a:tc>
                  <a:txBody>
                    <a:bodyPr/>
                    <a:lstStyle/>
                    <a:p>
                      <a:pPr algn="ctr"/>
                      <a:endParaRPr lang="es-CL" dirty="0">
                        <a:latin typeface="Georgia" panose="02040502050405020303" pitchFamily="18" charset="0"/>
                      </a:endParaRPr>
                    </a:p>
                  </a:txBody>
                  <a:tcPr/>
                </a:tc>
                <a:extLst>
                  <a:ext uri="{0D108BD9-81ED-4DB2-BD59-A6C34878D82A}">
                    <a16:rowId xmlns:a16="http://schemas.microsoft.com/office/drawing/2014/main" val="1960289405"/>
                  </a:ext>
                </a:extLst>
              </a:tr>
              <a:tr h="370840">
                <a:tc>
                  <a:txBody>
                    <a:bodyPr/>
                    <a:lstStyle/>
                    <a:p>
                      <a:pPr algn="ctr"/>
                      <a:r>
                        <a:rPr lang="es-CL" dirty="0">
                          <a:latin typeface="Georgia" panose="02040502050405020303" pitchFamily="18" charset="0"/>
                        </a:rPr>
                        <a:t>Proveedores</a:t>
                      </a:r>
                    </a:p>
                  </a:txBody>
                  <a:tcPr/>
                </a:tc>
                <a:tc>
                  <a:txBody>
                    <a:bodyPr/>
                    <a:lstStyle/>
                    <a:p>
                      <a:pPr algn="ctr"/>
                      <a:endParaRPr lang="es-CL" dirty="0">
                        <a:latin typeface="Georgia" panose="02040502050405020303" pitchFamily="18" charset="0"/>
                      </a:endParaRPr>
                    </a:p>
                  </a:txBody>
                  <a:tcPr/>
                </a:tc>
                <a:tc>
                  <a:txBody>
                    <a:bodyPr/>
                    <a:lstStyle/>
                    <a:p>
                      <a:pPr algn="ctr"/>
                      <a:r>
                        <a:rPr lang="es-CL" dirty="0">
                          <a:latin typeface="Georgia" panose="02040502050405020303" pitchFamily="18" charset="0"/>
                        </a:rPr>
                        <a:t>954.980</a:t>
                      </a:r>
                    </a:p>
                  </a:txBody>
                  <a:tcPr/>
                </a:tc>
                <a:extLst>
                  <a:ext uri="{0D108BD9-81ED-4DB2-BD59-A6C34878D82A}">
                    <a16:rowId xmlns:a16="http://schemas.microsoft.com/office/drawing/2014/main" val="350192701"/>
                  </a:ext>
                </a:extLst>
              </a:tr>
            </a:tbl>
          </a:graphicData>
        </a:graphic>
      </p:graphicFrame>
      <p:graphicFrame>
        <p:nvGraphicFramePr>
          <p:cNvPr id="23" name="Tabla 2">
            <a:extLst>
              <a:ext uri="{FF2B5EF4-FFF2-40B4-BE49-F238E27FC236}">
                <a16:creationId xmlns:a16="http://schemas.microsoft.com/office/drawing/2014/main" id="{B5FA28FB-6E1C-4908-BC7A-A4E295EC0996}"/>
              </a:ext>
            </a:extLst>
          </p:cNvPr>
          <p:cNvGraphicFramePr>
            <a:graphicFrameLocks noGrp="1"/>
          </p:cNvGraphicFramePr>
          <p:nvPr/>
        </p:nvGraphicFramePr>
        <p:xfrm>
          <a:off x="6827517" y="4842132"/>
          <a:ext cx="4693539" cy="1107440"/>
        </p:xfrm>
        <a:graphic>
          <a:graphicData uri="http://schemas.openxmlformats.org/drawingml/2006/table">
            <a:tbl>
              <a:tblPr firstRow="1" bandRow="1">
                <a:tableStyleId>{5C22544A-7EE6-4342-B048-85BDC9FD1C3A}</a:tableStyleId>
              </a:tblPr>
              <a:tblGrid>
                <a:gridCol w="2155613">
                  <a:extLst>
                    <a:ext uri="{9D8B030D-6E8A-4147-A177-3AD203B41FA5}">
                      <a16:colId xmlns:a16="http://schemas.microsoft.com/office/drawing/2014/main" val="673469555"/>
                    </a:ext>
                  </a:extLst>
                </a:gridCol>
                <a:gridCol w="1352939">
                  <a:extLst>
                    <a:ext uri="{9D8B030D-6E8A-4147-A177-3AD203B41FA5}">
                      <a16:colId xmlns:a16="http://schemas.microsoft.com/office/drawing/2014/main" val="4185281390"/>
                    </a:ext>
                  </a:extLst>
                </a:gridCol>
                <a:gridCol w="1184987">
                  <a:extLst>
                    <a:ext uri="{9D8B030D-6E8A-4147-A177-3AD203B41FA5}">
                      <a16:colId xmlns:a16="http://schemas.microsoft.com/office/drawing/2014/main" val="1693601386"/>
                    </a:ext>
                  </a:extLst>
                </a:gridCol>
              </a:tblGrid>
              <a:tr h="0">
                <a:tc>
                  <a:txBody>
                    <a:bodyPr/>
                    <a:lstStyle/>
                    <a:p>
                      <a:pPr algn="ctr"/>
                      <a:r>
                        <a:rPr lang="es-CL" dirty="0">
                          <a:latin typeface="Georgia" panose="02040502050405020303" pitchFamily="18" charset="0"/>
                        </a:rPr>
                        <a:t>Detalle</a:t>
                      </a:r>
                    </a:p>
                  </a:txBody>
                  <a:tcPr>
                    <a:solidFill>
                      <a:srgbClr val="FF0000"/>
                    </a:solidFill>
                  </a:tcPr>
                </a:tc>
                <a:tc>
                  <a:txBody>
                    <a:bodyPr/>
                    <a:lstStyle/>
                    <a:p>
                      <a:pPr algn="ctr"/>
                      <a:r>
                        <a:rPr lang="es-CL" dirty="0">
                          <a:latin typeface="Georgia" panose="02040502050405020303" pitchFamily="18" charset="0"/>
                        </a:rPr>
                        <a:t>Debe</a:t>
                      </a:r>
                    </a:p>
                  </a:txBody>
                  <a:tcPr>
                    <a:solidFill>
                      <a:srgbClr val="FF0000"/>
                    </a:solidFill>
                  </a:tcPr>
                </a:tc>
                <a:tc>
                  <a:txBody>
                    <a:bodyPr/>
                    <a:lstStyle/>
                    <a:p>
                      <a:pPr algn="ctr"/>
                      <a:r>
                        <a:rPr lang="es-CL" dirty="0">
                          <a:latin typeface="Georgia" panose="02040502050405020303" pitchFamily="18" charset="0"/>
                        </a:rPr>
                        <a:t>Haber</a:t>
                      </a:r>
                    </a:p>
                  </a:txBody>
                  <a:tcPr>
                    <a:solidFill>
                      <a:srgbClr val="FF0000"/>
                    </a:solidFill>
                  </a:tcPr>
                </a:tc>
                <a:extLst>
                  <a:ext uri="{0D108BD9-81ED-4DB2-BD59-A6C34878D82A}">
                    <a16:rowId xmlns:a16="http://schemas.microsoft.com/office/drawing/2014/main" val="2074634505"/>
                  </a:ext>
                </a:extLst>
              </a:tr>
              <a:tr h="370840">
                <a:tc>
                  <a:txBody>
                    <a:bodyPr/>
                    <a:lstStyle/>
                    <a:p>
                      <a:pPr algn="l"/>
                      <a:r>
                        <a:rPr lang="es-CL" dirty="0">
                          <a:latin typeface="Georgia" panose="02040502050405020303" pitchFamily="18" charset="0"/>
                        </a:rPr>
                        <a:t>(AF) Notebook</a:t>
                      </a:r>
                    </a:p>
                  </a:txBody>
                  <a:tcPr/>
                </a:tc>
                <a:tc>
                  <a:txBody>
                    <a:bodyPr/>
                    <a:lstStyle/>
                    <a:p>
                      <a:pPr algn="ctr"/>
                      <a:r>
                        <a:rPr lang="es-CL" dirty="0">
                          <a:latin typeface="Georgia" panose="02040502050405020303" pitchFamily="18" charset="0"/>
                        </a:rPr>
                        <a:t>954.980</a:t>
                      </a:r>
                    </a:p>
                  </a:txBody>
                  <a:tcPr/>
                </a:tc>
                <a:tc>
                  <a:txBody>
                    <a:bodyPr/>
                    <a:lstStyle/>
                    <a:p>
                      <a:pPr algn="ctr"/>
                      <a:endParaRPr lang="es-CL" dirty="0">
                        <a:latin typeface="Georgia" panose="02040502050405020303" pitchFamily="18" charset="0"/>
                      </a:endParaRPr>
                    </a:p>
                  </a:txBody>
                  <a:tcPr/>
                </a:tc>
                <a:extLst>
                  <a:ext uri="{0D108BD9-81ED-4DB2-BD59-A6C34878D82A}">
                    <a16:rowId xmlns:a16="http://schemas.microsoft.com/office/drawing/2014/main" val="2569355571"/>
                  </a:ext>
                </a:extLst>
              </a:tr>
              <a:tr h="370840">
                <a:tc>
                  <a:txBody>
                    <a:bodyPr/>
                    <a:lstStyle/>
                    <a:p>
                      <a:pPr algn="ctr"/>
                      <a:r>
                        <a:rPr lang="es-CL" dirty="0">
                          <a:latin typeface="Georgia" panose="02040502050405020303" pitchFamily="18" charset="0"/>
                        </a:rPr>
                        <a:t>Proveedores</a:t>
                      </a:r>
                    </a:p>
                  </a:txBody>
                  <a:tcPr/>
                </a:tc>
                <a:tc>
                  <a:txBody>
                    <a:bodyPr/>
                    <a:lstStyle/>
                    <a:p>
                      <a:pPr algn="ctr"/>
                      <a:endParaRPr lang="es-CL" dirty="0">
                        <a:latin typeface="Georgia" panose="02040502050405020303" pitchFamily="18" charset="0"/>
                      </a:endParaRPr>
                    </a:p>
                  </a:txBody>
                  <a:tcPr/>
                </a:tc>
                <a:tc>
                  <a:txBody>
                    <a:bodyPr/>
                    <a:lstStyle/>
                    <a:p>
                      <a:pPr algn="ctr"/>
                      <a:r>
                        <a:rPr lang="es-CL" dirty="0">
                          <a:latin typeface="Georgia" panose="02040502050405020303" pitchFamily="18" charset="0"/>
                        </a:rPr>
                        <a:t>954.980</a:t>
                      </a:r>
                    </a:p>
                  </a:txBody>
                  <a:tcPr/>
                </a:tc>
                <a:extLst>
                  <a:ext uri="{0D108BD9-81ED-4DB2-BD59-A6C34878D82A}">
                    <a16:rowId xmlns:a16="http://schemas.microsoft.com/office/drawing/2014/main" val="350192701"/>
                  </a:ext>
                </a:extLst>
              </a:tr>
            </a:tbl>
          </a:graphicData>
        </a:graphic>
      </p:graphicFrame>
      <p:sp>
        <p:nvSpPr>
          <p:cNvPr id="2" name="Rectángulo 1">
            <a:extLst>
              <a:ext uri="{FF2B5EF4-FFF2-40B4-BE49-F238E27FC236}">
                <a16:creationId xmlns:a16="http://schemas.microsoft.com/office/drawing/2014/main" id="{2EBA0D0C-059B-DF69-D698-E346D78F4614}"/>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6" name="4 Marcador de número de diapositiva">
            <a:extLst>
              <a:ext uri="{FF2B5EF4-FFF2-40B4-BE49-F238E27FC236}">
                <a16:creationId xmlns:a16="http://schemas.microsoft.com/office/drawing/2014/main" id="{8B0E2A42-AA71-C531-CC3E-34C930236A9C}"/>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20</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298753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circle(in)">
                                      <p:cBhvr>
                                        <p:cTn id="42" dur="20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heel(1)">
                                      <p:cBhvr>
                                        <p:cTn id="47" dur="2000"/>
                                        <p:tgtEl>
                                          <p:spTgt spid="18"/>
                                        </p:tgtEl>
                                      </p:cBhvr>
                                    </p:animEffect>
                                  </p:childTnLst>
                                </p:cTn>
                              </p:par>
                              <p:par>
                                <p:cTn id="48" presetID="21" presetClass="entr" presetSubtype="1" fill="hold" nodeType="with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heel(1)">
                                      <p:cBhvr>
                                        <p:cTn id="50" dur="20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000"/>
                                        <p:tgtEl>
                                          <p:spTgt spid="19"/>
                                        </p:tgtEl>
                                      </p:cBhvr>
                                    </p:animEffect>
                                    <p:anim calcmode="lin" valueType="num">
                                      <p:cBhvr>
                                        <p:cTn id="56" dur="1000" fill="hold"/>
                                        <p:tgtEl>
                                          <p:spTgt spid="19"/>
                                        </p:tgtEl>
                                        <p:attrNameLst>
                                          <p:attrName>ppt_x</p:attrName>
                                        </p:attrNameLst>
                                      </p:cBhvr>
                                      <p:tavLst>
                                        <p:tav tm="0">
                                          <p:val>
                                            <p:strVal val="#ppt_x"/>
                                          </p:val>
                                        </p:tav>
                                        <p:tav tm="100000">
                                          <p:val>
                                            <p:strVal val="#ppt_x"/>
                                          </p:val>
                                        </p:tav>
                                      </p:tavLst>
                                    </p:anim>
                                    <p:anim calcmode="lin" valueType="num">
                                      <p:cBhvr>
                                        <p:cTn id="57" dur="1000" fill="hold"/>
                                        <p:tgtEl>
                                          <p:spTgt spid="19"/>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1000"/>
                                        <p:tgtEl>
                                          <p:spTgt spid="23"/>
                                        </p:tgtEl>
                                      </p:cBhvr>
                                    </p:animEffect>
                                    <p:anim calcmode="lin" valueType="num">
                                      <p:cBhvr>
                                        <p:cTn id="61" dur="1000" fill="hold"/>
                                        <p:tgtEl>
                                          <p:spTgt spid="23"/>
                                        </p:tgtEl>
                                        <p:attrNameLst>
                                          <p:attrName>ppt_x</p:attrName>
                                        </p:attrNameLst>
                                      </p:cBhvr>
                                      <p:tavLst>
                                        <p:tav tm="0">
                                          <p:val>
                                            <p:strVal val="#ppt_x"/>
                                          </p:val>
                                        </p:tav>
                                        <p:tav tm="100000">
                                          <p:val>
                                            <p:strVal val="#ppt_x"/>
                                          </p:val>
                                        </p:tav>
                                      </p:tavLst>
                                    </p:anim>
                                    <p:anim calcmode="lin" valueType="num">
                                      <p:cBhvr>
                                        <p:cTn id="6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P spid="9" grpId="0"/>
      <p:bldP spid="14" grpId="0" animBg="1"/>
      <p:bldP spid="15" grpId="0" animBg="1"/>
      <p:bldP spid="16" grpId="0" animBg="1"/>
      <p:bldP spid="17" grpId="0" animBg="1"/>
      <p:bldP spid="18" grpId="0"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Modelo del costo </a:t>
            </a:r>
            <a:r>
              <a:rPr lang="es-MX" altLang="es-CL" sz="1500" b="1" dirty="0">
                <a:solidFill>
                  <a:schemeClr val="tx1"/>
                </a:solidFill>
                <a:latin typeface="Georgia" panose="02040502050405020303" pitchFamily="18" charset="0"/>
                <a:cs typeface="Arial" panose="020B0604020202020204" pitchFamily="34" charset="0"/>
              </a:rPr>
              <a:t>(p30)</a:t>
            </a:r>
            <a:endParaRPr lang="es-MX" altLang="es-CL" sz="1500" b="1" i="1" dirty="0">
              <a:solidFill>
                <a:schemeClr val="tx1"/>
              </a:solidFill>
              <a:latin typeface="Georgia" panose="02040502050405020303" pitchFamily="18" charset="0"/>
              <a:cs typeface="Arial" panose="020B0604020202020204" pitchFamily="34" charset="0"/>
            </a:endParaRPr>
          </a:p>
        </p:txBody>
      </p:sp>
      <p:graphicFrame>
        <p:nvGraphicFramePr>
          <p:cNvPr id="2" name="Tabla 2">
            <a:extLst>
              <a:ext uri="{FF2B5EF4-FFF2-40B4-BE49-F238E27FC236}">
                <a16:creationId xmlns:a16="http://schemas.microsoft.com/office/drawing/2014/main" id="{A7CDC1B6-EB1A-4448-B774-443D69CFF333}"/>
              </a:ext>
            </a:extLst>
          </p:cNvPr>
          <p:cNvGraphicFramePr>
            <a:graphicFrameLocks noGrp="1"/>
          </p:cNvGraphicFramePr>
          <p:nvPr/>
        </p:nvGraphicFramePr>
        <p:xfrm>
          <a:off x="456530" y="1458077"/>
          <a:ext cx="10850880" cy="1463040"/>
        </p:xfrm>
        <a:graphic>
          <a:graphicData uri="http://schemas.openxmlformats.org/drawingml/2006/table">
            <a:tbl>
              <a:tblPr firstRow="1" bandRow="1">
                <a:tableStyleId>{5C22544A-7EE6-4342-B048-85BDC9FD1C3A}</a:tableStyleId>
              </a:tblPr>
              <a:tblGrid>
                <a:gridCol w="1653624">
                  <a:extLst>
                    <a:ext uri="{9D8B030D-6E8A-4147-A177-3AD203B41FA5}">
                      <a16:colId xmlns:a16="http://schemas.microsoft.com/office/drawing/2014/main" val="1848133384"/>
                    </a:ext>
                  </a:extLst>
                </a:gridCol>
                <a:gridCol w="2140299">
                  <a:extLst>
                    <a:ext uri="{9D8B030D-6E8A-4147-A177-3AD203B41FA5}">
                      <a16:colId xmlns:a16="http://schemas.microsoft.com/office/drawing/2014/main" val="490754077"/>
                    </a:ext>
                  </a:extLst>
                </a:gridCol>
                <a:gridCol w="1909186">
                  <a:extLst>
                    <a:ext uri="{9D8B030D-6E8A-4147-A177-3AD203B41FA5}">
                      <a16:colId xmlns:a16="http://schemas.microsoft.com/office/drawing/2014/main" val="1581725379"/>
                    </a:ext>
                  </a:extLst>
                </a:gridCol>
                <a:gridCol w="1530811">
                  <a:extLst>
                    <a:ext uri="{9D8B030D-6E8A-4147-A177-3AD203B41FA5}">
                      <a16:colId xmlns:a16="http://schemas.microsoft.com/office/drawing/2014/main" val="2931161532"/>
                    </a:ext>
                  </a:extLst>
                </a:gridCol>
                <a:gridCol w="1808480">
                  <a:extLst>
                    <a:ext uri="{9D8B030D-6E8A-4147-A177-3AD203B41FA5}">
                      <a16:colId xmlns:a16="http://schemas.microsoft.com/office/drawing/2014/main" val="609084717"/>
                    </a:ext>
                  </a:extLst>
                </a:gridCol>
                <a:gridCol w="1808480">
                  <a:extLst>
                    <a:ext uri="{9D8B030D-6E8A-4147-A177-3AD203B41FA5}">
                      <a16:colId xmlns:a16="http://schemas.microsoft.com/office/drawing/2014/main" val="660136668"/>
                    </a:ext>
                  </a:extLst>
                </a:gridCol>
              </a:tblGrid>
              <a:tr h="146758">
                <a:tc>
                  <a:txBody>
                    <a:bodyPr/>
                    <a:lstStyle/>
                    <a:p>
                      <a:pPr algn="ctr"/>
                      <a:r>
                        <a:rPr lang="es-CL" dirty="0">
                          <a:latin typeface="Georgia" panose="02040502050405020303" pitchFamily="18" charset="0"/>
                        </a:rPr>
                        <a:t>Detalle</a:t>
                      </a:r>
                    </a:p>
                  </a:txBody>
                  <a:tcPr>
                    <a:solidFill>
                      <a:schemeClr val="tx1"/>
                    </a:solidFill>
                  </a:tcPr>
                </a:tc>
                <a:tc>
                  <a:txBody>
                    <a:bodyPr/>
                    <a:lstStyle/>
                    <a:p>
                      <a:pPr algn="ctr"/>
                      <a:r>
                        <a:rPr lang="es-CL" dirty="0">
                          <a:latin typeface="Georgia" panose="02040502050405020303" pitchFamily="18" charset="0"/>
                        </a:rPr>
                        <a:t>Fecha Compra</a:t>
                      </a:r>
                    </a:p>
                  </a:txBody>
                  <a:tcPr>
                    <a:solidFill>
                      <a:schemeClr val="tx1"/>
                    </a:solidFill>
                  </a:tcPr>
                </a:tc>
                <a:tc>
                  <a:txBody>
                    <a:bodyPr/>
                    <a:lstStyle/>
                    <a:p>
                      <a:pPr algn="ctr"/>
                      <a:r>
                        <a:rPr lang="es-CL" dirty="0">
                          <a:latin typeface="Georgia" panose="02040502050405020303" pitchFamily="18" charset="0"/>
                        </a:rPr>
                        <a:t>Valor Compra</a:t>
                      </a:r>
                    </a:p>
                  </a:txBody>
                  <a:tcPr>
                    <a:solidFill>
                      <a:schemeClr val="tx1"/>
                    </a:solidFill>
                  </a:tcPr>
                </a:tc>
                <a:tc>
                  <a:txBody>
                    <a:bodyPr/>
                    <a:lstStyle/>
                    <a:p>
                      <a:pPr algn="ctr"/>
                      <a:r>
                        <a:rPr lang="es-CL" dirty="0">
                          <a:latin typeface="Georgia" panose="02040502050405020303" pitchFamily="18" charset="0"/>
                        </a:rPr>
                        <a:t>Valor</a:t>
                      </a:r>
                    </a:p>
                  </a:txBody>
                  <a:tcPr>
                    <a:solidFill>
                      <a:schemeClr val="tx1"/>
                    </a:solidFill>
                  </a:tcPr>
                </a:tc>
                <a:tc>
                  <a:txBody>
                    <a:bodyPr/>
                    <a:lstStyle/>
                    <a:p>
                      <a:pPr algn="ctr"/>
                      <a:r>
                        <a:rPr lang="es-CL" dirty="0">
                          <a:latin typeface="Georgia" panose="02040502050405020303" pitchFamily="18" charset="0"/>
                        </a:rPr>
                        <a:t>CM</a:t>
                      </a:r>
                    </a:p>
                  </a:txBody>
                  <a:tcPr>
                    <a:solidFill>
                      <a:schemeClr val="tx1"/>
                    </a:solidFill>
                  </a:tcPr>
                </a:tc>
                <a:tc>
                  <a:txBody>
                    <a:bodyPr/>
                    <a:lstStyle/>
                    <a:p>
                      <a:pPr algn="ctr"/>
                      <a:r>
                        <a:rPr lang="es-CL" dirty="0">
                          <a:latin typeface="Georgia" panose="02040502050405020303" pitchFamily="18" charset="0"/>
                        </a:rPr>
                        <a:t>Valor</a:t>
                      </a:r>
                    </a:p>
                  </a:txBody>
                  <a:tcPr>
                    <a:solidFill>
                      <a:schemeClr val="tx1"/>
                    </a:solidFill>
                  </a:tcPr>
                </a:tc>
                <a:extLst>
                  <a:ext uri="{0D108BD9-81ED-4DB2-BD59-A6C34878D82A}">
                    <a16:rowId xmlns:a16="http://schemas.microsoft.com/office/drawing/2014/main" val="1893270013"/>
                  </a:ext>
                </a:extLst>
              </a:tr>
              <a:tr h="146758">
                <a:tc>
                  <a:txBody>
                    <a:bodyPr/>
                    <a:lstStyle/>
                    <a:p>
                      <a:r>
                        <a:rPr lang="es-CL" dirty="0">
                          <a:latin typeface="Georgia" panose="02040502050405020303" pitchFamily="18" charset="0"/>
                        </a:rPr>
                        <a:t>Maquinaria</a:t>
                      </a:r>
                    </a:p>
                  </a:txBody>
                  <a:tcPr>
                    <a:solidFill>
                      <a:schemeClr val="bg1"/>
                    </a:solidFill>
                  </a:tcPr>
                </a:tc>
                <a:tc>
                  <a:txBody>
                    <a:bodyPr/>
                    <a:lstStyle/>
                    <a:p>
                      <a:pPr algn="r"/>
                      <a:r>
                        <a:rPr lang="es-CL" dirty="0">
                          <a:latin typeface="Georgia" panose="02040502050405020303" pitchFamily="18" charset="0"/>
                        </a:rPr>
                        <a:t>31.12.2019</a:t>
                      </a:r>
                    </a:p>
                  </a:txBody>
                  <a:tcPr>
                    <a:solidFill>
                      <a:schemeClr val="bg1"/>
                    </a:solidFill>
                  </a:tcPr>
                </a:tc>
                <a:tc>
                  <a:txBody>
                    <a:bodyPr/>
                    <a:lstStyle/>
                    <a:p>
                      <a:pPr algn="r"/>
                      <a:r>
                        <a:rPr lang="es-CL" dirty="0">
                          <a:latin typeface="Georgia" panose="02040502050405020303" pitchFamily="18" charset="0"/>
                        </a:rPr>
                        <a:t>30.000.000</a:t>
                      </a:r>
                    </a:p>
                  </a:txBody>
                  <a:tcPr>
                    <a:solidFill>
                      <a:schemeClr val="bg1"/>
                    </a:solidFill>
                  </a:tcPr>
                </a:tc>
                <a:tc>
                  <a:txBody>
                    <a:bodyPr/>
                    <a:lstStyle/>
                    <a:p>
                      <a:pPr algn="r"/>
                      <a:r>
                        <a:rPr lang="es-CL" dirty="0">
                          <a:latin typeface="Georgia" panose="02040502050405020303" pitchFamily="18" charset="0"/>
                        </a:rPr>
                        <a:t>32.500.476</a:t>
                      </a:r>
                    </a:p>
                  </a:txBody>
                  <a:tcPr>
                    <a:solidFill>
                      <a:schemeClr val="bg1"/>
                    </a:solidFill>
                  </a:tcPr>
                </a:tc>
                <a:tc>
                  <a:txBody>
                    <a:bodyPr/>
                    <a:lstStyle/>
                    <a:p>
                      <a:pPr algn="r"/>
                      <a:r>
                        <a:rPr lang="es-CL" dirty="0">
                          <a:latin typeface="Georgia" panose="02040502050405020303" pitchFamily="18" charset="0"/>
                        </a:rPr>
                        <a:t>600.000</a:t>
                      </a:r>
                    </a:p>
                  </a:txBody>
                  <a:tcPr>
                    <a:solidFill>
                      <a:schemeClr val="bg1"/>
                    </a:solidFill>
                  </a:tcPr>
                </a:tc>
                <a:tc>
                  <a:txBody>
                    <a:bodyPr/>
                    <a:lstStyle/>
                    <a:p>
                      <a:pPr algn="r"/>
                      <a:r>
                        <a:rPr lang="es-CL" dirty="0">
                          <a:latin typeface="Georgia" panose="02040502050405020303" pitchFamily="18" charset="0"/>
                        </a:rPr>
                        <a:t>33.100.476</a:t>
                      </a:r>
                    </a:p>
                  </a:txBody>
                  <a:tcPr>
                    <a:solidFill>
                      <a:schemeClr val="bg1"/>
                    </a:solidFill>
                  </a:tcPr>
                </a:tc>
                <a:extLst>
                  <a:ext uri="{0D108BD9-81ED-4DB2-BD59-A6C34878D82A}">
                    <a16:rowId xmlns:a16="http://schemas.microsoft.com/office/drawing/2014/main" val="4186626724"/>
                  </a:ext>
                </a:extLst>
              </a:tr>
              <a:tr h="146758">
                <a:tc>
                  <a:txBody>
                    <a:bodyPr/>
                    <a:lstStyle/>
                    <a:p>
                      <a:r>
                        <a:rPr lang="es-CL" dirty="0">
                          <a:latin typeface="Georgia" panose="02040502050405020303" pitchFamily="18" charset="0"/>
                        </a:rPr>
                        <a:t>Maquinaria 2</a:t>
                      </a:r>
                    </a:p>
                  </a:txBody>
                  <a:tcPr>
                    <a:solidFill>
                      <a:schemeClr val="bg1"/>
                    </a:solidFill>
                  </a:tcPr>
                </a:tc>
                <a:tc>
                  <a:txBody>
                    <a:bodyPr/>
                    <a:lstStyle/>
                    <a:p>
                      <a:pPr algn="r"/>
                      <a:r>
                        <a:rPr lang="es-CL" dirty="0">
                          <a:latin typeface="Georgia" panose="02040502050405020303" pitchFamily="18" charset="0"/>
                        </a:rPr>
                        <a:t>31.12.2021</a:t>
                      </a:r>
                    </a:p>
                  </a:txBody>
                  <a:tcPr>
                    <a:solidFill>
                      <a:schemeClr val="bg1"/>
                    </a:solidFill>
                  </a:tcPr>
                </a:tc>
                <a:tc>
                  <a:txBody>
                    <a:bodyPr/>
                    <a:lstStyle/>
                    <a:p>
                      <a:pPr algn="r"/>
                      <a:r>
                        <a:rPr lang="es-CL" dirty="0">
                          <a:latin typeface="Georgia" panose="02040502050405020303" pitchFamily="18" charset="0"/>
                        </a:rPr>
                        <a:t>40.000.000</a:t>
                      </a:r>
                    </a:p>
                  </a:txBody>
                  <a:tcPr>
                    <a:solidFill>
                      <a:schemeClr val="bg1"/>
                    </a:solidFill>
                  </a:tcPr>
                </a:tc>
                <a:tc>
                  <a:txBody>
                    <a:bodyPr/>
                    <a:lstStyle/>
                    <a:p>
                      <a:pPr algn="r"/>
                      <a:r>
                        <a:rPr lang="es-CL" dirty="0">
                          <a:latin typeface="Georgia" panose="02040502050405020303" pitchFamily="18" charset="0"/>
                        </a:rPr>
                        <a:t>40.000.000</a:t>
                      </a:r>
                    </a:p>
                  </a:txBody>
                  <a:tcPr>
                    <a:solidFill>
                      <a:schemeClr val="bg1"/>
                    </a:solidFill>
                  </a:tcPr>
                </a:tc>
                <a:tc>
                  <a:txBody>
                    <a:bodyPr/>
                    <a:lstStyle/>
                    <a:p>
                      <a:pPr algn="r"/>
                      <a:r>
                        <a:rPr lang="es-CL" dirty="0">
                          <a:latin typeface="Georgia" panose="02040502050405020303" pitchFamily="18" charset="0"/>
                        </a:rPr>
                        <a:t>400.000</a:t>
                      </a:r>
                    </a:p>
                  </a:txBody>
                  <a:tcPr>
                    <a:solidFill>
                      <a:schemeClr val="bg1"/>
                    </a:solidFill>
                  </a:tcPr>
                </a:tc>
                <a:tc>
                  <a:txBody>
                    <a:bodyPr/>
                    <a:lstStyle/>
                    <a:p>
                      <a:pPr algn="r"/>
                      <a:r>
                        <a:rPr lang="es-CL" dirty="0">
                          <a:latin typeface="Georgia" panose="02040502050405020303" pitchFamily="18" charset="0"/>
                        </a:rPr>
                        <a:t>40.400.000</a:t>
                      </a:r>
                    </a:p>
                  </a:txBody>
                  <a:tcPr>
                    <a:solidFill>
                      <a:schemeClr val="bg1"/>
                    </a:solidFill>
                  </a:tcPr>
                </a:tc>
                <a:extLst>
                  <a:ext uri="{0D108BD9-81ED-4DB2-BD59-A6C34878D82A}">
                    <a16:rowId xmlns:a16="http://schemas.microsoft.com/office/drawing/2014/main" val="1194715139"/>
                  </a:ext>
                </a:extLst>
              </a:tr>
              <a:tr h="146758">
                <a:tc>
                  <a:txBody>
                    <a:bodyPr/>
                    <a:lstStyle/>
                    <a:p>
                      <a:endParaRPr lang="es-CL">
                        <a:latin typeface="Georgia" panose="02040502050405020303" pitchFamily="18" charset="0"/>
                      </a:endParaRPr>
                    </a:p>
                  </a:txBody>
                  <a:tcPr>
                    <a:solidFill>
                      <a:schemeClr val="bg1"/>
                    </a:solidFill>
                  </a:tcPr>
                </a:tc>
                <a:tc gridSpan="4">
                  <a:txBody>
                    <a:bodyPr/>
                    <a:lstStyle/>
                    <a:p>
                      <a:pPr algn="ctr"/>
                      <a:r>
                        <a:rPr lang="es-CL" b="1" dirty="0">
                          <a:solidFill>
                            <a:schemeClr val="bg1"/>
                          </a:solidFill>
                          <a:latin typeface="Georgia" panose="02040502050405020303" pitchFamily="18" charset="0"/>
                        </a:rPr>
                        <a:t>Maquinarias Balance</a:t>
                      </a:r>
                    </a:p>
                  </a:txBody>
                  <a:tcPr>
                    <a:solidFill>
                      <a:schemeClr val="tx1"/>
                    </a:solidFill>
                  </a:tcPr>
                </a:tc>
                <a:tc hMerge="1">
                  <a:txBody>
                    <a:bodyPr/>
                    <a:lstStyle/>
                    <a:p>
                      <a:endParaRPr lang="es-CL" dirty="0">
                        <a:latin typeface="Georgia" panose="02040502050405020303" pitchFamily="18" charset="0"/>
                      </a:endParaRPr>
                    </a:p>
                  </a:txBody>
                  <a:tcPr>
                    <a:solidFill>
                      <a:schemeClr val="bg1"/>
                    </a:solidFill>
                  </a:tcPr>
                </a:tc>
                <a:tc hMerge="1">
                  <a:txBody>
                    <a:bodyPr/>
                    <a:lstStyle/>
                    <a:p>
                      <a:endParaRPr lang="es-CL" dirty="0">
                        <a:latin typeface="Georgia" panose="02040502050405020303" pitchFamily="18" charset="0"/>
                      </a:endParaRPr>
                    </a:p>
                  </a:txBody>
                  <a:tcPr>
                    <a:solidFill>
                      <a:schemeClr val="bg1"/>
                    </a:solidFill>
                  </a:tcPr>
                </a:tc>
                <a:tc hMerge="1">
                  <a:txBody>
                    <a:bodyPr/>
                    <a:lstStyle/>
                    <a:p>
                      <a:endParaRPr lang="es-CL" dirty="0">
                        <a:latin typeface="Georgia" panose="02040502050405020303" pitchFamily="18" charset="0"/>
                      </a:endParaRPr>
                    </a:p>
                  </a:txBody>
                  <a:tcPr>
                    <a:solidFill>
                      <a:schemeClr val="bg1"/>
                    </a:solidFill>
                  </a:tcPr>
                </a:tc>
                <a:tc>
                  <a:txBody>
                    <a:bodyPr/>
                    <a:lstStyle/>
                    <a:p>
                      <a:pPr algn="r"/>
                      <a:r>
                        <a:rPr lang="es-CL" b="1" dirty="0">
                          <a:solidFill>
                            <a:schemeClr val="bg1"/>
                          </a:solidFill>
                          <a:latin typeface="Georgia" panose="02040502050405020303" pitchFamily="18" charset="0"/>
                        </a:rPr>
                        <a:t>73.500.476</a:t>
                      </a:r>
                    </a:p>
                  </a:txBody>
                  <a:tcPr>
                    <a:solidFill>
                      <a:schemeClr val="tx1"/>
                    </a:solidFill>
                  </a:tcPr>
                </a:tc>
                <a:extLst>
                  <a:ext uri="{0D108BD9-81ED-4DB2-BD59-A6C34878D82A}">
                    <a16:rowId xmlns:a16="http://schemas.microsoft.com/office/drawing/2014/main" val="4205578236"/>
                  </a:ext>
                </a:extLst>
              </a:tr>
            </a:tbl>
          </a:graphicData>
        </a:graphic>
      </p:graphicFrame>
      <p:graphicFrame>
        <p:nvGraphicFramePr>
          <p:cNvPr id="10" name="Tabla 2">
            <a:extLst>
              <a:ext uri="{FF2B5EF4-FFF2-40B4-BE49-F238E27FC236}">
                <a16:creationId xmlns:a16="http://schemas.microsoft.com/office/drawing/2014/main" id="{C154ECDB-508F-49F5-AD9A-E14CE2501CDF}"/>
              </a:ext>
            </a:extLst>
          </p:cNvPr>
          <p:cNvGraphicFramePr>
            <a:graphicFrameLocks noGrp="1"/>
          </p:cNvGraphicFramePr>
          <p:nvPr/>
        </p:nvGraphicFramePr>
        <p:xfrm>
          <a:off x="456530" y="3213763"/>
          <a:ext cx="10850881" cy="1463040"/>
        </p:xfrm>
        <a:graphic>
          <a:graphicData uri="http://schemas.openxmlformats.org/drawingml/2006/table">
            <a:tbl>
              <a:tblPr firstRow="1" bandRow="1">
                <a:tableStyleId>{5C22544A-7EE6-4342-B048-85BDC9FD1C3A}</a:tableStyleId>
              </a:tblPr>
              <a:tblGrid>
                <a:gridCol w="1663672">
                  <a:extLst>
                    <a:ext uri="{9D8B030D-6E8A-4147-A177-3AD203B41FA5}">
                      <a16:colId xmlns:a16="http://schemas.microsoft.com/office/drawing/2014/main" val="1848133384"/>
                    </a:ext>
                  </a:extLst>
                </a:gridCol>
                <a:gridCol w="924448">
                  <a:extLst>
                    <a:ext uri="{9D8B030D-6E8A-4147-A177-3AD203B41FA5}">
                      <a16:colId xmlns:a16="http://schemas.microsoft.com/office/drawing/2014/main" val="490754077"/>
                    </a:ext>
                  </a:extLst>
                </a:gridCol>
                <a:gridCol w="1678075">
                  <a:extLst>
                    <a:ext uri="{9D8B030D-6E8A-4147-A177-3AD203B41FA5}">
                      <a16:colId xmlns:a16="http://schemas.microsoft.com/office/drawing/2014/main" val="1581725379"/>
                    </a:ext>
                  </a:extLst>
                </a:gridCol>
                <a:gridCol w="1366576">
                  <a:extLst>
                    <a:ext uri="{9D8B030D-6E8A-4147-A177-3AD203B41FA5}">
                      <a16:colId xmlns:a16="http://schemas.microsoft.com/office/drawing/2014/main" val="2931161532"/>
                    </a:ext>
                  </a:extLst>
                </a:gridCol>
                <a:gridCol w="1366576">
                  <a:extLst>
                    <a:ext uri="{9D8B030D-6E8A-4147-A177-3AD203B41FA5}">
                      <a16:colId xmlns:a16="http://schemas.microsoft.com/office/drawing/2014/main" val="609084717"/>
                    </a:ext>
                  </a:extLst>
                </a:gridCol>
                <a:gridCol w="2301408">
                  <a:extLst>
                    <a:ext uri="{9D8B030D-6E8A-4147-A177-3AD203B41FA5}">
                      <a16:colId xmlns:a16="http://schemas.microsoft.com/office/drawing/2014/main" val="660136668"/>
                    </a:ext>
                  </a:extLst>
                </a:gridCol>
                <a:gridCol w="1550126">
                  <a:extLst>
                    <a:ext uri="{9D8B030D-6E8A-4147-A177-3AD203B41FA5}">
                      <a16:colId xmlns:a16="http://schemas.microsoft.com/office/drawing/2014/main" val="1553724757"/>
                    </a:ext>
                  </a:extLst>
                </a:gridCol>
              </a:tblGrid>
              <a:tr h="0">
                <a:tc>
                  <a:txBody>
                    <a:bodyPr/>
                    <a:lstStyle/>
                    <a:p>
                      <a:pPr algn="ctr"/>
                      <a:r>
                        <a:rPr lang="es-CL" dirty="0">
                          <a:latin typeface="Georgia" panose="02040502050405020303" pitchFamily="18" charset="0"/>
                        </a:rPr>
                        <a:t>Dep. Acum</a:t>
                      </a:r>
                    </a:p>
                  </a:txBody>
                  <a:tcPr>
                    <a:solidFill>
                      <a:schemeClr val="tx1"/>
                    </a:solidFill>
                  </a:tcPr>
                </a:tc>
                <a:tc>
                  <a:txBody>
                    <a:bodyPr/>
                    <a:lstStyle/>
                    <a:p>
                      <a:pPr algn="ctr"/>
                      <a:r>
                        <a:rPr lang="es-CL" dirty="0">
                          <a:latin typeface="Georgia" panose="02040502050405020303" pitchFamily="18" charset="0"/>
                        </a:rPr>
                        <a:t>CM</a:t>
                      </a:r>
                    </a:p>
                  </a:txBody>
                  <a:tcPr>
                    <a:solidFill>
                      <a:schemeClr val="tx1"/>
                    </a:solidFill>
                  </a:tcPr>
                </a:tc>
                <a:tc>
                  <a:txBody>
                    <a:bodyPr/>
                    <a:lstStyle/>
                    <a:p>
                      <a:pPr algn="ctr"/>
                      <a:r>
                        <a:rPr lang="es-CL" dirty="0">
                          <a:latin typeface="Georgia" panose="02040502050405020303" pitchFamily="18" charset="0"/>
                        </a:rPr>
                        <a:t>Actualizada</a:t>
                      </a:r>
                    </a:p>
                  </a:txBody>
                  <a:tcPr>
                    <a:solidFill>
                      <a:schemeClr val="tx1"/>
                    </a:solidFill>
                  </a:tcPr>
                </a:tc>
                <a:tc>
                  <a:txBody>
                    <a:bodyPr/>
                    <a:lstStyle/>
                    <a:p>
                      <a:pPr algn="ctr"/>
                      <a:r>
                        <a:rPr lang="es-CL" dirty="0">
                          <a:latin typeface="Georgia" panose="02040502050405020303" pitchFamily="18" charset="0"/>
                        </a:rPr>
                        <a:t>Vida Útil</a:t>
                      </a:r>
                    </a:p>
                  </a:txBody>
                  <a:tcPr>
                    <a:solidFill>
                      <a:schemeClr val="tx1"/>
                    </a:solidFill>
                  </a:tcPr>
                </a:tc>
                <a:tc>
                  <a:txBody>
                    <a:bodyPr/>
                    <a:lstStyle/>
                    <a:p>
                      <a:pPr algn="ctr"/>
                      <a:r>
                        <a:rPr lang="es-CL" dirty="0">
                          <a:latin typeface="Georgia" panose="02040502050405020303" pitchFamily="18" charset="0"/>
                        </a:rPr>
                        <a:t>Utilizado</a:t>
                      </a:r>
                    </a:p>
                  </a:txBody>
                  <a:tcPr>
                    <a:solidFill>
                      <a:schemeClr val="tx1"/>
                    </a:solidFill>
                  </a:tcPr>
                </a:tc>
                <a:tc>
                  <a:txBody>
                    <a:bodyPr/>
                    <a:lstStyle/>
                    <a:p>
                      <a:pPr algn="ctr"/>
                      <a:r>
                        <a:rPr lang="es-CL" dirty="0">
                          <a:latin typeface="Georgia" panose="02040502050405020303" pitchFamily="18" charset="0"/>
                        </a:rPr>
                        <a:t>Dep Ejercicio</a:t>
                      </a:r>
                    </a:p>
                  </a:txBody>
                  <a:tcPr>
                    <a:solidFill>
                      <a:schemeClr val="tx1"/>
                    </a:solidFill>
                  </a:tcPr>
                </a:tc>
                <a:tc>
                  <a:txBody>
                    <a:bodyPr/>
                    <a:lstStyle/>
                    <a:p>
                      <a:pPr algn="ctr"/>
                      <a:r>
                        <a:rPr lang="es-CL" dirty="0">
                          <a:latin typeface="Georgia" panose="02040502050405020303" pitchFamily="18" charset="0"/>
                        </a:rPr>
                        <a:t>Neto</a:t>
                      </a:r>
                    </a:p>
                  </a:txBody>
                  <a:tcPr>
                    <a:solidFill>
                      <a:schemeClr val="tx1"/>
                    </a:solidFill>
                  </a:tcPr>
                </a:tc>
                <a:extLst>
                  <a:ext uri="{0D108BD9-81ED-4DB2-BD59-A6C34878D82A}">
                    <a16:rowId xmlns:a16="http://schemas.microsoft.com/office/drawing/2014/main" val="1893270013"/>
                  </a:ext>
                </a:extLst>
              </a:tr>
              <a:tr h="0">
                <a:tc>
                  <a:txBody>
                    <a:bodyPr/>
                    <a:lstStyle/>
                    <a:p>
                      <a:r>
                        <a:rPr lang="es-CL" dirty="0">
                          <a:latin typeface="Georgia" panose="02040502050405020303" pitchFamily="18" charset="0"/>
                        </a:rPr>
                        <a:t>2.058.000</a:t>
                      </a:r>
                    </a:p>
                  </a:txBody>
                  <a:tcPr>
                    <a:solidFill>
                      <a:schemeClr val="bg1"/>
                    </a:solidFill>
                  </a:tcPr>
                </a:tc>
                <a:tc>
                  <a:txBody>
                    <a:bodyPr/>
                    <a:lstStyle/>
                    <a:p>
                      <a:pPr algn="r"/>
                      <a:r>
                        <a:rPr lang="es-CL" dirty="0">
                          <a:latin typeface="Georgia" panose="02040502050405020303" pitchFamily="18" charset="0"/>
                        </a:rPr>
                        <a:t>50.000</a:t>
                      </a:r>
                    </a:p>
                  </a:txBody>
                  <a:tcPr>
                    <a:solidFill>
                      <a:schemeClr val="bg1"/>
                    </a:solidFill>
                  </a:tcPr>
                </a:tc>
                <a:tc>
                  <a:txBody>
                    <a:bodyPr/>
                    <a:lstStyle/>
                    <a:p>
                      <a:pPr algn="r"/>
                      <a:r>
                        <a:rPr lang="es-CL" dirty="0">
                          <a:latin typeface="Georgia" panose="02040502050405020303" pitchFamily="18" charset="0"/>
                        </a:rPr>
                        <a:t>2.108.000</a:t>
                      </a:r>
                    </a:p>
                  </a:txBody>
                  <a:tcPr>
                    <a:solidFill>
                      <a:schemeClr val="bg1"/>
                    </a:solidFill>
                  </a:tcPr>
                </a:tc>
                <a:tc>
                  <a:txBody>
                    <a:bodyPr/>
                    <a:lstStyle/>
                    <a:p>
                      <a:pPr algn="r"/>
                      <a:r>
                        <a:rPr lang="es-CL" dirty="0">
                          <a:latin typeface="Georgia" panose="02040502050405020303" pitchFamily="18" charset="0"/>
                        </a:rPr>
                        <a:t>144</a:t>
                      </a:r>
                    </a:p>
                  </a:txBody>
                  <a:tcPr>
                    <a:solidFill>
                      <a:schemeClr val="bg1"/>
                    </a:solidFill>
                  </a:tcPr>
                </a:tc>
                <a:tc>
                  <a:txBody>
                    <a:bodyPr/>
                    <a:lstStyle/>
                    <a:p>
                      <a:pPr algn="r"/>
                      <a:r>
                        <a:rPr lang="es-CL" dirty="0">
                          <a:latin typeface="Georgia" panose="02040502050405020303" pitchFamily="18" charset="0"/>
                        </a:rPr>
                        <a:t>12</a:t>
                      </a:r>
                    </a:p>
                  </a:txBody>
                  <a:tcPr>
                    <a:solidFill>
                      <a:schemeClr val="bg1"/>
                    </a:solidFill>
                  </a:tcPr>
                </a:tc>
                <a:tc>
                  <a:txBody>
                    <a:bodyPr/>
                    <a:lstStyle/>
                    <a:p>
                      <a:pPr algn="r"/>
                      <a:r>
                        <a:rPr lang="es-CL" dirty="0">
                          <a:latin typeface="Georgia" panose="02040502050405020303" pitchFamily="18" charset="0"/>
                        </a:rPr>
                        <a:t>2.213.748</a:t>
                      </a:r>
                    </a:p>
                  </a:txBody>
                  <a:tcPr>
                    <a:solidFill>
                      <a:schemeClr val="bg1"/>
                    </a:solidFill>
                  </a:tcPr>
                </a:tc>
                <a:tc>
                  <a:txBody>
                    <a:bodyPr/>
                    <a:lstStyle/>
                    <a:p>
                      <a:pPr algn="r"/>
                      <a:r>
                        <a:rPr lang="es-CL" dirty="0">
                          <a:latin typeface="Georgia" panose="02040502050405020303" pitchFamily="18" charset="0"/>
                        </a:rPr>
                        <a:t>30.886.728</a:t>
                      </a:r>
                    </a:p>
                  </a:txBody>
                  <a:tcPr>
                    <a:solidFill>
                      <a:schemeClr val="bg1"/>
                    </a:solidFill>
                  </a:tcPr>
                </a:tc>
                <a:extLst>
                  <a:ext uri="{0D108BD9-81ED-4DB2-BD59-A6C34878D82A}">
                    <a16:rowId xmlns:a16="http://schemas.microsoft.com/office/drawing/2014/main" val="4186626724"/>
                  </a:ext>
                </a:extLst>
              </a:tr>
              <a:tr h="0">
                <a:tc>
                  <a:txBody>
                    <a:bodyPr/>
                    <a:lstStyle/>
                    <a:p>
                      <a:r>
                        <a:rPr lang="es-CL" dirty="0">
                          <a:latin typeface="Georgia" panose="02040502050405020303" pitchFamily="18" charset="0"/>
                        </a:rPr>
                        <a:t>-</a:t>
                      </a:r>
                    </a:p>
                  </a:txBody>
                  <a:tcPr>
                    <a:solidFill>
                      <a:schemeClr val="bg1"/>
                    </a:solidFill>
                  </a:tcPr>
                </a:tc>
                <a:tc>
                  <a:txBody>
                    <a:bodyPr/>
                    <a:lstStyle/>
                    <a:p>
                      <a:pPr algn="r"/>
                      <a:r>
                        <a:rPr lang="es-CL" dirty="0">
                          <a:latin typeface="Georgia" panose="02040502050405020303" pitchFamily="18" charset="0"/>
                        </a:rPr>
                        <a:t>-</a:t>
                      </a:r>
                    </a:p>
                  </a:txBody>
                  <a:tcPr>
                    <a:solidFill>
                      <a:schemeClr val="bg1"/>
                    </a:solidFill>
                  </a:tcPr>
                </a:tc>
                <a:tc>
                  <a:txBody>
                    <a:bodyPr/>
                    <a:lstStyle/>
                    <a:p>
                      <a:pPr algn="r"/>
                      <a:r>
                        <a:rPr lang="es-CL" dirty="0">
                          <a:latin typeface="Georgia" panose="02040502050405020303" pitchFamily="18" charset="0"/>
                        </a:rPr>
                        <a:t>-</a:t>
                      </a:r>
                    </a:p>
                  </a:txBody>
                  <a:tcPr>
                    <a:solidFill>
                      <a:schemeClr val="bg1"/>
                    </a:solidFill>
                  </a:tcPr>
                </a:tc>
                <a:tc>
                  <a:txBody>
                    <a:bodyPr/>
                    <a:lstStyle/>
                    <a:p>
                      <a:pPr algn="r"/>
                      <a:r>
                        <a:rPr lang="es-CL" dirty="0">
                          <a:latin typeface="Georgia" panose="02040502050405020303" pitchFamily="18" charset="0"/>
                        </a:rPr>
                        <a:t>180</a:t>
                      </a:r>
                    </a:p>
                  </a:txBody>
                  <a:tcPr>
                    <a:solidFill>
                      <a:schemeClr val="bg1"/>
                    </a:solidFill>
                  </a:tcPr>
                </a:tc>
                <a:tc>
                  <a:txBody>
                    <a:bodyPr/>
                    <a:lstStyle/>
                    <a:p>
                      <a:pPr algn="r"/>
                      <a:r>
                        <a:rPr lang="es-CL" dirty="0">
                          <a:latin typeface="Georgia" panose="02040502050405020303" pitchFamily="18" charset="0"/>
                        </a:rPr>
                        <a:t>12</a:t>
                      </a:r>
                    </a:p>
                  </a:txBody>
                  <a:tcPr>
                    <a:solidFill>
                      <a:schemeClr val="bg1"/>
                    </a:solidFill>
                  </a:tcPr>
                </a:tc>
                <a:tc>
                  <a:txBody>
                    <a:bodyPr/>
                    <a:lstStyle/>
                    <a:p>
                      <a:pPr algn="r"/>
                      <a:r>
                        <a:rPr lang="es-CL" dirty="0">
                          <a:latin typeface="Georgia" panose="02040502050405020303" pitchFamily="18" charset="0"/>
                        </a:rPr>
                        <a:t>2.693.333</a:t>
                      </a:r>
                    </a:p>
                  </a:txBody>
                  <a:tcPr>
                    <a:solidFill>
                      <a:schemeClr val="bg1"/>
                    </a:solidFill>
                  </a:tcPr>
                </a:tc>
                <a:tc>
                  <a:txBody>
                    <a:bodyPr/>
                    <a:lstStyle/>
                    <a:p>
                      <a:pPr algn="r"/>
                      <a:r>
                        <a:rPr lang="es-CL" dirty="0">
                          <a:latin typeface="Georgia" panose="02040502050405020303" pitchFamily="18" charset="0"/>
                        </a:rPr>
                        <a:t>37.706.667</a:t>
                      </a:r>
                    </a:p>
                  </a:txBody>
                  <a:tcPr>
                    <a:solidFill>
                      <a:schemeClr val="bg1"/>
                    </a:solidFill>
                  </a:tcPr>
                </a:tc>
                <a:extLst>
                  <a:ext uri="{0D108BD9-81ED-4DB2-BD59-A6C34878D82A}">
                    <a16:rowId xmlns:a16="http://schemas.microsoft.com/office/drawing/2014/main" val="1194715139"/>
                  </a:ext>
                </a:extLst>
              </a:tr>
              <a:tr h="0">
                <a:tc>
                  <a:txBody>
                    <a:bodyPr/>
                    <a:lstStyle/>
                    <a:p>
                      <a:endParaRPr lang="es-CL">
                        <a:latin typeface="Georgia" panose="02040502050405020303" pitchFamily="18" charset="0"/>
                      </a:endParaRPr>
                    </a:p>
                  </a:txBody>
                  <a:tcPr>
                    <a:solidFill>
                      <a:schemeClr val="bg1"/>
                    </a:solidFill>
                  </a:tcPr>
                </a:tc>
                <a:tc gridSpan="4">
                  <a:txBody>
                    <a:bodyPr/>
                    <a:lstStyle/>
                    <a:p>
                      <a:pPr algn="ctr"/>
                      <a:r>
                        <a:rPr lang="es-CL" b="1" dirty="0">
                          <a:solidFill>
                            <a:schemeClr val="bg1"/>
                          </a:solidFill>
                          <a:latin typeface="Georgia" panose="02040502050405020303" pitchFamily="18" charset="0"/>
                        </a:rPr>
                        <a:t>Depreciación Acumulada</a:t>
                      </a:r>
                    </a:p>
                  </a:txBody>
                  <a:tcPr>
                    <a:solidFill>
                      <a:schemeClr val="tx1"/>
                    </a:solidFill>
                  </a:tcPr>
                </a:tc>
                <a:tc hMerge="1">
                  <a:txBody>
                    <a:bodyPr/>
                    <a:lstStyle/>
                    <a:p>
                      <a:endParaRPr lang="es-CL" dirty="0">
                        <a:latin typeface="Georgia" panose="02040502050405020303" pitchFamily="18" charset="0"/>
                      </a:endParaRPr>
                    </a:p>
                  </a:txBody>
                  <a:tcPr>
                    <a:solidFill>
                      <a:schemeClr val="bg1"/>
                    </a:solidFill>
                  </a:tcPr>
                </a:tc>
                <a:tc hMerge="1">
                  <a:txBody>
                    <a:bodyPr/>
                    <a:lstStyle/>
                    <a:p>
                      <a:endParaRPr lang="es-CL" dirty="0">
                        <a:latin typeface="Georgia" panose="02040502050405020303" pitchFamily="18" charset="0"/>
                      </a:endParaRPr>
                    </a:p>
                  </a:txBody>
                  <a:tcPr>
                    <a:solidFill>
                      <a:schemeClr val="bg1"/>
                    </a:solidFill>
                  </a:tcPr>
                </a:tc>
                <a:tc hMerge="1">
                  <a:txBody>
                    <a:bodyPr/>
                    <a:lstStyle/>
                    <a:p>
                      <a:endParaRPr lang="es-CL" dirty="0">
                        <a:latin typeface="Georgia" panose="02040502050405020303" pitchFamily="18" charset="0"/>
                      </a:endParaRPr>
                    </a:p>
                  </a:txBody>
                  <a:tcPr>
                    <a:solidFill>
                      <a:schemeClr val="bg1"/>
                    </a:solidFill>
                  </a:tcPr>
                </a:tc>
                <a:tc>
                  <a:txBody>
                    <a:bodyPr/>
                    <a:lstStyle/>
                    <a:p>
                      <a:pPr algn="r"/>
                      <a:r>
                        <a:rPr lang="es-CL" b="1" dirty="0">
                          <a:solidFill>
                            <a:schemeClr val="bg1"/>
                          </a:solidFill>
                          <a:latin typeface="Georgia" panose="02040502050405020303" pitchFamily="18" charset="0"/>
                        </a:rPr>
                        <a:t>2.213.748</a:t>
                      </a:r>
                    </a:p>
                  </a:txBody>
                  <a:tcPr>
                    <a:solidFill>
                      <a:schemeClr val="tx1"/>
                    </a:solidFill>
                  </a:tcPr>
                </a:tc>
                <a:tc>
                  <a:txBody>
                    <a:bodyPr/>
                    <a:lstStyle/>
                    <a:p>
                      <a:pPr algn="r"/>
                      <a:r>
                        <a:rPr lang="es-CL" b="1" dirty="0">
                          <a:solidFill>
                            <a:schemeClr val="bg1"/>
                          </a:solidFill>
                          <a:latin typeface="Georgia" panose="02040502050405020303" pitchFamily="18" charset="0"/>
                        </a:rPr>
                        <a:t>68.593.395</a:t>
                      </a:r>
                    </a:p>
                  </a:txBody>
                  <a:tcPr>
                    <a:solidFill>
                      <a:schemeClr val="tx1"/>
                    </a:solidFill>
                  </a:tcPr>
                </a:tc>
                <a:extLst>
                  <a:ext uri="{0D108BD9-81ED-4DB2-BD59-A6C34878D82A}">
                    <a16:rowId xmlns:a16="http://schemas.microsoft.com/office/drawing/2014/main" val="4205578236"/>
                  </a:ext>
                </a:extLst>
              </a:tr>
            </a:tbl>
          </a:graphicData>
        </a:graphic>
      </p:graphicFrame>
      <p:sp>
        <p:nvSpPr>
          <p:cNvPr id="11" name="12 Rectángulo redondeado">
            <a:extLst>
              <a:ext uri="{FF2B5EF4-FFF2-40B4-BE49-F238E27FC236}">
                <a16:creationId xmlns:a16="http://schemas.microsoft.com/office/drawing/2014/main" id="{BFAF60E2-7145-47F4-900F-CA4CC792F6ED}"/>
              </a:ext>
            </a:extLst>
          </p:cNvPr>
          <p:cNvSpPr/>
          <p:nvPr/>
        </p:nvSpPr>
        <p:spPr>
          <a:xfrm>
            <a:off x="439769" y="1033648"/>
            <a:ext cx="5442201" cy="331994"/>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solidFill>
                  <a:schemeClr val="bg1"/>
                </a:solidFill>
                <a:latin typeface="Georgia" panose="02040502050405020303" pitchFamily="18" charset="0"/>
                <a:cs typeface="Arial" panose="020B0604020202020204" pitchFamily="34" charset="0"/>
              </a:rPr>
              <a:t>Detalle Maquinaria 31.12.2022 PCGA</a:t>
            </a:r>
          </a:p>
        </p:txBody>
      </p:sp>
      <p:sp>
        <p:nvSpPr>
          <p:cNvPr id="4" name="Rectángulo 3">
            <a:extLst>
              <a:ext uri="{FF2B5EF4-FFF2-40B4-BE49-F238E27FC236}">
                <a16:creationId xmlns:a16="http://schemas.microsoft.com/office/drawing/2014/main" id="{8D9374A9-B284-4220-825D-6DDAF60F2B21}"/>
              </a:ext>
            </a:extLst>
          </p:cNvPr>
          <p:cNvSpPr/>
          <p:nvPr/>
        </p:nvSpPr>
        <p:spPr>
          <a:xfrm>
            <a:off x="4220308" y="1429784"/>
            <a:ext cx="1949380" cy="1267026"/>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Text Box 2">
            <a:extLst>
              <a:ext uri="{FF2B5EF4-FFF2-40B4-BE49-F238E27FC236}">
                <a16:creationId xmlns:a16="http://schemas.microsoft.com/office/drawing/2014/main" id="{27F0951A-540A-45B6-80BB-93F9291AC5CC}"/>
              </a:ext>
            </a:extLst>
          </p:cNvPr>
          <p:cNvSpPr txBox="1">
            <a:spLocks noChangeArrowheads="1"/>
          </p:cNvSpPr>
          <p:nvPr/>
        </p:nvSpPr>
        <p:spPr bwMode="auto">
          <a:xfrm>
            <a:off x="2598327" y="4910938"/>
            <a:ext cx="800671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812800" indent="-434975"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indent="-1588" eaLnBrk="1" hangingPunct="1"/>
            <a:r>
              <a:rPr lang="es-MX" altLang="es-CL" sz="2000" dirty="0">
                <a:solidFill>
                  <a:srgbClr val="FF0000"/>
                </a:solidFill>
                <a:latin typeface="Georgia" panose="02040502050405020303" pitchFamily="18" charset="0"/>
                <a:cs typeface="Arial" pitchFamily="34" charset="0"/>
              </a:rPr>
              <a:t>Eliminar corrección monetaria, recalcular la depreciación acumulada con una vida útil financiera y un valor residual</a:t>
            </a:r>
          </a:p>
        </p:txBody>
      </p:sp>
      <p:sp>
        <p:nvSpPr>
          <p:cNvPr id="3" name="Rectángulo 2">
            <a:extLst>
              <a:ext uri="{FF2B5EF4-FFF2-40B4-BE49-F238E27FC236}">
                <a16:creationId xmlns:a16="http://schemas.microsoft.com/office/drawing/2014/main" id="{51197709-C86E-CCE3-7C60-91DDF0120A46}"/>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7" name="4 Marcador de número de diapositiva">
            <a:extLst>
              <a:ext uri="{FF2B5EF4-FFF2-40B4-BE49-F238E27FC236}">
                <a16:creationId xmlns:a16="http://schemas.microsoft.com/office/drawing/2014/main" id="{7186D161-F16B-B06D-0C4C-F23AFD485B4C}"/>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21</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375425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animBg="1"/>
      <p:bldP spid="4" grpId="0" animBg="1"/>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Costo Atribuido</a:t>
            </a:r>
          </a:p>
          <a:p>
            <a:pPr algn="ctr">
              <a:spcBef>
                <a:spcPct val="0"/>
              </a:spcBef>
              <a:buNone/>
            </a:pPr>
            <a:r>
              <a:rPr lang="es-MX" altLang="es-CL" sz="1500" b="1" dirty="0">
                <a:solidFill>
                  <a:schemeClr val="tx1"/>
                </a:solidFill>
                <a:latin typeface="Georgia" panose="02040502050405020303" pitchFamily="18" charset="0"/>
                <a:cs typeface="Arial" panose="020B0604020202020204" pitchFamily="34" charset="0"/>
              </a:rPr>
              <a:t>(NIIF 1 &amp; Sección 35)</a:t>
            </a:r>
            <a:endParaRPr lang="es-MX" altLang="es-CL" sz="1500" b="1" i="1" dirty="0">
              <a:solidFill>
                <a:schemeClr val="tx1"/>
              </a:solidFill>
              <a:latin typeface="Georgia" panose="02040502050405020303" pitchFamily="18" charset="0"/>
              <a:cs typeface="Arial" panose="020B0604020202020204" pitchFamily="34" charset="0"/>
            </a:endParaRPr>
          </a:p>
        </p:txBody>
      </p:sp>
      <p:pic>
        <p:nvPicPr>
          <p:cNvPr id="3" name="Imagen 2" descr="Tabla&#10;&#10;Descripción generada automáticamente">
            <a:extLst>
              <a:ext uri="{FF2B5EF4-FFF2-40B4-BE49-F238E27FC236}">
                <a16:creationId xmlns:a16="http://schemas.microsoft.com/office/drawing/2014/main" id="{11E5331D-918B-44F8-B9EA-49290DE50A7F}"/>
              </a:ext>
            </a:extLst>
          </p:cNvPr>
          <p:cNvPicPr>
            <a:picLocks noChangeAspect="1"/>
          </p:cNvPicPr>
          <p:nvPr/>
        </p:nvPicPr>
        <p:blipFill>
          <a:blip r:embed="rId2"/>
          <a:stretch>
            <a:fillRect/>
          </a:stretch>
        </p:blipFill>
        <p:spPr>
          <a:xfrm>
            <a:off x="372943" y="1048974"/>
            <a:ext cx="5920853" cy="5089067"/>
          </a:xfrm>
          <a:prstGeom prst="rect">
            <a:avLst/>
          </a:prstGeom>
        </p:spPr>
      </p:pic>
      <p:pic>
        <p:nvPicPr>
          <p:cNvPr id="5" name="Imagen 4" descr="Tabla&#10;&#10;Descripción generada automáticamente">
            <a:extLst>
              <a:ext uri="{FF2B5EF4-FFF2-40B4-BE49-F238E27FC236}">
                <a16:creationId xmlns:a16="http://schemas.microsoft.com/office/drawing/2014/main" id="{5D99189B-607E-44E4-A1CB-9C0E629324D7}"/>
              </a:ext>
            </a:extLst>
          </p:cNvPr>
          <p:cNvPicPr>
            <a:picLocks noChangeAspect="1"/>
          </p:cNvPicPr>
          <p:nvPr/>
        </p:nvPicPr>
        <p:blipFill>
          <a:blip r:embed="rId3"/>
          <a:stretch>
            <a:fillRect/>
          </a:stretch>
        </p:blipFill>
        <p:spPr>
          <a:xfrm>
            <a:off x="6468778" y="2475787"/>
            <a:ext cx="5155610" cy="2788752"/>
          </a:xfrm>
          <a:prstGeom prst="rect">
            <a:avLst/>
          </a:prstGeom>
        </p:spPr>
      </p:pic>
      <p:sp>
        <p:nvSpPr>
          <p:cNvPr id="14" name="Text Box 2">
            <a:extLst>
              <a:ext uri="{FF2B5EF4-FFF2-40B4-BE49-F238E27FC236}">
                <a16:creationId xmlns:a16="http://schemas.microsoft.com/office/drawing/2014/main" id="{B7F7EBA0-C508-4979-B095-12B872307C1D}"/>
              </a:ext>
            </a:extLst>
          </p:cNvPr>
          <p:cNvSpPr txBox="1">
            <a:spLocks noChangeArrowheads="1"/>
          </p:cNvSpPr>
          <p:nvPr/>
        </p:nvSpPr>
        <p:spPr bwMode="auto">
          <a:xfrm>
            <a:off x="6151856" y="5297921"/>
            <a:ext cx="576033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812800" indent="-434975"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indent="-1588" algn="ctr" eaLnBrk="1" hangingPunct="1"/>
            <a:r>
              <a:rPr lang="es-MX" altLang="es-CL" sz="1800" dirty="0">
                <a:solidFill>
                  <a:srgbClr val="FF0000"/>
                </a:solidFill>
                <a:latin typeface="Georgia" panose="02040502050405020303" pitchFamily="18" charset="0"/>
                <a:cs typeface="Arial" pitchFamily="34" charset="0"/>
              </a:rPr>
              <a:t>Se mantiene la corrección monetaria en el valor del activo, se debe asignar una vida útil financiera y un valor residual</a:t>
            </a:r>
          </a:p>
        </p:txBody>
      </p:sp>
      <p:sp>
        <p:nvSpPr>
          <p:cNvPr id="6" name="Rectángulo 5">
            <a:extLst>
              <a:ext uri="{FF2B5EF4-FFF2-40B4-BE49-F238E27FC236}">
                <a16:creationId xmlns:a16="http://schemas.microsoft.com/office/drawing/2014/main" id="{55B1E827-DF91-4D89-A4F6-3A0AAD997990}"/>
              </a:ext>
            </a:extLst>
          </p:cNvPr>
          <p:cNvSpPr/>
          <p:nvPr/>
        </p:nvSpPr>
        <p:spPr>
          <a:xfrm>
            <a:off x="304990" y="1958730"/>
            <a:ext cx="6163788" cy="730526"/>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Cerrar llave 15">
            <a:extLst>
              <a:ext uri="{FF2B5EF4-FFF2-40B4-BE49-F238E27FC236}">
                <a16:creationId xmlns:a16="http://schemas.microsoft.com/office/drawing/2014/main" id="{8C73ABB5-DED4-4728-8C24-2E19AC6DC4D7}"/>
              </a:ext>
            </a:extLst>
          </p:cNvPr>
          <p:cNvSpPr/>
          <p:nvPr/>
        </p:nvSpPr>
        <p:spPr>
          <a:xfrm>
            <a:off x="6553779" y="1096890"/>
            <a:ext cx="438266" cy="1342664"/>
          </a:xfrm>
          <a:prstGeom prst="rightBrace">
            <a:avLst/>
          </a:prstGeom>
          <a:noFill/>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graphicFrame>
        <p:nvGraphicFramePr>
          <p:cNvPr id="17" name="Tabla 2">
            <a:extLst>
              <a:ext uri="{FF2B5EF4-FFF2-40B4-BE49-F238E27FC236}">
                <a16:creationId xmlns:a16="http://schemas.microsoft.com/office/drawing/2014/main" id="{D19F2B83-FEAF-4C4D-9351-9DC13936E79A}"/>
              </a:ext>
            </a:extLst>
          </p:cNvPr>
          <p:cNvGraphicFramePr>
            <a:graphicFrameLocks noGrp="1"/>
          </p:cNvGraphicFramePr>
          <p:nvPr/>
        </p:nvGraphicFramePr>
        <p:xfrm>
          <a:off x="7307209" y="1222656"/>
          <a:ext cx="4693539" cy="1107440"/>
        </p:xfrm>
        <a:graphic>
          <a:graphicData uri="http://schemas.openxmlformats.org/drawingml/2006/table">
            <a:tbl>
              <a:tblPr firstRow="1" bandRow="1">
                <a:tableStyleId>{5C22544A-7EE6-4342-B048-85BDC9FD1C3A}</a:tableStyleId>
              </a:tblPr>
              <a:tblGrid>
                <a:gridCol w="1437957">
                  <a:extLst>
                    <a:ext uri="{9D8B030D-6E8A-4147-A177-3AD203B41FA5}">
                      <a16:colId xmlns:a16="http://schemas.microsoft.com/office/drawing/2014/main" val="673469555"/>
                    </a:ext>
                  </a:extLst>
                </a:gridCol>
                <a:gridCol w="1595336">
                  <a:extLst>
                    <a:ext uri="{9D8B030D-6E8A-4147-A177-3AD203B41FA5}">
                      <a16:colId xmlns:a16="http://schemas.microsoft.com/office/drawing/2014/main" val="4185281390"/>
                    </a:ext>
                  </a:extLst>
                </a:gridCol>
                <a:gridCol w="1660246">
                  <a:extLst>
                    <a:ext uri="{9D8B030D-6E8A-4147-A177-3AD203B41FA5}">
                      <a16:colId xmlns:a16="http://schemas.microsoft.com/office/drawing/2014/main" val="1693601386"/>
                    </a:ext>
                  </a:extLst>
                </a:gridCol>
              </a:tblGrid>
              <a:tr h="0">
                <a:tc>
                  <a:txBody>
                    <a:bodyPr/>
                    <a:lstStyle/>
                    <a:p>
                      <a:pPr algn="ctr"/>
                      <a:r>
                        <a:rPr lang="es-CL" dirty="0">
                          <a:latin typeface="Georgia" panose="02040502050405020303" pitchFamily="18" charset="0"/>
                        </a:rPr>
                        <a:t>Detalle</a:t>
                      </a:r>
                    </a:p>
                  </a:txBody>
                  <a:tcPr>
                    <a:solidFill>
                      <a:srgbClr val="FF0000"/>
                    </a:solidFill>
                  </a:tcPr>
                </a:tc>
                <a:tc>
                  <a:txBody>
                    <a:bodyPr/>
                    <a:lstStyle/>
                    <a:p>
                      <a:pPr algn="ctr"/>
                      <a:r>
                        <a:rPr lang="es-CL" dirty="0">
                          <a:latin typeface="Georgia" panose="02040502050405020303" pitchFamily="18" charset="0"/>
                        </a:rPr>
                        <a:t>Debe</a:t>
                      </a:r>
                    </a:p>
                  </a:txBody>
                  <a:tcPr>
                    <a:solidFill>
                      <a:srgbClr val="FF0000"/>
                    </a:solidFill>
                  </a:tcPr>
                </a:tc>
                <a:tc>
                  <a:txBody>
                    <a:bodyPr/>
                    <a:lstStyle/>
                    <a:p>
                      <a:pPr algn="ctr"/>
                      <a:r>
                        <a:rPr lang="es-CL" dirty="0">
                          <a:latin typeface="Georgia" panose="02040502050405020303" pitchFamily="18" charset="0"/>
                        </a:rPr>
                        <a:t>Haber</a:t>
                      </a:r>
                    </a:p>
                  </a:txBody>
                  <a:tcPr>
                    <a:solidFill>
                      <a:srgbClr val="FF0000"/>
                    </a:solidFill>
                  </a:tcPr>
                </a:tc>
                <a:extLst>
                  <a:ext uri="{0D108BD9-81ED-4DB2-BD59-A6C34878D82A}">
                    <a16:rowId xmlns:a16="http://schemas.microsoft.com/office/drawing/2014/main" val="2074634505"/>
                  </a:ext>
                </a:extLst>
              </a:tr>
              <a:tr h="370840">
                <a:tc>
                  <a:txBody>
                    <a:bodyPr/>
                    <a:lstStyle/>
                    <a:p>
                      <a:pPr algn="l"/>
                      <a:r>
                        <a:rPr lang="es-CL" dirty="0">
                          <a:latin typeface="Georgia" panose="02040502050405020303" pitchFamily="18" charset="0"/>
                        </a:rPr>
                        <a:t>Terrenos</a:t>
                      </a:r>
                    </a:p>
                  </a:txBody>
                  <a:tcPr/>
                </a:tc>
                <a:tc>
                  <a:txBody>
                    <a:bodyPr/>
                    <a:lstStyle/>
                    <a:p>
                      <a:pPr algn="ctr"/>
                      <a:r>
                        <a:rPr lang="es-CL" dirty="0">
                          <a:latin typeface="Georgia" panose="02040502050405020303" pitchFamily="18" charset="0"/>
                        </a:rPr>
                        <a:t>20.000.000</a:t>
                      </a:r>
                    </a:p>
                  </a:txBody>
                  <a:tcPr/>
                </a:tc>
                <a:tc>
                  <a:txBody>
                    <a:bodyPr/>
                    <a:lstStyle/>
                    <a:p>
                      <a:pPr algn="ctr"/>
                      <a:endParaRPr lang="es-CL" dirty="0">
                        <a:latin typeface="Georgia" panose="02040502050405020303" pitchFamily="18" charset="0"/>
                      </a:endParaRPr>
                    </a:p>
                  </a:txBody>
                  <a:tcPr/>
                </a:tc>
                <a:extLst>
                  <a:ext uri="{0D108BD9-81ED-4DB2-BD59-A6C34878D82A}">
                    <a16:rowId xmlns:a16="http://schemas.microsoft.com/office/drawing/2014/main" val="2569355571"/>
                  </a:ext>
                </a:extLst>
              </a:tr>
              <a:tr h="370840">
                <a:tc>
                  <a:txBody>
                    <a:bodyPr/>
                    <a:lstStyle/>
                    <a:p>
                      <a:pPr algn="ctr"/>
                      <a:r>
                        <a:rPr lang="es-CL" dirty="0">
                          <a:latin typeface="Georgia" panose="02040502050405020303" pitchFamily="18" charset="0"/>
                        </a:rPr>
                        <a:t>CM</a:t>
                      </a:r>
                    </a:p>
                  </a:txBody>
                  <a:tcPr/>
                </a:tc>
                <a:tc>
                  <a:txBody>
                    <a:bodyPr/>
                    <a:lstStyle/>
                    <a:p>
                      <a:pPr algn="ctr"/>
                      <a:endParaRPr lang="es-CL" dirty="0">
                        <a:latin typeface="Georgia" panose="02040502050405020303" pitchFamily="18" charset="0"/>
                      </a:endParaRPr>
                    </a:p>
                  </a:txBody>
                  <a:tcPr/>
                </a:tc>
                <a:tc>
                  <a:txBody>
                    <a:bodyPr/>
                    <a:lstStyle/>
                    <a:p>
                      <a:pPr algn="ctr"/>
                      <a:r>
                        <a:rPr lang="es-CL" dirty="0">
                          <a:latin typeface="Georgia" panose="02040502050405020303" pitchFamily="18" charset="0"/>
                        </a:rPr>
                        <a:t>20.000.000</a:t>
                      </a:r>
                    </a:p>
                  </a:txBody>
                  <a:tcPr/>
                </a:tc>
                <a:extLst>
                  <a:ext uri="{0D108BD9-81ED-4DB2-BD59-A6C34878D82A}">
                    <a16:rowId xmlns:a16="http://schemas.microsoft.com/office/drawing/2014/main" val="350192701"/>
                  </a:ext>
                </a:extLst>
              </a:tr>
            </a:tbl>
          </a:graphicData>
        </a:graphic>
      </p:graphicFrame>
      <p:sp>
        <p:nvSpPr>
          <p:cNvPr id="2" name="Rectángulo 1">
            <a:extLst>
              <a:ext uri="{FF2B5EF4-FFF2-40B4-BE49-F238E27FC236}">
                <a16:creationId xmlns:a16="http://schemas.microsoft.com/office/drawing/2014/main" id="{01CE964E-C4AF-568B-17EA-1003C08C9FB4}"/>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8" name="4 Marcador de número de diapositiva">
            <a:extLst>
              <a:ext uri="{FF2B5EF4-FFF2-40B4-BE49-F238E27FC236}">
                <a16:creationId xmlns:a16="http://schemas.microsoft.com/office/drawing/2014/main" id="{EE225C58-A3F4-A41D-8F68-B49B2B8AAC74}"/>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22</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245799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1000" fill="hold"/>
                                        <p:tgtEl>
                                          <p:spTgt spid="16"/>
                                        </p:tgtEl>
                                        <p:attrNameLst>
                                          <p:attrName>ppt_w</p:attrName>
                                        </p:attrNameLst>
                                      </p:cBhvr>
                                      <p:tavLst>
                                        <p:tav tm="0">
                                          <p:val>
                                            <p:fltVal val="0"/>
                                          </p:val>
                                        </p:tav>
                                        <p:tav tm="100000">
                                          <p:val>
                                            <p:strVal val="#ppt_w"/>
                                          </p:val>
                                        </p:tav>
                                      </p:tavLst>
                                    </p:anim>
                                    <p:anim calcmode="lin" valueType="num">
                                      <p:cBhvr>
                                        <p:cTn id="25" dur="1000" fill="hold"/>
                                        <p:tgtEl>
                                          <p:spTgt spid="16"/>
                                        </p:tgtEl>
                                        <p:attrNameLst>
                                          <p:attrName>ppt_h</p:attrName>
                                        </p:attrNameLst>
                                      </p:cBhvr>
                                      <p:tavLst>
                                        <p:tav tm="0">
                                          <p:val>
                                            <p:fltVal val="0"/>
                                          </p:val>
                                        </p:tav>
                                        <p:tav tm="100000">
                                          <p:val>
                                            <p:strVal val="#ppt_h"/>
                                          </p:val>
                                        </p:tav>
                                      </p:tavLst>
                                    </p:anim>
                                    <p:anim calcmode="lin" valueType="num">
                                      <p:cBhvr>
                                        <p:cTn id="26" dur="1000" fill="hold"/>
                                        <p:tgtEl>
                                          <p:spTgt spid="16"/>
                                        </p:tgtEl>
                                        <p:attrNameLst>
                                          <p:attrName>style.rotation</p:attrName>
                                        </p:attrNameLst>
                                      </p:cBhvr>
                                      <p:tavLst>
                                        <p:tav tm="0">
                                          <p:val>
                                            <p:fltVal val="90"/>
                                          </p:val>
                                        </p:tav>
                                        <p:tav tm="100000">
                                          <p:val>
                                            <p:fltVal val="0"/>
                                          </p:val>
                                        </p:tav>
                                      </p:tavLst>
                                    </p:anim>
                                    <p:animEffect transition="in" filter="fade">
                                      <p:cBhvr>
                                        <p:cTn id="27" dur="1000"/>
                                        <p:tgtEl>
                                          <p:spTgt spid="16"/>
                                        </p:tgtEl>
                                      </p:cBhvr>
                                    </p:animEffect>
                                  </p:childTnLst>
                                </p:cTn>
                              </p:par>
                              <p:par>
                                <p:cTn id="28" presetID="31" presetClass="entr" presetSubtype="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1000" fill="hold"/>
                                        <p:tgtEl>
                                          <p:spTgt spid="17"/>
                                        </p:tgtEl>
                                        <p:attrNameLst>
                                          <p:attrName>ppt_w</p:attrName>
                                        </p:attrNameLst>
                                      </p:cBhvr>
                                      <p:tavLst>
                                        <p:tav tm="0">
                                          <p:val>
                                            <p:fltVal val="0"/>
                                          </p:val>
                                        </p:tav>
                                        <p:tav tm="100000">
                                          <p:val>
                                            <p:strVal val="#ppt_w"/>
                                          </p:val>
                                        </p:tav>
                                      </p:tavLst>
                                    </p:anim>
                                    <p:anim calcmode="lin" valueType="num">
                                      <p:cBhvr>
                                        <p:cTn id="31" dur="1000" fill="hold"/>
                                        <p:tgtEl>
                                          <p:spTgt spid="17"/>
                                        </p:tgtEl>
                                        <p:attrNameLst>
                                          <p:attrName>ppt_h</p:attrName>
                                        </p:attrNameLst>
                                      </p:cBhvr>
                                      <p:tavLst>
                                        <p:tav tm="0">
                                          <p:val>
                                            <p:fltVal val="0"/>
                                          </p:val>
                                        </p:tav>
                                        <p:tav tm="100000">
                                          <p:val>
                                            <p:strVal val="#ppt_h"/>
                                          </p:val>
                                        </p:tav>
                                      </p:tavLst>
                                    </p:anim>
                                    <p:anim calcmode="lin" valueType="num">
                                      <p:cBhvr>
                                        <p:cTn id="32" dur="1000" fill="hold"/>
                                        <p:tgtEl>
                                          <p:spTgt spid="17"/>
                                        </p:tgtEl>
                                        <p:attrNameLst>
                                          <p:attrName>style.rotation</p:attrName>
                                        </p:attrNameLst>
                                      </p:cBhvr>
                                      <p:tavLst>
                                        <p:tav tm="0">
                                          <p:val>
                                            <p:fltVal val="90"/>
                                          </p:val>
                                        </p:tav>
                                        <p:tav tm="100000">
                                          <p:val>
                                            <p:fltVal val="0"/>
                                          </p:val>
                                        </p:tav>
                                      </p:tavLst>
                                    </p:anim>
                                    <p:animEffect transition="in" filter="fade">
                                      <p:cBhvr>
                                        <p:cTn id="33" dur="10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heel(1)">
                                      <p:cBhvr>
                                        <p:cTn id="38" dur="2000"/>
                                        <p:tgtEl>
                                          <p:spTgt spid="5"/>
                                        </p:tgtEl>
                                      </p:cBhvr>
                                    </p:animEffect>
                                  </p:childTnLst>
                                </p:cTn>
                              </p:par>
                              <p:par>
                                <p:cTn id="39" presetID="21" presetClass="entr" presetSubtype="1"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heel(1)">
                                      <p:cBhvr>
                                        <p:cTn id="4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6"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Modelo de Revaluación </a:t>
            </a:r>
            <a:r>
              <a:rPr lang="es-MX" altLang="es-CL" sz="1500" b="1" dirty="0">
                <a:solidFill>
                  <a:schemeClr val="tx1"/>
                </a:solidFill>
                <a:latin typeface="Georgia" panose="02040502050405020303" pitchFamily="18" charset="0"/>
                <a:cs typeface="Arial" panose="020B0604020202020204" pitchFamily="34" charset="0"/>
              </a:rPr>
              <a:t>(p31)</a:t>
            </a:r>
          </a:p>
        </p:txBody>
      </p:sp>
      <p:sp>
        <p:nvSpPr>
          <p:cNvPr id="8" name="Text Box 2">
            <a:extLst>
              <a:ext uri="{FF2B5EF4-FFF2-40B4-BE49-F238E27FC236}">
                <a16:creationId xmlns:a16="http://schemas.microsoft.com/office/drawing/2014/main" id="{03EA5AAC-E26B-43FB-95C4-1CE4A27D61D4}"/>
              </a:ext>
            </a:extLst>
          </p:cNvPr>
          <p:cNvSpPr txBox="1">
            <a:spLocks noChangeArrowheads="1"/>
          </p:cNvSpPr>
          <p:nvPr/>
        </p:nvSpPr>
        <p:spPr bwMode="auto">
          <a:xfrm>
            <a:off x="290820" y="1075300"/>
            <a:ext cx="11266180" cy="142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lnSpc>
                <a:spcPct val="120000"/>
              </a:lnSpc>
              <a:spcBef>
                <a:spcPct val="45000"/>
              </a:spcBef>
              <a:buFont typeface="Wingdings" panose="05000000000000000000" pitchFamily="2" charset="2"/>
              <a:buChar char="q"/>
            </a:pPr>
            <a:r>
              <a:rPr lang="es-MX" altLang="es-CL" sz="2200" dirty="0">
                <a:latin typeface="Georgia" panose="02040502050405020303" pitchFamily="18" charset="0"/>
                <a:cs typeface="Arial" pitchFamily="34" charset="0"/>
              </a:rPr>
              <a:t>Se revalorizará regularmente (La revalorización puede ser cada </a:t>
            </a:r>
            <a:r>
              <a:rPr lang="es-MX" altLang="es-CL" sz="2200" b="1" dirty="0">
                <a:solidFill>
                  <a:srgbClr val="FF0000"/>
                </a:solidFill>
                <a:latin typeface="Georgia" panose="02040502050405020303" pitchFamily="18" charset="0"/>
                <a:cs typeface="Arial" pitchFamily="34" charset="0"/>
              </a:rPr>
              <a:t>tres o cinco años </a:t>
            </a:r>
            <a:r>
              <a:rPr lang="es-MX" altLang="es-CL" sz="1500" b="1" dirty="0">
                <a:solidFill>
                  <a:srgbClr val="FF0000"/>
                </a:solidFill>
                <a:latin typeface="Georgia" panose="02040502050405020303" pitchFamily="18" charset="0"/>
                <a:cs typeface="Arial" pitchFamily="34" charset="0"/>
              </a:rPr>
              <a:t>(p34)</a:t>
            </a:r>
            <a:r>
              <a:rPr lang="es-MX" altLang="es-CL" sz="2200" dirty="0">
                <a:latin typeface="Georgia" panose="02040502050405020303" pitchFamily="18" charset="0"/>
                <a:cs typeface="Arial" pitchFamily="34" charset="0"/>
              </a:rPr>
              <a:t>)</a:t>
            </a:r>
          </a:p>
          <a:p>
            <a:pPr algn="just" eaLnBrk="1" hangingPunct="1">
              <a:lnSpc>
                <a:spcPct val="120000"/>
              </a:lnSpc>
              <a:spcBef>
                <a:spcPct val="45000"/>
              </a:spcBef>
              <a:buFont typeface="Wingdings" panose="05000000000000000000" pitchFamily="2" charset="2"/>
              <a:buChar char="q"/>
            </a:pPr>
            <a:r>
              <a:rPr lang="es-MX" altLang="es-CL" sz="2200" dirty="0">
                <a:latin typeface="Georgia" panose="02040502050405020303" pitchFamily="18" charset="0"/>
                <a:cs typeface="Arial" pitchFamily="34" charset="0"/>
              </a:rPr>
              <a:t>Se revalorizará todos los activos pertenecientes a la misma clase </a:t>
            </a:r>
            <a:r>
              <a:rPr lang="es-MX" altLang="es-CL" sz="1500" dirty="0">
                <a:latin typeface="Georgia" panose="02040502050405020303" pitchFamily="18" charset="0"/>
                <a:cs typeface="Arial" pitchFamily="34" charset="0"/>
              </a:rPr>
              <a:t>(p37)</a:t>
            </a:r>
          </a:p>
        </p:txBody>
      </p:sp>
      <p:sp>
        <p:nvSpPr>
          <p:cNvPr id="10" name="Text Box 2">
            <a:extLst>
              <a:ext uri="{FF2B5EF4-FFF2-40B4-BE49-F238E27FC236}">
                <a16:creationId xmlns:a16="http://schemas.microsoft.com/office/drawing/2014/main" id="{62953A3E-6B7A-42A4-BE79-65B8D3C8F1EA}"/>
              </a:ext>
            </a:extLst>
          </p:cNvPr>
          <p:cNvSpPr txBox="1">
            <a:spLocks noChangeArrowheads="1"/>
          </p:cNvSpPr>
          <p:nvPr/>
        </p:nvSpPr>
        <p:spPr bwMode="auto">
          <a:xfrm>
            <a:off x="859369" y="2502550"/>
            <a:ext cx="4451359"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812800" indent="-434975"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457200" indent="-457200" algn="just" eaLnBrk="1" hangingPunct="1">
              <a:buAutoNum type="alphaLcParenR"/>
            </a:pPr>
            <a:r>
              <a:rPr lang="es-MX" altLang="es-CL" sz="2200" dirty="0">
                <a:solidFill>
                  <a:srgbClr val="3333FF"/>
                </a:solidFill>
                <a:latin typeface="Georgia" panose="02040502050405020303" pitchFamily="18" charset="0"/>
                <a:cs typeface="Arial" pitchFamily="34" charset="0"/>
              </a:rPr>
              <a:t>Terrenos</a:t>
            </a:r>
          </a:p>
          <a:p>
            <a:pPr marL="457200" indent="-457200" algn="just" eaLnBrk="1" hangingPunct="1">
              <a:buAutoNum type="alphaLcParenR"/>
            </a:pPr>
            <a:r>
              <a:rPr lang="es-MX" altLang="es-CL" sz="2200" dirty="0">
                <a:solidFill>
                  <a:srgbClr val="3333FF"/>
                </a:solidFill>
                <a:latin typeface="Georgia" panose="02040502050405020303" pitchFamily="18" charset="0"/>
                <a:cs typeface="Arial" pitchFamily="34" charset="0"/>
              </a:rPr>
              <a:t>Edificios</a:t>
            </a:r>
          </a:p>
          <a:p>
            <a:pPr marL="457200" indent="-457200" algn="just" eaLnBrk="1" hangingPunct="1">
              <a:buAutoNum type="alphaLcParenR"/>
            </a:pPr>
            <a:r>
              <a:rPr lang="es-MX" altLang="es-CL" sz="2200" dirty="0">
                <a:solidFill>
                  <a:srgbClr val="3333FF"/>
                </a:solidFill>
                <a:latin typeface="Georgia" panose="02040502050405020303" pitchFamily="18" charset="0"/>
                <a:cs typeface="Arial" pitchFamily="34" charset="0"/>
              </a:rPr>
              <a:t>Maquinarias</a:t>
            </a:r>
          </a:p>
          <a:p>
            <a:pPr marL="457200" indent="-457200" algn="just" eaLnBrk="1" hangingPunct="1">
              <a:buAutoNum type="alphaLcParenR"/>
            </a:pPr>
            <a:r>
              <a:rPr lang="es-MX" altLang="es-CL" sz="2200" dirty="0">
                <a:solidFill>
                  <a:srgbClr val="3333FF"/>
                </a:solidFill>
                <a:latin typeface="Georgia" panose="02040502050405020303" pitchFamily="18" charset="0"/>
                <a:cs typeface="Arial" pitchFamily="34" charset="0"/>
              </a:rPr>
              <a:t>Buques</a:t>
            </a:r>
          </a:p>
          <a:p>
            <a:pPr marL="457200" indent="-457200" algn="just" eaLnBrk="1" hangingPunct="1">
              <a:buAutoNum type="alphaLcParenR"/>
            </a:pPr>
            <a:r>
              <a:rPr lang="es-MX" altLang="es-CL" sz="2200" dirty="0">
                <a:solidFill>
                  <a:srgbClr val="3333FF"/>
                </a:solidFill>
                <a:latin typeface="Georgia" panose="02040502050405020303" pitchFamily="18" charset="0"/>
                <a:cs typeface="Arial" pitchFamily="34" charset="0"/>
              </a:rPr>
              <a:t>Aeronaves</a:t>
            </a:r>
          </a:p>
          <a:p>
            <a:pPr marL="457200" indent="-457200" algn="just" eaLnBrk="1" hangingPunct="1">
              <a:buAutoNum type="alphaLcParenR"/>
            </a:pPr>
            <a:r>
              <a:rPr lang="es-MX" altLang="es-CL" sz="2200" dirty="0">
                <a:solidFill>
                  <a:srgbClr val="3333FF"/>
                </a:solidFill>
                <a:latin typeface="Georgia" panose="02040502050405020303" pitchFamily="18" charset="0"/>
                <a:cs typeface="Arial" pitchFamily="34" charset="0"/>
              </a:rPr>
              <a:t>Vehículos de motor</a:t>
            </a:r>
          </a:p>
          <a:p>
            <a:pPr marL="457200" indent="-457200" algn="just" eaLnBrk="1" hangingPunct="1">
              <a:buAutoNum type="alphaLcParenR"/>
            </a:pPr>
            <a:r>
              <a:rPr lang="es-MX" altLang="es-CL" sz="2200" dirty="0">
                <a:solidFill>
                  <a:srgbClr val="3333FF"/>
                </a:solidFill>
                <a:latin typeface="Georgia" panose="02040502050405020303" pitchFamily="18" charset="0"/>
                <a:cs typeface="Arial" pitchFamily="34" charset="0"/>
              </a:rPr>
              <a:t>Mobiliario y enseres</a:t>
            </a:r>
          </a:p>
          <a:p>
            <a:pPr marL="457200" indent="-457200" algn="just" eaLnBrk="1" hangingPunct="1">
              <a:buAutoNum type="alphaLcParenR"/>
            </a:pPr>
            <a:r>
              <a:rPr lang="es-MX" altLang="es-CL" sz="2200" dirty="0">
                <a:solidFill>
                  <a:srgbClr val="3333FF"/>
                </a:solidFill>
                <a:latin typeface="Georgia" panose="02040502050405020303" pitchFamily="18" charset="0"/>
                <a:cs typeface="Arial" pitchFamily="34" charset="0"/>
              </a:rPr>
              <a:t>Equipos de oficina</a:t>
            </a:r>
          </a:p>
          <a:p>
            <a:pPr marL="457200" indent="-457200" algn="just" eaLnBrk="1" hangingPunct="1">
              <a:buAutoNum type="alphaLcParenR"/>
            </a:pPr>
            <a:r>
              <a:rPr lang="es-MX" altLang="es-CL" sz="2200" dirty="0">
                <a:solidFill>
                  <a:srgbClr val="FF0000"/>
                </a:solidFill>
                <a:latin typeface="Georgia" panose="02040502050405020303" pitchFamily="18" charset="0"/>
                <a:cs typeface="Arial" pitchFamily="34" charset="0"/>
              </a:rPr>
              <a:t>Plantas productoras (Pyme las trata como activos biológicos)</a:t>
            </a:r>
          </a:p>
        </p:txBody>
      </p:sp>
      <p:pic>
        <p:nvPicPr>
          <p:cNvPr id="1028" name="Picture 4" descr="Dónde ubicar la información de los edificios inteligentes?">
            <a:extLst>
              <a:ext uri="{FF2B5EF4-FFF2-40B4-BE49-F238E27FC236}">
                <a16:creationId xmlns:a16="http://schemas.microsoft.com/office/drawing/2014/main" id="{EA697BA9-D81D-42AE-92D1-313CBA7BD7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3348" y="2864981"/>
            <a:ext cx="5310726" cy="2917719"/>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9311F0E1-C141-5755-D9C1-D0989BD24174}"/>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5" name="4 Marcador de número de diapositiva">
            <a:extLst>
              <a:ext uri="{FF2B5EF4-FFF2-40B4-BE49-F238E27FC236}">
                <a16:creationId xmlns:a16="http://schemas.microsoft.com/office/drawing/2014/main" id="{A58A9F28-F1C2-DDA8-3E6F-C8C0D266E70C}"/>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23</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414561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2000"/>
                                        <p:tgtEl>
                                          <p:spTgt spid="10"/>
                                        </p:tgtEl>
                                      </p:cBhvr>
                                    </p:animEffect>
                                  </p:childTnLst>
                                </p:cTn>
                              </p:par>
                              <p:par>
                                <p:cTn id="19" presetID="21" presetClass="entr" presetSubtype="1"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wheel(1)">
                                      <p:cBhvr>
                                        <p:cTn id="21"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Modelo de Revaluación </a:t>
            </a:r>
            <a:r>
              <a:rPr lang="es-MX" altLang="es-CL" sz="1500" b="1" dirty="0">
                <a:solidFill>
                  <a:schemeClr val="tx1"/>
                </a:solidFill>
                <a:latin typeface="Georgia" panose="02040502050405020303" pitchFamily="18" charset="0"/>
                <a:cs typeface="Arial" panose="020B0604020202020204" pitchFamily="34" charset="0"/>
              </a:rPr>
              <a:t>(p31)</a:t>
            </a:r>
          </a:p>
        </p:txBody>
      </p:sp>
      <p:sp>
        <p:nvSpPr>
          <p:cNvPr id="11" name="Text Box 2">
            <a:extLst>
              <a:ext uri="{FF2B5EF4-FFF2-40B4-BE49-F238E27FC236}">
                <a16:creationId xmlns:a16="http://schemas.microsoft.com/office/drawing/2014/main" id="{A8A370A3-ED69-4F2D-B912-36E34E618365}"/>
              </a:ext>
            </a:extLst>
          </p:cNvPr>
          <p:cNvSpPr txBox="1">
            <a:spLocks noChangeArrowheads="1"/>
          </p:cNvSpPr>
          <p:nvPr/>
        </p:nvSpPr>
        <p:spPr bwMode="auto">
          <a:xfrm>
            <a:off x="290820" y="1093007"/>
            <a:ext cx="113371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buFontTx/>
              <a:buChar char="•"/>
            </a:pPr>
            <a:r>
              <a:rPr lang="es-MX" altLang="es-CL" dirty="0">
                <a:latin typeface="Georgia" panose="02040502050405020303" pitchFamily="18" charset="0"/>
                <a:cs typeface="Arial" pitchFamily="34" charset="0"/>
              </a:rPr>
              <a:t>El aumento por revalorización se registra en una cuenta de reservas de revalorización en el Patrimonio, y en el </a:t>
            </a:r>
            <a:r>
              <a:rPr lang="es-MX" altLang="es-CL" b="1" dirty="0">
                <a:latin typeface="Georgia" panose="02040502050405020303" pitchFamily="18" charset="0"/>
                <a:cs typeface="Arial" pitchFamily="34" charset="0"/>
              </a:rPr>
              <a:t>resultado en otro resultado integral</a:t>
            </a:r>
            <a:r>
              <a:rPr lang="es-MX" altLang="es-CL" dirty="0">
                <a:latin typeface="Georgia" panose="02040502050405020303" pitchFamily="18" charset="0"/>
                <a:cs typeface="Arial" pitchFamily="34" charset="0"/>
              </a:rPr>
              <a:t> </a:t>
            </a:r>
            <a:r>
              <a:rPr lang="es-MX" altLang="es-CL" sz="1500" dirty="0">
                <a:solidFill>
                  <a:srgbClr val="0000FF"/>
                </a:solidFill>
                <a:latin typeface="Georgia" panose="02040502050405020303" pitchFamily="18" charset="0"/>
                <a:cs typeface="Arial" pitchFamily="34" charset="0"/>
              </a:rPr>
              <a:t>(NIC 16 p39 &amp; Sección 17.15c)</a:t>
            </a:r>
          </a:p>
        </p:txBody>
      </p:sp>
      <p:pic>
        <p:nvPicPr>
          <p:cNvPr id="14" name="Imagen 13">
            <a:extLst>
              <a:ext uri="{FF2B5EF4-FFF2-40B4-BE49-F238E27FC236}">
                <a16:creationId xmlns:a16="http://schemas.microsoft.com/office/drawing/2014/main" id="{19C8DCC0-2730-4C5D-A65D-332E31983D42}"/>
              </a:ext>
            </a:extLst>
          </p:cNvPr>
          <p:cNvPicPr>
            <a:picLocks noChangeAspect="1"/>
          </p:cNvPicPr>
          <p:nvPr/>
        </p:nvPicPr>
        <p:blipFill>
          <a:blip r:embed="rId2"/>
          <a:stretch>
            <a:fillRect/>
          </a:stretch>
        </p:blipFill>
        <p:spPr>
          <a:xfrm>
            <a:off x="290820" y="2323993"/>
            <a:ext cx="5594517" cy="1009650"/>
          </a:xfrm>
          <a:prstGeom prst="rect">
            <a:avLst/>
          </a:prstGeom>
        </p:spPr>
      </p:pic>
      <p:graphicFrame>
        <p:nvGraphicFramePr>
          <p:cNvPr id="15" name="Tabla 2">
            <a:extLst>
              <a:ext uri="{FF2B5EF4-FFF2-40B4-BE49-F238E27FC236}">
                <a16:creationId xmlns:a16="http://schemas.microsoft.com/office/drawing/2014/main" id="{4C5FCE59-D815-4A27-B936-9B1556B4E281}"/>
              </a:ext>
            </a:extLst>
          </p:cNvPr>
          <p:cNvGraphicFramePr>
            <a:graphicFrameLocks noGrp="1"/>
          </p:cNvGraphicFramePr>
          <p:nvPr/>
        </p:nvGraphicFramePr>
        <p:xfrm>
          <a:off x="326207" y="3480085"/>
          <a:ext cx="5594516" cy="1061720"/>
        </p:xfrm>
        <a:graphic>
          <a:graphicData uri="http://schemas.openxmlformats.org/drawingml/2006/table">
            <a:tbl>
              <a:tblPr firstRow="1" bandRow="1">
                <a:tableStyleId>{5C22544A-7EE6-4342-B048-85BDC9FD1C3A}</a:tableStyleId>
              </a:tblPr>
              <a:tblGrid>
                <a:gridCol w="2682668">
                  <a:extLst>
                    <a:ext uri="{9D8B030D-6E8A-4147-A177-3AD203B41FA5}">
                      <a16:colId xmlns:a16="http://schemas.microsoft.com/office/drawing/2014/main" val="673469555"/>
                    </a:ext>
                  </a:extLst>
                </a:gridCol>
                <a:gridCol w="1435759">
                  <a:extLst>
                    <a:ext uri="{9D8B030D-6E8A-4147-A177-3AD203B41FA5}">
                      <a16:colId xmlns:a16="http://schemas.microsoft.com/office/drawing/2014/main" val="4185281390"/>
                    </a:ext>
                  </a:extLst>
                </a:gridCol>
                <a:gridCol w="1476089">
                  <a:extLst>
                    <a:ext uri="{9D8B030D-6E8A-4147-A177-3AD203B41FA5}">
                      <a16:colId xmlns:a16="http://schemas.microsoft.com/office/drawing/2014/main" val="1693601386"/>
                    </a:ext>
                  </a:extLst>
                </a:gridCol>
              </a:tblGrid>
              <a:tr h="0">
                <a:tc>
                  <a:txBody>
                    <a:bodyPr/>
                    <a:lstStyle/>
                    <a:p>
                      <a:pPr algn="ctr"/>
                      <a:r>
                        <a:rPr lang="es-CL" sz="1500" dirty="0">
                          <a:latin typeface="Georgia" panose="02040502050405020303" pitchFamily="18" charset="0"/>
                        </a:rPr>
                        <a:t>Detalle</a:t>
                      </a:r>
                    </a:p>
                  </a:txBody>
                  <a:tcPr>
                    <a:solidFill>
                      <a:srgbClr val="FF0000"/>
                    </a:solidFill>
                  </a:tcPr>
                </a:tc>
                <a:tc>
                  <a:txBody>
                    <a:bodyPr/>
                    <a:lstStyle/>
                    <a:p>
                      <a:pPr algn="ctr"/>
                      <a:r>
                        <a:rPr lang="es-CL" sz="1500" dirty="0">
                          <a:latin typeface="Georgia" panose="02040502050405020303" pitchFamily="18" charset="0"/>
                        </a:rPr>
                        <a:t>Debe</a:t>
                      </a:r>
                    </a:p>
                  </a:txBody>
                  <a:tcPr>
                    <a:solidFill>
                      <a:srgbClr val="FF0000"/>
                    </a:solidFill>
                  </a:tcPr>
                </a:tc>
                <a:tc>
                  <a:txBody>
                    <a:bodyPr/>
                    <a:lstStyle/>
                    <a:p>
                      <a:pPr algn="ctr"/>
                      <a:r>
                        <a:rPr lang="es-CL" sz="1500" dirty="0">
                          <a:latin typeface="Georgia" panose="02040502050405020303" pitchFamily="18" charset="0"/>
                        </a:rPr>
                        <a:t>Haber</a:t>
                      </a:r>
                    </a:p>
                  </a:txBody>
                  <a:tcPr>
                    <a:solidFill>
                      <a:srgbClr val="FF0000"/>
                    </a:solidFill>
                  </a:tcPr>
                </a:tc>
                <a:extLst>
                  <a:ext uri="{0D108BD9-81ED-4DB2-BD59-A6C34878D82A}">
                    <a16:rowId xmlns:a16="http://schemas.microsoft.com/office/drawing/2014/main" val="2074634505"/>
                  </a:ext>
                </a:extLst>
              </a:tr>
              <a:tr h="370840">
                <a:tc>
                  <a:txBody>
                    <a:bodyPr/>
                    <a:lstStyle/>
                    <a:p>
                      <a:pPr algn="l"/>
                      <a:r>
                        <a:rPr lang="es-CL" sz="1500" dirty="0">
                          <a:latin typeface="Georgia" panose="02040502050405020303" pitchFamily="18" charset="0"/>
                        </a:rPr>
                        <a:t>(Activo) Terrenos</a:t>
                      </a:r>
                    </a:p>
                  </a:txBody>
                  <a:tcPr/>
                </a:tc>
                <a:tc>
                  <a:txBody>
                    <a:bodyPr/>
                    <a:lstStyle/>
                    <a:p>
                      <a:pPr algn="ctr"/>
                      <a:r>
                        <a:rPr lang="es-CL" sz="1500" dirty="0">
                          <a:latin typeface="Georgia" panose="02040502050405020303" pitchFamily="18" charset="0"/>
                        </a:rPr>
                        <a:t>230.000.000</a:t>
                      </a:r>
                    </a:p>
                  </a:txBody>
                  <a:tcPr/>
                </a:tc>
                <a:tc>
                  <a:txBody>
                    <a:bodyPr/>
                    <a:lstStyle/>
                    <a:p>
                      <a:pPr algn="ctr"/>
                      <a:endParaRPr lang="es-CL" sz="1500" dirty="0">
                        <a:latin typeface="Georgia" panose="02040502050405020303" pitchFamily="18" charset="0"/>
                      </a:endParaRPr>
                    </a:p>
                  </a:txBody>
                  <a:tcPr/>
                </a:tc>
                <a:extLst>
                  <a:ext uri="{0D108BD9-81ED-4DB2-BD59-A6C34878D82A}">
                    <a16:rowId xmlns:a16="http://schemas.microsoft.com/office/drawing/2014/main" val="2569355571"/>
                  </a:ext>
                </a:extLst>
              </a:tr>
              <a:tr h="370840">
                <a:tc>
                  <a:txBody>
                    <a:bodyPr/>
                    <a:lstStyle/>
                    <a:p>
                      <a:pPr marL="0" indent="0" algn="l"/>
                      <a:r>
                        <a:rPr lang="es-CL" sz="1500" dirty="0">
                          <a:latin typeface="Georgia" panose="02040502050405020303" pitchFamily="18" charset="0"/>
                        </a:rPr>
                        <a:t>(Patrimonio) Otras Reservas</a:t>
                      </a:r>
                    </a:p>
                  </a:txBody>
                  <a:tcPr/>
                </a:tc>
                <a:tc>
                  <a:txBody>
                    <a:bodyPr/>
                    <a:lstStyle/>
                    <a:p>
                      <a:pPr algn="ctr"/>
                      <a:endParaRPr lang="es-CL" sz="1500" dirty="0">
                        <a:latin typeface="Georgia" panose="02040502050405020303" pitchFamily="18" charset="0"/>
                      </a:endParaRPr>
                    </a:p>
                  </a:txBody>
                  <a:tcPr/>
                </a:tc>
                <a:tc>
                  <a:txBody>
                    <a:bodyPr/>
                    <a:lstStyle/>
                    <a:p>
                      <a:pPr algn="ctr"/>
                      <a:r>
                        <a:rPr lang="es-CL" sz="1500" dirty="0">
                          <a:latin typeface="Georgia" panose="02040502050405020303" pitchFamily="18" charset="0"/>
                        </a:rPr>
                        <a:t>230.000.000</a:t>
                      </a:r>
                    </a:p>
                  </a:txBody>
                  <a:tcPr/>
                </a:tc>
                <a:extLst>
                  <a:ext uri="{0D108BD9-81ED-4DB2-BD59-A6C34878D82A}">
                    <a16:rowId xmlns:a16="http://schemas.microsoft.com/office/drawing/2014/main" val="350192701"/>
                  </a:ext>
                </a:extLst>
              </a:tr>
            </a:tbl>
          </a:graphicData>
        </a:graphic>
      </p:graphicFrame>
      <p:pic>
        <p:nvPicPr>
          <p:cNvPr id="6" name="Imagen 5" descr="Interfaz de usuario gráfica, Texto, Aplicación&#10;&#10;Descripción generada automáticamente">
            <a:extLst>
              <a:ext uri="{FF2B5EF4-FFF2-40B4-BE49-F238E27FC236}">
                <a16:creationId xmlns:a16="http://schemas.microsoft.com/office/drawing/2014/main" id="{BA8D1F26-A9B6-47B6-9BAC-FBB0C9E59DBC}"/>
              </a:ext>
            </a:extLst>
          </p:cNvPr>
          <p:cNvPicPr>
            <a:picLocks noChangeAspect="1"/>
          </p:cNvPicPr>
          <p:nvPr/>
        </p:nvPicPr>
        <p:blipFill>
          <a:blip r:embed="rId3"/>
          <a:stretch>
            <a:fillRect/>
          </a:stretch>
        </p:blipFill>
        <p:spPr>
          <a:xfrm>
            <a:off x="6096000" y="1875155"/>
            <a:ext cx="5677330" cy="3981450"/>
          </a:xfrm>
          <a:prstGeom prst="rect">
            <a:avLst/>
          </a:prstGeom>
        </p:spPr>
      </p:pic>
      <p:sp>
        <p:nvSpPr>
          <p:cNvPr id="7" name="Rectángulo 6">
            <a:extLst>
              <a:ext uri="{FF2B5EF4-FFF2-40B4-BE49-F238E27FC236}">
                <a16:creationId xmlns:a16="http://schemas.microsoft.com/office/drawing/2014/main" id="{ADFDDBCB-2F67-4AEC-B701-CC85FC750B64}"/>
              </a:ext>
            </a:extLst>
          </p:cNvPr>
          <p:cNvSpPr/>
          <p:nvPr/>
        </p:nvSpPr>
        <p:spPr>
          <a:xfrm>
            <a:off x="6004560" y="3921760"/>
            <a:ext cx="5768770" cy="26416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Rectángulo 8">
            <a:extLst>
              <a:ext uri="{FF2B5EF4-FFF2-40B4-BE49-F238E27FC236}">
                <a16:creationId xmlns:a16="http://schemas.microsoft.com/office/drawing/2014/main" id="{BF3549D9-A6E5-4BC1-8A0B-DE15C1B8D039}"/>
              </a:ext>
            </a:extLst>
          </p:cNvPr>
          <p:cNvSpPr/>
          <p:nvPr/>
        </p:nvSpPr>
        <p:spPr>
          <a:xfrm>
            <a:off x="9631680" y="3075484"/>
            <a:ext cx="1371600" cy="300508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Rectángulo 1">
            <a:extLst>
              <a:ext uri="{FF2B5EF4-FFF2-40B4-BE49-F238E27FC236}">
                <a16:creationId xmlns:a16="http://schemas.microsoft.com/office/drawing/2014/main" id="{1630AF7F-9870-A074-EDC6-C5310F6C85C5}"/>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5" name="4 Marcador de número de diapositiva">
            <a:extLst>
              <a:ext uri="{FF2B5EF4-FFF2-40B4-BE49-F238E27FC236}">
                <a16:creationId xmlns:a16="http://schemas.microsoft.com/office/drawing/2014/main" id="{28554366-FFE1-C2E9-1B3C-59EC9357BEDA}"/>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24</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316016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heel(1)">
                                      <p:cBhvr>
                                        <p:cTn id="29" dur="20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in)">
                                      <p:cBhvr>
                                        <p:cTn id="3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P spid="7"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Modelo de Revaluación </a:t>
            </a:r>
            <a:r>
              <a:rPr lang="es-MX" altLang="es-CL" sz="1500" b="1" dirty="0">
                <a:solidFill>
                  <a:schemeClr val="tx1"/>
                </a:solidFill>
                <a:latin typeface="Georgia" panose="02040502050405020303" pitchFamily="18" charset="0"/>
                <a:cs typeface="Arial" panose="020B0604020202020204" pitchFamily="34" charset="0"/>
              </a:rPr>
              <a:t>(p31)</a:t>
            </a:r>
          </a:p>
        </p:txBody>
      </p:sp>
      <p:sp>
        <p:nvSpPr>
          <p:cNvPr id="11" name="Text Box 2">
            <a:extLst>
              <a:ext uri="{FF2B5EF4-FFF2-40B4-BE49-F238E27FC236}">
                <a16:creationId xmlns:a16="http://schemas.microsoft.com/office/drawing/2014/main" id="{DF57F73D-6433-4E1C-9AC4-35A133DF9990}"/>
              </a:ext>
            </a:extLst>
          </p:cNvPr>
          <p:cNvSpPr txBox="1">
            <a:spLocks noChangeArrowheads="1"/>
          </p:cNvSpPr>
          <p:nvPr/>
        </p:nvSpPr>
        <p:spPr bwMode="auto">
          <a:xfrm>
            <a:off x="219989" y="1053727"/>
            <a:ext cx="113371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buFontTx/>
              <a:buChar char="•"/>
            </a:pPr>
            <a:r>
              <a:rPr lang="es-MX" altLang="es-CL" dirty="0">
                <a:latin typeface="Georgia" panose="02040502050405020303" pitchFamily="18" charset="0"/>
                <a:cs typeface="Arial" pitchFamily="34" charset="0"/>
              </a:rPr>
              <a:t>Tasación de Terrenos “Villarrica, La Araucanía” la entidad tiene un terreno de 5.000M2 valorizado en $5.000.000 </a:t>
            </a:r>
            <a:endParaRPr lang="es-MX" altLang="es-CL" sz="1500" dirty="0">
              <a:solidFill>
                <a:srgbClr val="0000FF"/>
              </a:solidFill>
              <a:latin typeface="Georgia" panose="02040502050405020303" pitchFamily="18" charset="0"/>
              <a:cs typeface="Arial" pitchFamily="34" charset="0"/>
            </a:endParaRPr>
          </a:p>
        </p:txBody>
      </p:sp>
      <p:sp>
        <p:nvSpPr>
          <p:cNvPr id="14" name="CuadroTexto 13">
            <a:extLst>
              <a:ext uri="{FF2B5EF4-FFF2-40B4-BE49-F238E27FC236}">
                <a16:creationId xmlns:a16="http://schemas.microsoft.com/office/drawing/2014/main" id="{840489B7-03D2-4D95-A3C1-5903C8BC03F0}"/>
              </a:ext>
            </a:extLst>
          </p:cNvPr>
          <p:cNvSpPr txBox="1"/>
          <p:nvPr/>
        </p:nvSpPr>
        <p:spPr>
          <a:xfrm>
            <a:off x="490220" y="610439"/>
            <a:ext cx="10025380" cy="369332"/>
          </a:xfrm>
          <a:prstGeom prst="rect">
            <a:avLst/>
          </a:prstGeom>
          <a:noFill/>
        </p:spPr>
        <p:txBody>
          <a:bodyPr wrap="square">
            <a:spAutoFit/>
          </a:bodyPr>
          <a:lstStyle/>
          <a:p>
            <a:r>
              <a:rPr lang="es-CL" dirty="0">
                <a:solidFill>
                  <a:srgbClr val="FF0000"/>
                </a:solidFill>
              </a:rPr>
              <a:t>https://www.portalinmobiliario.com/venta/parcela/villarrica-la-araucania</a:t>
            </a:r>
          </a:p>
        </p:txBody>
      </p:sp>
      <p:pic>
        <p:nvPicPr>
          <p:cNvPr id="4" name="Imagen 3" descr="Interfaz de usuario gráfica, Texto, Aplicación&#10;&#10;Descripción generada automáticamente">
            <a:extLst>
              <a:ext uri="{FF2B5EF4-FFF2-40B4-BE49-F238E27FC236}">
                <a16:creationId xmlns:a16="http://schemas.microsoft.com/office/drawing/2014/main" id="{5BAD5D06-A2D2-4CB3-86BF-047F48CAF98E}"/>
              </a:ext>
            </a:extLst>
          </p:cNvPr>
          <p:cNvPicPr>
            <a:picLocks noChangeAspect="1"/>
          </p:cNvPicPr>
          <p:nvPr/>
        </p:nvPicPr>
        <p:blipFill>
          <a:blip r:embed="rId2"/>
          <a:stretch>
            <a:fillRect/>
          </a:stretch>
        </p:blipFill>
        <p:spPr>
          <a:xfrm>
            <a:off x="419094" y="1811303"/>
            <a:ext cx="4720814" cy="1460293"/>
          </a:xfrm>
          <a:prstGeom prst="rect">
            <a:avLst/>
          </a:prstGeom>
        </p:spPr>
      </p:pic>
      <p:pic>
        <p:nvPicPr>
          <p:cNvPr id="6" name="Imagen 5" descr="Interfaz de usuario gráfica, Texto, Aplicación&#10;&#10;Descripción generada automáticamente">
            <a:extLst>
              <a:ext uri="{FF2B5EF4-FFF2-40B4-BE49-F238E27FC236}">
                <a16:creationId xmlns:a16="http://schemas.microsoft.com/office/drawing/2014/main" id="{47C42563-5CD9-4DC6-A561-16A9A33864D6}"/>
              </a:ext>
            </a:extLst>
          </p:cNvPr>
          <p:cNvPicPr>
            <a:picLocks noChangeAspect="1"/>
          </p:cNvPicPr>
          <p:nvPr/>
        </p:nvPicPr>
        <p:blipFill>
          <a:blip r:embed="rId3"/>
          <a:stretch>
            <a:fillRect/>
          </a:stretch>
        </p:blipFill>
        <p:spPr>
          <a:xfrm>
            <a:off x="290820" y="3218225"/>
            <a:ext cx="4720814" cy="1460293"/>
          </a:xfrm>
          <a:prstGeom prst="rect">
            <a:avLst/>
          </a:prstGeom>
        </p:spPr>
      </p:pic>
      <p:pic>
        <p:nvPicPr>
          <p:cNvPr id="9" name="Imagen 8" descr="Interfaz de usuario gráfica, Aplicación&#10;&#10;Descripción generada automáticamente">
            <a:extLst>
              <a:ext uri="{FF2B5EF4-FFF2-40B4-BE49-F238E27FC236}">
                <a16:creationId xmlns:a16="http://schemas.microsoft.com/office/drawing/2014/main" id="{6BA8C1E3-CDF4-46E4-8013-8B4578D248C6}"/>
              </a:ext>
            </a:extLst>
          </p:cNvPr>
          <p:cNvPicPr>
            <a:picLocks noChangeAspect="1"/>
          </p:cNvPicPr>
          <p:nvPr/>
        </p:nvPicPr>
        <p:blipFill>
          <a:blip r:embed="rId4"/>
          <a:stretch>
            <a:fillRect/>
          </a:stretch>
        </p:blipFill>
        <p:spPr>
          <a:xfrm>
            <a:off x="290820" y="4678518"/>
            <a:ext cx="4846632" cy="1393723"/>
          </a:xfrm>
          <a:prstGeom prst="rect">
            <a:avLst/>
          </a:prstGeom>
        </p:spPr>
      </p:pic>
      <p:pic>
        <p:nvPicPr>
          <p:cNvPr id="16" name="Imagen 15" descr="Interfaz de usuario gráfica&#10;&#10;Descripción generada automáticamente con confianza media">
            <a:extLst>
              <a:ext uri="{FF2B5EF4-FFF2-40B4-BE49-F238E27FC236}">
                <a16:creationId xmlns:a16="http://schemas.microsoft.com/office/drawing/2014/main" id="{49EC0204-BB0D-4461-958A-DB33BBE47C28}"/>
              </a:ext>
            </a:extLst>
          </p:cNvPr>
          <p:cNvPicPr>
            <a:picLocks noChangeAspect="1"/>
          </p:cNvPicPr>
          <p:nvPr/>
        </p:nvPicPr>
        <p:blipFill>
          <a:blip r:embed="rId5"/>
          <a:stretch>
            <a:fillRect/>
          </a:stretch>
        </p:blipFill>
        <p:spPr>
          <a:xfrm>
            <a:off x="5963081" y="2323993"/>
            <a:ext cx="5114925" cy="1528704"/>
          </a:xfrm>
          <a:prstGeom prst="rect">
            <a:avLst/>
          </a:prstGeom>
        </p:spPr>
      </p:pic>
      <p:pic>
        <p:nvPicPr>
          <p:cNvPr id="18" name="Imagen 17" descr="Interfaz de usuario gráfica&#10;&#10;Descripción generada automáticamente">
            <a:extLst>
              <a:ext uri="{FF2B5EF4-FFF2-40B4-BE49-F238E27FC236}">
                <a16:creationId xmlns:a16="http://schemas.microsoft.com/office/drawing/2014/main" id="{CD8EF609-9A44-4ACE-914A-1D473C1CDACA}"/>
              </a:ext>
            </a:extLst>
          </p:cNvPr>
          <p:cNvPicPr>
            <a:picLocks noChangeAspect="1"/>
          </p:cNvPicPr>
          <p:nvPr/>
        </p:nvPicPr>
        <p:blipFill>
          <a:blip r:embed="rId6"/>
          <a:stretch>
            <a:fillRect/>
          </a:stretch>
        </p:blipFill>
        <p:spPr>
          <a:xfrm>
            <a:off x="6096000" y="3920713"/>
            <a:ext cx="4638675" cy="1433962"/>
          </a:xfrm>
          <a:prstGeom prst="rect">
            <a:avLst/>
          </a:prstGeom>
        </p:spPr>
      </p:pic>
      <p:sp>
        <p:nvSpPr>
          <p:cNvPr id="2" name="Rectángulo 1">
            <a:extLst>
              <a:ext uri="{FF2B5EF4-FFF2-40B4-BE49-F238E27FC236}">
                <a16:creationId xmlns:a16="http://schemas.microsoft.com/office/drawing/2014/main" id="{3E6B4C77-573F-D24E-BC4D-F3E063578C8D}"/>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7" name="4 Marcador de número de diapositiva">
            <a:extLst>
              <a:ext uri="{FF2B5EF4-FFF2-40B4-BE49-F238E27FC236}">
                <a16:creationId xmlns:a16="http://schemas.microsoft.com/office/drawing/2014/main" id="{6A6E4312-1806-E5F9-5C00-6E91699FF135}"/>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25</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254547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Modelo de Revaluación </a:t>
            </a:r>
            <a:r>
              <a:rPr lang="es-MX" altLang="es-CL" sz="1500" b="1" dirty="0">
                <a:solidFill>
                  <a:schemeClr val="tx1"/>
                </a:solidFill>
                <a:latin typeface="Georgia" panose="02040502050405020303" pitchFamily="18" charset="0"/>
                <a:cs typeface="Arial" panose="020B0604020202020204" pitchFamily="34" charset="0"/>
              </a:rPr>
              <a:t>(p31)</a:t>
            </a:r>
          </a:p>
        </p:txBody>
      </p:sp>
      <p:sp>
        <p:nvSpPr>
          <p:cNvPr id="14" name="CuadroTexto 13">
            <a:extLst>
              <a:ext uri="{FF2B5EF4-FFF2-40B4-BE49-F238E27FC236}">
                <a16:creationId xmlns:a16="http://schemas.microsoft.com/office/drawing/2014/main" id="{840489B7-03D2-4D95-A3C1-5903C8BC03F0}"/>
              </a:ext>
            </a:extLst>
          </p:cNvPr>
          <p:cNvSpPr txBox="1"/>
          <p:nvPr/>
        </p:nvSpPr>
        <p:spPr>
          <a:xfrm>
            <a:off x="490220" y="610439"/>
            <a:ext cx="10025380" cy="369332"/>
          </a:xfrm>
          <a:prstGeom prst="rect">
            <a:avLst/>
          </a:prstGeom>
          <a:noFill/>
        </p:spPr>
        <p:txBody>
          <a:bodyPr wrap="square">
            <a:spAutoFit/>
          </a:bodyPr>
          <a:lstStyle/>
          <a:p>
            <a:r>
              <a:rPr lang="es-CL" dirty="0">
                <a:solidFill>
                  <a:srgbClr val="FF0000"/>
                </a:solidFill>
              </a:rPr>
              <a:t>https://www.portalinmobiliario.com/venta/parcela/villarrica-la-araucania</a:t>
            </a:r>
          </a:p>
        </p:txBody>
      </p:sp>
      <p:graphicFrame>
        <p:nvGraphicFramePr>
          <p:cNvPr id="5" name="Tabla 6">
            <a:extLst>
              <a:ext uri="{FF2B5EF4-FFF2-40B4-BE49-F238E27FC236}">
                <a16:creationId xmlns:a16="http://schemas.microsoft.com/office/drawing/2014/main" id="{F3471E6F-CCC0-4ADB-A374-ED3ADEE876E3}"/>
              </a:ext>
            </a:extLst>
          </p:cNvPr>
          <p:cNvGraphicFramePr>
            <a:graphicFrameLocks noGrp="1"/>
          </p:cNvGraphicFramePr>
          <p:nvPr/>
        </p:nvGraphicFramePr>
        <p:xfrm>
          <a:off x="382260" y="1879983"/>
          <a:ext cx="5022860" cy="2494280"/>
        </p:xfrm>
        <a:graphic>
          <a:graphicData uri="http://schemas.openxmlformats.org/drawingml/2006/table">
            <a:tbl>
              <a:tblPr firstRow="1" bandRow="1">
                <a:tableStyleId>{073A0DAA-6AF3-43AB-8588-CEC1D06C72B9}</a:tableStyleId>
              </a:tblPr>
              <a:tblGrid>
                <a:gridCol w="379075">
                  <a:extLst>
                    <a:ext uri="{9D8B030D-6E8A-4147-A177-3AD203B41FA5}">
                      <a16:colId xmlns:a16="http://schemas.microsoft.com/office/drawing/2014/main" val="4254109319"/>
                    </a:ext>
                  </a:extLst>
                </a:gridCol>
                <a:gridCol w="1646585">
                  <a:extLst>
                    <a:ext uri="{9D8B030D-6E8A-4147-A177-3AD203B41FA5}">
                      <a16:colId xmlns:a16="http://schemas.microsoft.com/office/drawing/2014/main" val="1826514431"/>
                    </a:ext>
                  </a:extLst>
                </a:gridCol>
                <a:gridCol w="1188720">
                  <a:extLst>
                    <a:ext uri="{9D8B030D-6E8A-4147-A177-3AD203B41FA5}">
                      <a16:colId xmlns:a16="http://schemas.microsoft.com/office/drawing/2014/main" val="2978043346"/>
                    </a:ext>
                  </a:extLst>
                </a:gridCol>
                <a:gridCol w="1808480">
                  <a:extLst>
                    <a:ext uri="{9D8B030D-6E8A-4147-A177-3AD203B41FA5}">
                      <a16:colId xmlns:a16="http://schemas.microsoft.com/office/drawing/2014/main" val="2134053311"/>
                    </a:ext>
                  </a:extLst>
                </a:gridCol>
              </a:tblGrid>
              <a:tr h="370840">
                <a:tc>
                  <a:txBody>
                    <a:bodyPr/>
                    <a:lstStyle/>
                    <a:p>
                      <a:r>
                        <a:rPr lang="es-CL" dirty="0">
                          <a:latin typeface="Georgia" panose="02040502050405020303" pitchFamily="18" charset="0"/>
                        </a:rPr>
                        <a:t>N°</a:t>
                      </a:r>
                    </a:p>
                  </a:txBody>
                  <a:tcPr/>
                </a:tc>
                <a:tc>
                  <a:txBody>
                    <a:bodyPr/>
                    <a:lstStyle/>
                    <a:p>
                      <a:pPr algn="ctr"/>
                      <a:r>
                        <a:rPr lang="es-CL" dirty="0">
                          <a:latin typeface="Georgia" panose="02040502050405020303" pitchFamily="18" charset="0"/>
                        </a:rPr>
                        <a:t>Valor Razonable</a:t>
                      </a:r>
                    </a:p>
                  </a:txBody>
                  <a:tcPr/>
                </a:tc>
                <a:tc>
                  <a:txBody>
                    <a:bodyPr/>
                    <a:lstStyle/>
                    <a:p>
                      <a:pPr algn="ctr"/>
                      <a:r>
                        <a:rPr lang="es-CL" dirty="0">
                          <a:latin typeface="Georgia" panose="02040502050405020303" pitchFamily="18" charset="0"/>
                        </a:rPr>
                        <a:t>M2</a:t>
                      </a:r>
                    </a:p>
                  </a:txBody>
                  <a:tcPr/>
                </a:tc>
                <a:tc>
                  <a:txBody>
                    <a:bodyPr/>
                    <a:lstStyle/>
                    <a:p>
                      <a:pPr algn="ctr"/>
                      <a:r>
                        <a:rPr lang="es-CL" dirty="0">
                          <a:latin typeface="Georgia" panose="02040502050405020303" pitchFamily="18" charset="0"/>
                        </a:rPr>
                        <a:t>Valor M2</a:t>
                      </a:r>
                    </a:p>
                  </a:txBody>
                  <a:tcPr/>
                </a:tc>
                <a:extLst>
                  <a:ext uri="{0D108BD9-81ED-4DB2-BD59-A6C34878D82A}">
                    <a16:rowId xmlns:a16="http://schemas.microsoft.com/office/drawing/2014/main" val="379145885"/>
                  </a:ext>
                </a:extLst>
              </a:tr>
              <a:tr h="370840">
                <a:tc>
                  <a:txBody>
                    <a:bodyPr/>
                    <a:lstStyle/>
                    <a:p>
                      <a:r>
                        <a:rPr lang="es-CL" dirty="0">
                          <a:latin typeface="Georgia" panose="02040502050405020303" pitchFamily="18" charset="0"/>
                        </a:rPr>
                        <a:t>1</a:t>
                      </a:r>
                    </a:p>
                  </a:txBody>
                  <a:tcPr/>
                </a:tc>
                <a:tc>
                  <a:txBody>
                    <a:bodyPr/>
                    <a:lstStyle/>
                    <a:p>
                      <a:pPr algn="r"/>
                      <a:endParaRPr lang="es-CL" dirty="0">
                        <a:latin typeface="Georgia" panose="02040502050405020303" pitchFamily="18" charset="0"/>
                      </a:endParaRPr>
                    </a:p>
                  </a:txBody>
                  <a:tcPr/>
                </a:tc>
                <a:tc>
                  <a:txBody>
                    <a:bodyPr/>
                    <a:lstStyle/>
                    <a:p>
                      <a:pPr algn="r"/>
                      <a:endParaRPr lang="es-CL" dirty="0">
                        <a:latin typeface="Georgia" panose="02040502050405020303" pitchFamily="18" charset="0"/>
                      </a:endParaRPr>
                    </a:p>
                  </a:txBody>
                  <a:tcPr/>
                </a:tc>
                <a:tc>
                  <a:txBody>
                    <a:bodyPr/>
                    <a:lstStyle/>
                    <a:p>
                      <a:endParaRPr lang="es-CL" dirty="0">
                        <a:latin typeface="Georgia" panose="02040502050405020303" pitchFamily="18" charset="0"/>
                      </a:endParaRPr>
                    </a:p>
                  </a:txBody>
                  <a:tcPr/>
                </a:tc>
                <a:extLst>
                  <a:ext uri="{0D108BD9-81ED-4DB2-BD59-A6C34878D82A}">
                    <a16:rowId xmlns:a16="http://schemas.microsoft.com/office/drawing/2014/main" val="3582987267"/>
                  </a:ext>
                </a:extLst>
              </a:tr>
              <a:tr h="370840">
                <a:tc>
                  <a:txBody>
                    <a:bodyPr/>
                    <a:lstStyle/>
                    <a:p>
                      <a:r>
                        <a:rPr lang="es-CL" dirty="0">
                          <a:latin typeface="Georgia" panose="02040502050405020303" pitchFamily="18" charset="0"/>
                        </a:rPr>
                        <a:t>2</a:t>
                      </a:r>
                    </a:p>
                  </a:txBody>
                  <a:tcPr/>
                </a:tc>
                <a:tc>
                  <a:txBody>
                    <a:bodyPr/>
                    <a:lstStyle/>
                    <a:p>
                      <a:pPr algn="r"/>
                      <a:endParaRPr lang="es-CL" dirty="0">
                        <a:latin typeface="Georgia" panose="02040502050405020303" pitchFamily="18" charset="0"/>
                      </a:endParaRPr>
                    </a:p>
                  </a:txBody>
                  <a:tcPr/>
                </a:tc>
                <a:tc>
                  <a:txBody>
                    <a:bodyPr/>
                    <a:lstStyle/>
                    <a:p>
                      <a:pPr algn="r"/>
                      <a:endParaRPr lang="es-CL" dirty="0">
                        <a:latin typeface="Georgia" panose="02040502050405020303" pitchFamily="18" charset="0"/>
                      </a:endParaRPr>
                    </a:p>
                  </a:txBody>
                  <a:tcPr/>
                </a:tc>
                <a:tc>
                  <a:txBody>
                    <a:bodyPr/>
                    <a:lstStyle/>
                    <a:p>
                      <a:endParaRPr lang="es-CL">
                        <a:latin typeface="Georgia" panose="02040502050405020303" pitchFamily="18" charset="0"/>
                      </a:endParaRPr>
                    </a:p>
                  </a:txBody>
                  <a:tcPr/>
                </a:tc>
                <a:extLst>
                  <a:ext uri="{0D108BD9-81ED-4DB2-BD59-A6C34878D82A}">
                    <a16:rowId xmlns:a16="http://schemas.microsoft.com/office/drawing/2014/main" val="2214887454"/>
                  </a:ext>
                </a:extLst>
              </a:tr>
              <a:tr h="370840">
                <a:tc>
                  <a:txBody>
                    <a:bodyPr/>
                    <a:lstStyle/>
                    <a:p>
                      <a:r>
                        <a:rPr lang="es-CL" dirty="0">
                          <a:latin typeface="Georgia" panose="02040502050405020303" pitchFamily="18" charset="0"/>
                        </a:rPr>
                        <a:t>3</a:t>
                      </a:r>
                    </a:p>
                  </a:txBody>
                  <a:tcPr/>
                </a:tc>
                <a:tc>
                  <a:txBody>
                    <a:bodyPr/>
                    <a:lstStyle/>
                    <a:p>
                      <a:pPr algn="r"/>
                      <a:endParaRPr lang="es-CL" dirty="0">
                        <a:latin typeface="Georgia" panose="02040502050405020303" pitchFamily="18" charset="0"/>
                      </a:endParaRPr>
                    </a:p>
                  </a:txBody>
                  <a:tcPr/>
                </a:tc>
                <a:tc>
                  <a:txBody>
                    <a:bodyPr/>
                    <a:lstStyle/>
                    <a:p>
                      <a:pPr algn="r"/>
                      <a:endParaRPr lang="es-CL" dirty="0">
                        <a:latin typeface="Georgia" panose="02040502050405020303" pitchFamily="18" charset="0"/>
                      </a:endParaRPr>
                    </a:p>
                  </a:txBody>
                  <a:tcPr/>
                </a:tc>
                <a:tc>
                  <a:txBody>
                    <a:bodyPr/>
                    <a:lstStyle/>
                    <a:p>
                      <a:endParaRPr lang="es-CL">
                        <a:latin typeface="Georgia" panose="02040502050405020303" pitchFamily="18" charset="0"/>
                      </a:endParaRPr>
                    </a:p>
                  </a:txBody>
                  <a:tcPr/>
                </a:tc>
                <a:extLst>
                  <a:ext uri="{0D108BD9-81ED-4DB2-BD59-A6C34878D82A}">
                    <a16:rowId xmlns:a16="http://schemas.microsoft.com/office/drawing/2014/main" val="4111798171"/>
                  </a:ext>
                </a:extLst>
              </a:tr>
              <a:tr h="370840">
                <a:tc>
                  <a:txBody>
                    <a:bodyPr/>
                    <a:lstStyle/>
                    <a:p>
                      <a:r>
                        <a:rPr lang="es-CL" dirty="0">
                          <a:latin typeface="Georgia" panose="02040502050405020303" pitchFamily="18" charset="0"/>
                        </a:rPr>
                        <a:t>4</a:t>
                      </a:r>
                    </a:p>
                  </a:txBody>
                  <a:tcPr/>
                </a:tc>
                <a:tc>
                  <a:txBody>
                    <a:bodyPr/>
                    <a:lstStyle/>
                    <a:p>
                      <a:pPr algn="r"/>
                      <a:endParaRPr lang="es-CL" dirty="0">
                        <a:latin typeface="Georgia" panose="02040502050405020303" pitchFamily="18" charset="0"/>
                      </a:endParaRPr>
                    </a:p>
                  </a:txBody>
                  <a:tcPr/>
                </a:tc>
                <a:tc>
                  <a:txBody>
                    <a:bodyPr/>
                    <a:lstStyle/>
                    <a:p>
                      <a:pPr algn="r"/>
                      <a:endParaRPr lang="es-CL" dirty="0">
                        <a:latin typeface="Georgia" panose="02040502050405020303" pitchFamily="18" charset="0"/>
                      </a:endParaRPr>
                    </a:p>
                  </a:txBody>
                  <a:tcPr/>
                </a:tc>
                <a:tc>
                  <a:txBody>
                    <a:bodyPr/>
                    <a:lstStyle/>
                    <a:p>
                      <a:endParaRPr lang="es-CL" dirty="0">
                        <a:latin typeface="Georgia" panose="02040502050405020303" pitchFamily="18" charset="0"/>
                      </a:endParaRPr>
                    </a:p>
                  </a:txBody>
                  <a:tcPr/>
                </a:tc>
                <a:extLst>
                  <a:ext uri="{0D108BD9-81ED-4DB2-BD59-A6C34878D82A}">
                    <a16:rowId xmlns:a16="http://schemas.microsoft.com/office/drawing/2014/main" val="31597152"/>
                  </a:ext>
                </a:extLst>
              </a:tr>
              <a:tr h="370840">
                <a:tc>
                  <a:txBody>
                    <a:bodyPr/>
                    <a:lstStyle/>
                    <a:p>
                      <a:r>
                        <a:rPr lang="es-CL" dirty="0">
                          <a:latin typeface="Georgia" panose="02040502050405020303" pitchFamily="18" charset="0"/>
                        </a:rPr>
                        <a:t>5</a:t>
                      </a:r>
                    </a:p>
                  </a:txBody>
                  <a:tcPr/>
                </a:tc>
                <a:tc>
                  <a:txBody>
                    <a:bodyPr/>
                    <a:lstStyle/>
                    <a:p>
                      <a:pPr algn="r"/>
                      <a:endParaRPr lang="es-CL" dirty="0">
                        <a:latin typeface="Georgia" panose="02040502050405020303" pitchFamily="18" charset="0"/>
                      </a:endParaRPr>
                    </a:p>
                  </a:txBody>
                  <a:tcPr/>
                </a:tc>
                <a:tc>
                  <a:txBody>
                    <a:bodyPr/>
                    <a:lstStyle/>
                    <a:p>
                      <a:pPr algn="r"/>
                      <a:endParaRPr lang="es-CL" dirty="0">
                        <a:latin typeface="Georgia" panose="02040502050405020303" pitchFamily="18" charset="0"/>
                      </a:endParaRPr>
                    </a:p>
                  </a:txBody>
                  <a:tcPr/>
                </a:tc>
                <a:tc>
                  <a:txBody>
                    <a:bodyPr/>
                    <a:lstStyle/>
                    <a:p>
                      <a:endParaRPr lang="es-CL" dirty="0">
                        <a:latin typeface="Georgia" panose="02040502050405020303" pitchFamily="18" charset="0"/>
                      </a:endParaRPr>
                    </a:p>
                  </a:txBody>
                  <a:tcPr/>
                </a:tc>
                <a:extLst>
                  <a:ext uri="{0D108BD9-81ED-4DB2-BD59-A6C34878D82A}">
                    <a16:rowId xmlns:a16="http://schemas.microsoft.com/office/drawing/2014/main" val="2533488733"/>
                  </a:ext>
                </a:extLst>
              </a:tr>
            </a:tbl>
          </a:graphicData>
        </a:graphic>
      </p:graphicFrame>
      <p:sp>
        <p:nvSpPr>
          <p:cNvPr id="19" name="Text Box 2">
            <a:extLst>
              <a:ext uri="{FF2B5EF4-FFF2-40B4-BE49-F238E27FC236}">
                <a16:creationId xmlns:a16="http://schemas.microsoft.com/office/drawing/2014/main" id="{E8A24FEF-5E6F-4EA5-A6CC-648932264D0B}"/>
              </a:ext>
            </a:extLst>
          </p:cNvPr>
          <p:cNvSpPr txBox="1">
            <a:spLocks noChangeArrowheads="1"/>
          </p:cNvSpPr>
          <p:nvPr/>
        </p:nvSpPr>
        <p:spPr bwMode="auto">
          <a:xfrm>
            <a:off x="219989" y="1053727"/>
            <a:ext cx="113371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buFontTx/>
              <a:buChar char="•"/>
            </a:pPr>
            <a:r>
              <a:rPr lang="es-MX" altLang="es-CL" dirty="0">
                <a:latin typeface="Georgia" panose="02040502050405020303" pitchFamily="18" charset="0"/>
                <a:cs typeface="Arial" pitchFamily="34" charset="0"/>
              </a:rPr>
              <a:t>Tasación de Terrenos “Villarrica, La Araucanía” la entidad tiene un terreno de 5.000M2 valorizado en $5.000.000 </a:t>
            </a:r>
            <a:endParaRPr lang="es-MX" altLang="es-CL" sz="1500" dirty="0">
              <a:solidFill>
                <a:srgbClr val="0000FF"/>
              </a:solidFill>
              <a:latin typeface="Georgia" panose="02040502050405020303" pitchFamily="18" charset="0"/>
              <a:cs typeface="Arial" pitchFamily="34" charset="0"/>
            </a:endParaRPr>
          </a:p>
        </p:txBody>
      </p:sp>
      <p:sp>
        <p:nvSpPr>
          <p:cNvPr id="20" name="Text Box 2">
            <a:extLst>
              <a:ext uri="{FF2B5EF4-FFF2-40B4-BE49-F238E27FC236}">
                <a16:creationId xmlns:a16="http://schemas.microsoft.com/office/drawing/2014/main" id="{7A166C09-B925-4C29-B333-FAF55EF57F4F}"/>
              </a:ext>
            </a:extLst>
          </p:cNvPr>
          <p:cNvSpPr txBox="1">
            <a:spLocks noChangeArrowheads="1"/>
          </p:cNvSpPr>
          <p:nvPr/>
        </p:nvSpPr>
        <p:spPr bwMode="auto">
          <a:xfrm>
            <a:off x="761086" y="2549397"/>
            <a:ext cx="464403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algn="just" eaLnBrk="1" hangingPunct="1"/>
            <a:r>
              <a:rPr lang="es-MX" altLang="es-CL" sz="1500" b="1" dirty="0">
                <a:solidFill>
                  <a:srgbClr val="0000FF"/>
                </a:solidFill>
                <a:latin typeface="Georgia" panose="02040502050405020303" pitchFamily="18" charset="0"/>
                <a:cs typeface="Arial" pitchFamily="34" charset="0"/>
              </a:rPr>
              <a:t>     20.000.000              5.000                        4.000</a:t>
            </a:r>
          </a:p>
        </p:txBody>
      </p:sp>
      <p:sp>
        <p:nvSpPr>
          <p:cNvPr id="23" name="Text Box 2">
            <a:extLst>
              <a:ext uri="{FF2B5EF4-FFF2-40B4-BE49-F238E27FC236}">
                <a16:creationId xmlns:a16="http://schemas.microsoft.com/office/drawing/2014/main" id="{84143553-D0A1-4553-A6BA-6BF6687D64FA}"/>
              </a:ext>
            </a:extLst>
          </p:cNvPr>
          <p:cNvSpPr txBox="1">
            <a:spLocks noChangeArrowheads="1"/>
          </p:cNvSpPr>
          <p:nvPr/>
        </p:nvSpPr>
        <p:spPr bwMode="auto">
          <a:xfrm>
            <a:off x="761086" y="2955790"/>
            <a:ext cx="464403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algn="just" eaLnBrk="1" hangingPunct="1"/>
            <a:r>
              <a:rPr lang="es-MX" altLang="es-CL" sz="1500" b="1" dirty="0">
                <a:solidFill>
                  <a:srgbClr val="0000FF"/>
                </a:solidFill>
                <a:latin typeface="Georgia" panose="02040502050405020303" pitchFamily="18" charset="0"/>
                <a:cs typeface="Arial" pitchFamily="34" charset="0"/>
              </a:rPr>
              <a:t>     35.000.000              5.000                         7.000</a:t>
            </a:r>
          </a:p>
        </p:txBody>
      </p:sp>
      <p:sp>
        <p:nvSpPr>
          <p:cNvPr id="25" name="Text Box 2">
            <a:extLst>
              <a:ext uri="{FF2B5EF4-FFF2-40B4-BE49-F238E27FC236}">
                <a16:creationId xmlns:a16="http://schemas.microsoft.com/office/drawing/2014/main" id="{B724A487-53F6-4EA5-AECF-A116E32D48B9}"/>
              </a:ext>
            </a:extLst>
          </p:cNvPr>
          <p:cNvSpPr txBox="1">
            <a:spLocks noChangeArrowheads="1"/>
          </p:cNvSpPr>
          <p:nvPr/>
        </p:nvSpPr>
        <p:spPr bwMode="auto">
          <a:xfrm>
            <a:off x="761086" y="3335264"/>
            <a:ext cx="464403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algn="just" eaLnBrk="1" hangingPunct="1"/>
            <a:r>
              <a:rPr lang="es-MX" altLang="es-CL" sz="1500" b="1" dirty="0">
                <a:solidFill>
                  <a:srgbClr val="0000FF"/>
                </a:solidFill>
                <a:latin typeface="Georgia" panose="02040502050405020303" pitchFamily="18" charset="0"/>
                <a:cs typeface="Arial" pitchFamily="34" charset="0"/>
              </a:rPr>
              <a:t>     50.000.000              5.000                      10.000</a:t>
            </a:r>
          </a:p>
        </p:txBody>
      </p:sp>
      <p:sp>
        <p:nvSpPr>
          <p:cNvPr id="27" name="Text Box 2">
            <a:extLst>
              <a:ext uri="{FF2B5EF4-FFF2-40B4-BE49-F238E27FC236}">
                <a16:creationId xmlns:a16="http://schemas.microsoft.com/office/drawing/2014/main" id="{9BA1B98B-47F1-4335-96AD-2B3E10DFFB1C}"/>
              </a:ext>
            </a:extLst>
          </p:cNvPr>
          <p:cNvSpPr txBox="1">
            <a:spLocks noChangeArrowheads="1"/>
          </p:cNvSpPr>
          <p:nvPr/>
        </p:nvSpPr>
        <p:spPr bwMode="auto">
          <a:xfrm>
            <a:off x="761086" y="3658429"/>
            <a:ext cx="464403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algn="just" eaLnBrk="1" hangingPunct="1"/>
            <a:r>
              <a:rPr lang="es-MX" altLang="es-CL" sz="1500" b="1" dirty="0">
                <a:solidFill>
                  <a:srgbClr val="0000FF"/>
                </a:solidFill>
                <a:latin typeface="Georgia" panose="02040502050405020303" pitchFamily="18" charset="0"/>
                <a:cs typeface="Arial" pitchFamily="34" charset="0"/>
              </a:rPr>
              <a:t>     75.000.000              5.000                       15.000</a:t>
            </a:r>
          </a:p>
        </p:txBody>
      </p:sp>
      <p:sp>
        <p:nvSpPr>
          <p:cNvPr id="28" name="Text Box 2">
            <a:extLst>
              <a:ext uri="{FF2B5EF4-FFF2-40B4-BE49-F238E27FC236}">
                <a16:creationId xmlns:a16="http://schemas.microsoft.com/office/drawing/2014/main" id="{10DFB21A-54E0-4A38-B260-1960C7DAADC2}"/>
              </a:ext>
            </a:extLst>
          </p:cNvPr>
          <p:cNvSpPr txBox="1">
            <a:spLocks noChangeArrowheads="1"/>
          </p:cNvSpPr>
          <p:nvPr/>
        </p:nvSpPr>
        <p:spPr bwMode="auto">
          <a:xfrm>
            <a:off x="761086" y="3992772"/>
            <a:ext cx="464403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algn="just" eaLnBrk="1" hangingPunct="1"/>
            <a:r>
              <a:rPr lang="es-MX" altLang="es-CL" sz="1500" b="1" dirty="0">
                <a:solidFill>
                  <a:srgbClr val="0000FF"/>
                </a:solidFill>
                <a:latin typeface="Georgia" panose="02040502050405020303" pitchFamily="18" charset="0"/>
                <a:cs typeface="Arial" pitchFamily="34" charset="0"/>
              </a:rPr>
              <a:t>     55.000.000              5.000                       11.000</a:t>
            </a:r>
          </a:p>
        </p:txBody>
      </p:sp>
      <p:graphicFrame>
        <p:nvGraphicFramePr>
          <p:cNvPr id="7" name="Tabla 7">
            <a:extLst>
              <a:ext uri="{FF2B5EF4-FFF2-40B4-BE49-F238E27FC236}">
                <a16:creationId xmlns:a16="http://schemas.microsoft.com/office/drawing/2014/main" id="{BAF59640-EBD4-4892-A945-DF73FD82B7FC}"/>
              </a:ext>
            </a:extLst>
          </p:cNvPr>
          <p:cNvGraphicFramePr>
            <a:graphicFrameLocks noGrp="1"/>
          </p:cNvGraphicFramePr>
          <p:nvPr/>
        </p:nvGraphicFramePr>
        <p:xfrm>
          <a:off x="5888539" y="2040401"/>
          <a:ext cx="2194305" cy="2225040"/>
        </p:xfrm>
        <a:graphic>
          <a:graphicData uri="http://schemas.openxmlformats.org/drawingml/2006/table">
            <a:tbl>
              <a:tblPr firstRow="1" bandRow="1">
                <a:tableStyleId>{21E4AEA4-8DFA-4A89-87EB-49C32662AFE0}</a:tableStyleId>
              </a:tblPr>
              <a:tblGrid>
                <a:gridCol w="551160">
                  <a:extLst>
                    <a:ext uri="{9D8B030D-6E8A-4147-A177-3AD203B41FA5}">
                      <a16:colId xmlns:a16="http://schemas.microsoft.com/office/drawing/2014/main" val="2825584997"/>
                    </a:ext>
                  </a:extLst>
                </a:gridCol>
                <a:gridCol w="1643145">
                  <a:extLst>
                    <a:ext uri="{9D8B030D-6E8A-4147-A177-3AD203B41FA5}">
                      <a16:colId xmlns:a16="http://schemas.microsoft.com/office/drawing/2014/main" val="4126028798"/>
                    </a:ext>
                  </a:extLst>
                </a:gridCol>
              </a:tblGrid>
              <a:tr h="370840">
                <a:tc>
                  <a:txBody>
                    <a:bodyPr/>
                    <a:lstStyle/>
                    <a:p>
                      <a:r>
                        <a:rPr lang="es-CL" dirty="0">
                          <a:latin typeface="Georgia" panose="02040502050405020303" pitchFamily="18" charset="0"/>
                        </a:rPr>
                        <a:t>N°</a:t>
                      </a:r>
                    </a:p>
                  </a:txBody>
                  <a:tcPr/>
                </a:tc>
                <a:tc>
                  <a:txBody>
                    <a:bodyPr/>
                    <a:lstStyle/>
                    <a:p>
                      <a:pPr algn="ctr"/>
                      <a:r>
                        <a:rPr lang="es-CL" dirty="0">
                          <a:latin typeface="Georgia" panose="02040502050405020303" pitchFamily="18" charset="0"/>
                        </a:rPr>
                        <a:t>Monto</a:t>
                      </a:r>
                    </a:p>
                  </a:txBody>
                  <a:tcPr/>
                </a:tc>
                <a:extLst>
                  <a:ext uri="{0D108BD9-81ED-4DB2-BD59-A6C34878D82A}">
                    <a16:rowId xmlns:a16="http://schemas.microsoft.com/office/drawing/2014/main" val="3264009383"/>
                  </a:ext>
                </a:extLst>
              </a:tr>
              <a:tr h="370840">
                <a:tc>
                  <a:txBody>
                    <a:bodyPr/>
                    <a:lstStyle/>
                    <a:p>
                      <a:pPr algn="ctr"/>
                      <a:r>
                        <a:rPr lang="es-CL" dirty="0">
                          <a:latin typeface="Georgia" panose="02040502050405020303" pitchFamily="18" charset="0"/>
                        </a:rPr>
                        <a:t>1</a:t>
                      </a:r>
                    </a:p>
                  </a:txBody>
                  <a:tcPr/>
                </a:tc>
                <a:tc>
                  <a:txBody>
                    <a:bodyPr/>
                    <a:lstStyle/>
                    <a:p>
                      <a:pPr algn="r"/>
                      <a:r>
                        <a:rPr lang="es-CL" dirty="0">
                          <a:latin typeface="Georgia" panose="02040502050405020303" pitchFamily="18" charset="0"/>
                        </a:rPr>
                        <a:t>4.000</a:t>
                      </a:r>
                    </a:p>
                  </a:txBody>
                  <a:tcPr/>
                </a:tc>
                <a:extLst>
                  <a:ext uri="{0D108BD9-81ED-4DB2-BD59-A6C34878D82A}">
                    <a16:rowId xmlns:a16="http://schemas.microsoft.com/office/drawing/2014/main" val="2162999453"/>
                  </a:ext>
                </a:extLst>
              </a:tr>
              <a:tr h="370840">
                <a:tc>
                  <a:txBody>
                    <a:bodyPr/>
                    <a:lstStyle/>
                    <a:p>
                      <a:pPr algn="ctr"/>
                      <a:r>
                        <a:rPr lang="es-CL" dirty="0">
                          <a:latin typeface="Georgia" panose="02040502050405020303" pitchFamily="18" charset="0"/>
                        </a:rPr>
                        <a:t>2</a:t>
                      </a:r>
                    </a:p>
                  </a:txBody>
                  <a:tcPr/>
                </a:tc>
                <a:tc>
                  <a:txBody>
                    <a:bodyPr/>
                    <a:lstStyle/>
                    <a:p>
                      <a:pPr algn="r"/>
                      <a:r>
                        <a:rPr lang="es-CL" dirty="0">
                          <a:latin typeface="Georgia" panose="02040502050405020303" pitchFamily="18" charset="0"/>
                        </a:rPr>
                        <a:t>7.000</a:t>
                      </a:r>
                    </a:p>
                  </a:txBody>
                  <a:tcPr/>
                </a:tc>
                <a:extLst>
                  <a:ext uri="{0D108BD9-81ED-4DB2-BD59-A6C34878D82A}">
                    <a16:rowId xmlns:a16="http://schemas.microsoft.com/office/drawing/2014/main" val="4133720137"/>
                  </a:ext>
                </a:extLst>
              </a:tr>
              <a:tr h="370840">
                <a:tc>
                  <a:txBody>
                    <a:bodyPr/>
                    <a:lstStyle/>
                    <a:p>
                      <a:pPr algn="ctr"/>
                      <a:r>
                        <a:rPr lang="es-CL" dirty="0">
                          <a:latin typeface="Georgia" panose="02040502050405020303" pitchFamily="18" charset="0"/>
                        </a:rPr>
                        <a:t>3</a:t>
                      </a:r>
                    </a:p>
                  </a:txBody>
                  <a:tcPr/>
                </a:tc>
                <a:tc>
                  <a:txBody>
                    <a:bodyPr/>
                    <a:lstStyle/>
                    <a:p>
                      <a:pPr algn="r"/>
                      <a:r>
                        <a:rPr lang="es-CL" dirty="0">
                          <a:latin typeface="Georgia" panose="02040502050405020303" pitchFamily="18" charset="0"/>
                        </a:rPr>
                        <a:t>10.000</a:t>
                      </a:r>
                    </a:p>
                  </a:txBody>
                  <a:tcPr/>
                </a:tc>
                <a:extLst>
                  <a:ext uri="{0D108BD9-81ED-4DB2-BD59-A6C34878D82A}">
                    <a16:rowId xmlns:a16="http://schemas.microsoft.com/office/drawing/2014/main" val="1095139971"/>
                  </a:ext>
                </a:extLst>
              </a:tr>
              <a:tr h="370840">
                <a:tc>
                  <a:txBody>
                    <a:bodyPr/>
                    <a:lstStyle/>
                    <a:p>
                      <a:pPr algn="ctr"/>
                      <a:r>
                        <a:rPr lang="es-CL" dirty="0">
                          <a:latin typeface="Georgia" panose="02040502050405020303" pitchFamily="18" charset="0"/>
                        </a:rPr>
                        <a:t>4</a:t>
                      </a:r>
                    </a:p>
                  </a:txBody>
                  <a:tcPr/>
                </a:tc>
                <a:tc>
                  <a:txBody>
                    <a:bodyPr/>
                    <a:lstStyle/>
                    <a:p>
                      <a:pPr algn="r"/>
                      <a:r>
                        <a:rPr lang="es-CL" dirty="0">
                          <a:latin typeface="Georgia" panose="02040502050405020303" pitchFamily="18" charset="0"/>
                        </a:rPr>
                        <a:t>11.000</a:t>
                      </a:r>
                    </a:p>
                  </a:txBody>
                  <a:tcPr/>
                </a:tc>
                <a:extLst>
                  <a:ext uri="{0D108BD9-81ED-4DB2-BD59-A6C34878D82A}">
                    <a16:rowId xmlns:a16="http://schemas.microsoft.com/office/drawing/2014/main" val="3933555873"/>
                  </a:ext>
                </a:extLst>
              </a:tr>
              <a:tr h="370840">
                <a:tc>
                  <a:txBody>
                    <a:bodyPr/>
                    <a:lstStyle/>
                    <a:p>
                      <a:pPr algn="ctr"/>
                      <a:r>
                        <a:rPr lang="es-CL" dirty="0">
                          <a:latin typeface="Georgia" panose="02040502050405020303" pitchFamily="18" charset="0"/>
                        </a:rPr>
                        <a:t>5</a:t>
                      </a:r>
                    </a:p>
                  </a:txBody>
                  <a:tcPr/>
                </a:tc>
                <a:tc>
                  <a:txBody>
                    <a:bodyPr/>
                    <a:lstStyle/>
                    <a:p>
                      <a:pPr algn="r"/>
                      <a:r>
                        <a:rPr lang="es-CL" dirty="0">
                          <a:latin typeface="Georgia" panose="02040502050405020303" pitchFamily="18" charset="0"/>
                        </a:rPr>
                        <a:t>15.000</a:t>
                      </a:r>
                    </a:p>
                  </a:txBody>
                  <a:tcPr/>
                </a:tc>
                <a:extLst>
                  <a:ext uri="{0D108BD9-81ED-4DB2-BD59-A6C34878D82A}">
                    <a16:rowId xmlns:a16="http://schemas.microsoft.com/office/drawing/2014/main" val="1981372148"/>
                  </a:ext>
                </a:extLst>
              </a:tr>
            </a:tbl>
          </a:graphicData>
        </a:graphic>
      </p:graphicFrame>
      <p:sp>
        <p:nvSpPr>
          <p:cNvPr id="8" name="Rectángulo 7">
            <a:extLst>
              <a:ext uri="{FF2B5EF4-FFF2-40B4-BE49-F238E27FC236}">
                <a16:creationId xmlns:a16="http://schemas.microsoft.com/office/drawing/2014/main" id="{AAE2A45C-959E-4BB2-91C9-B6BED323D386}"/>
              </a:ext>
            </a:extLst>
          </p:cNvPr>
          <p:cNvSpPr/>
          <p:nvPr/>
        </p:nvSpPr>
        <p:spPr>
          <a:xfrm>
            <a:off x="5655733" y="2710979"/>
            <a:ext cx="2551289" cy="127061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Cerrar llave 9">
            <a:extLst>
              <a:ext uri="{FF2B5EF4-FFF2-40B4-BE49-F238E27FC236}">
                <a16:creationId xmlns:a16="http://schemas.microsoft.com/office/drawing/2014/main" id="{B33FBF9C-4236-481D-805A-3F832B87225A}"/>
              </a:ext>
            </a:extLst>
          </p:cNvPr>
          <p:cNvSpPr/>
          <p:nvPr/>
        </p:nvSpPr>
        <p:spPr>
          <a:xfrm>
            <a:off x="8082844" y="1733107"/>
            <a:ext cx="483419" cy="2917719"/>
          </a:xfrm>
          <a:prstGeom prst="rightBrac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29" name="Text Box 2">
            <a:extLst>
              <a:ext uri="{FF2B5EF4-FFF2-40B4-BE49-F238E27FC236}">
                <a16:creationId xmlns:a16="http://schemas.microsoft.com/office/drawing/2014/main" id="{0108D1B0-E2AD-44DD-92D2-5B0B2E5C9346}"/>
              </a:ext>
            </a:extLst>
          </p:cNvPr>
          <p:cNvSpPr txBox="1">
            <a:spLocks noChangeArrowheads="1"/>
          </p:cNvSpPr>
          <p:nvPr/>
        </p:nvSpPr>
        <p:spPr bwMode="auto">
          <a:xfrm>
            <a:off x="8666549" y="2596599"/>
            <a:ext cx="247004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algn="ctr" eaLnBrk="1" hangingPunct="1"/>
            <a:r>
              <a:rPr lang="es-MX" altLang="es-CL" dirty="0">
                <a:latin typeface="Georgia" panose="02040502050405020303" pitchFamily="18" charset="0"/>
                <a:cs typeface="Arial" pitchFamily="34" charset="0"/>
              </a:rPr>
              <a:t>Valor Promedio</a:t>
            </a:r>
          </a:p>
          <a:p>
            <a:pPr marL="0" indent="0" algn="ctr" eaLnBrk="1" hangingPunct="1"/>
            <a:r>
              <a:rPr lang="es-MX" altLang="es-CL" sz="1500" b="1" dirty="0">
                <a:solidFill>
                  <a:srgbClr val="0000FF"/>
                </a:solidFill>
                <a:latin typeface="Georgia" panose="02040502050405020303" pitchFamily="18" charset="0"/>
                <a:cs typeface="Arial" pitchFamily="34" charset="0"/>
              </a:rPr>
              <a:t>9.333 M2</a:t>
            </a:r>
          </a:p>
          <a:p>
            <a:pPr marL="0" indent="0" algn="ctr" eaLnBrk="1" hangingPunct="1"/>
            <a:endParaRPr lang="es-MX" altLang="es-CL" sz="1500" b="1" dirty="0">
              <a:solidFill>
                <a:srgbClr val="0000FF"/>
              </a:solidFill>
              <a:latin typeface="Georgia" panose="02040502050405020303" pitchFamily="18" charset="0"/>
              <a:cs typeface="Arial" pitchFamily="34" charset="0"/>
            </a:endParaRPr>
          </a:p>
          <a:p>
            <a:pPr marL="0" indent="0" algn="ctr" eaLnBrk="1" hangingPunct="1"/>
            <a:r>
              <a:rPr lang="es-MX" altLang="es-CL" sz="1500" b="1" dirty="0">
                <a:solidFill>
                  <a:srgbClr val="FF0000"/>
                </a:solidFill>
                <a:latin typeface="Georgia" panose="02040502050405020303" pitchFamily="18" charset="0"/>
                <a:cs typeface="Arial" pitchFamily="34" charset="0"/>
              </a:rPr>
              <a:t>5.000M2 x 9.333 = </a:t>
            </a:r>
          </a:p>
          <a:p>
            <a:pPr marL="0" indent="0" algn="ctr" eaLnBrk="1" hangingPunct="1"/>
            <a:r>
              <a:rPr lang="es-MX" altLang="es-CL" sz="1500" b="1" dirty="0">
                <a:solidFill>
                  <a:srgbClr val="FF0000"/>
                </a:solidFill>
                <a:latin typeface="Georgia" panose="02040502050405020303" pitchFamily="18" charset="0"/>
                <a:cs typeface="Arial" pitchFamily="34" charset="0"/>
              </a:rPr>
              <a:t>$46.666.667</a:t>
            </a:r>
          </a:p>
        </p:txBody>
      </p:sp>
      <p:pic>
        <p:nvPicPr>
          <p:cNvPr id="32" name="Imagen 31" descr="Tabla&#10;&#10;Descripción generada automáticamente">
            <a:extLst>
              <a:ext uri="{FF2B5EF4-FFF2-40B4-BE49-F238E27FC236}">
                <a16:creationId xmlns:a16="http://schemas.microsoft.com/office/drawing/2014/main" id="{836D6AD9-FDC9-467D-A639-1939D5D9DFD0}"/>
              </a:ext>
            </a:extLst>
          </p:cNvPr>
          <p:cNvPicPr>
            <a:picLocks noChangeAspect="1"/>
          </p:cNvPicPr>
          <p:nvPr/>
        </p:nvPicPr>
        <p:blipFill>
          <a:blip r:embed="rId2"/>
          <a:stretch>
            <a:fillRect/>
          </a:stretch>
        </p:blipFill>
        <p:spPr>
          <a:xfrm>
            <a:off x="290821" y="4816203"/>
            <a:ext cx="5918594" cy="1019175"/>
          </a:xfrm>
          <a:prstGeom prst="rect">
            <a:avLst/>
          </a:prstGeom>
        </p:spPr>
      </p:pic>
      <p:sp>
        <p:nvSpPr>
          <p:cNvPr id="33" name="Text Box 2">
            <a:extLst>
              <a:ext uri="{FF2B5EF4-FFF2-40B4-BE49-F238E27FC236}">
                <a16:creationId xmlns:a16="http://schemas.microsoft.com/office/drawing/2014/main" id="{7D73BE10-8D76-47A9-8469-97CC2DD8D9EA}"/>
              </a:ext>
            </a:extLst>
          </p:cNvPr>
          <p:cNvSpPr txBox="1">
            <a:spLocks noChangeArrowheads="1"/>
          </p:cNvSpPr>
          <p:nvPr/>
        </p:nvSpPr>
        <p:spPr bwMode="auto">
          <a:xfrm>
            <a:off x="1850066" y="5264686"/>
            <a:ext cx="1410685"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algn="r" eaLnBrk="1" hangingPunct="1"/>
            <a:r>
              <a:rPr lang="es-MX" altLang="es-CL" sz="1500" b="1" dirty="0">
                <a:latin typeface="Georgia" panose="02040502050405020303" pitchFamily="18" charset="0"/>
                <a:cs typeface="Arial" pitchFamily="34" charset="0"/>
              </a:rPr>
              <a:t>5.000.000</a:t>
            </a:r>
          </a:p>
        </p:txBody>
      </p:sp>
      <p:sp>
        <p:nvSpPr>
          <p:cNvPr id="34" name="Text Box 2">
            <a:extLst>
              <a:ext uri="{FF2B5EF4-FFF2-40B4-BE49-F238E27FC236}">
                <a16:creationId xmlns:a16="http://schemas.microsoft.com/office/drawing/2014/main" id="{E4390E39-4B6F-43EF-8BFF-4BCB1CEB299D}"/>
              </a:ext>
            </a:extLst>
          </p:cNvPr>
          <p:cNvSpPr txBox="1">
            <a:spLocks noChangeArrowheads="1"/>
          </p:cNvSpPr>
          <p:nvPr/>
        </p:nvSpPr>
        <p:spPr bwMode="auto">
          <a:xfrm>
            <a:off x="3396657" y="5259157"/>
            <a:ext cx="152621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algn="r" eaLnBrk="1" hangingPunct="1"/>
            <a:r>
              <a:rPr lang="es-MX" altLang="es-CL" sz="1500" b="1" dirty="0">
                <a:solidFill>
                  <a:srgbClr val="0000FF"/>
                </a:solidFill>
                <a:latin typeface="Georgia" panose="02040502050405020303" pitchFamily="18" charset="0"/>
                <a:cs typeface="Arial" pitchFamily="34" charset="0"/>
              </a:rPr>
              <a:t>46.666.667</a:t>
            </a:r>
          </a:p>
        </p:txBody>
      </p:sp>
      <p:sp>
        <p:nvSpPr>
          <p:cNvPr id="35" name="Text Box 2">
            <a:extLst>
              <a:ext uri="{FF2B5EF4-FFF2-40B4-BE49-F238E27FC236}">
                <a16:creationId xmlns:a16="http://schemas.microsoft.com/office/drawing/2014/main" id="{E7313156-F612-4FCC-97D2-A7F87F1E52DB}"/>
              </a:ext>
            </a:extLst>
          </p:cNvPr>
          <p:cNvSpPr txBox="1">
            <a:spLocks noChangeArrowheads="1"/>
          </p:cNvSpPr>
          <p:nvPr/>
        </p:nvSpPr>
        <p:spPr bwMode="auto">
          <a:xfrm>
            <a:off x="4819996" y="5279162"/>
            <a:ext cx="138941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algn="r" eaLnBrk="1" hangingPunct="1"/>
            <a:r>
              <a:rPr lang="es-MX" altLang="es-CL" sz="1500" b="1" dirty="0">
                <a:solidFill>
                  <a:srgbClr val="FF0000"/>
                </a:solidFill>
                <a:latin typeface="Georgia" panose="02040502050405020303" pitchFamily="18" charset="0"/>
                <a:cs typeface="Arial" pitchFamily="34" charset="0"/>
              </a:rPr>
              <a:t>41.666.667</a:t>
            </a:r>
          </a:p>
        </p:txBody>
      </p:sp>
      <p:graphicFrame>
        <p:nvGraphicFramePr>
          <p:cNvPr id="36" name="Tabla 2">
            <a:extLst>
              <a:ext uri="{FF2B5EF4-FFF2-40B4-BE49-F238E27FC236}">
                <a16:creationId xmlns:a16="http://schemas.microsoft.com/office/drawing/2014/main" id="{5E0C85C2-39CA-4235-842D-2DC162BDEBB3}"/>
              </a:ext>
            </a:extLst>
          </p:cNvPr>
          <p:cNvGraphicFramePr>
            <a:graphicFrameLocks noGrp="1"/>
          </p:cNvGraphicFramePr>
          <p:nvPr>
            <p:extLst>
              <p:ext uri="{D42A27DB-BD31-4B8C-83A1-F6EECF244321}">
                <p14:modId xmlns:p14="http://schemas.microsoft.com/office/powerpoint/2010/main" val="2929098071"/>
              </p:ext>
            </p:extLst>
          </p:nvPr>
        </p:nvGraphicFramePr>
        <p:xfrm>
          <a:off x="6280247" y="4819732"/>
          <a:ext cx="5594516" cy="1061720"/>
        </p:xfrm>
        <a:graphic>
          <a:graphicData uri="http://schemas.openxmlformats.org/drawingml/2006/table">
            <a:tbl>
              <a:tblPr firstRow="1" bandRow="1">
                <a:tableStyleId>{5C22544A-7EE6-4342-B048-85BDC9FD1C3A}</a:tableStyleId>
              </a:tblPr>
              <a:tblGrid>
                <a:gridCol w="2682668">
                  <a:extLst>
                    <a:ext uri="{9D8B030D-6E8A-4147-A177-3AD203B41FA5}">
                      <a16:colId xmlns:a16="http://schemas.microsoft.com/office/drawing/2014/main" val="673469555"/>
                    </a:ext>
                  </a:extLst>
                </a:gridCol>
                <a:gridCol w="1435759">
                  <a:extLst>
                    <a:ext uri="{9D8B030D-6E8A-4147-A177-3AD203B41FA5}">
                      <a16:colId xmlns:a16="http://schemas.microsoft.com/office/drawing/2014/main" val="4185281390"/>
                    </a:ext>
                  </a:extLst>
                </a:gridCol>
                <a:gridCol w="1476089">
                  <a:extLst>
                    <a:ext uri="{9D8B030D-6E8A-4147-A177-3AD203B41FA5}">
                      <a16:colId xmlns:a16="http://schemas.microsoft.com/office/drawing/2014/main" val="1693601386"/>
                    </a:ext>
                  </a:extLst>
                </a:gridCol>
              </a:tblGrid>
              <a:tr h="0">
                <a:tc>
                  <a:txBody>
                    <a:bodyPr/>
                    <a:lstStyle/>
                    <a:p>
                      <a:pPr algn="ctr"/>
                      <a:r>
                        <a:rPr lang="es-CL" sz="1500" dirty="0">
                          <a:latin typeface="Georgia" panose="02040502050405020303" pitchFamily="18" charset="0"/>
                        </a:rPr>
                        <a:t>Detalle</a:t>
                      </a:r>
                    </a:p>
                  </a:txBody>
                  <a:tcPr>
                    <a:solidFill>
                      <a:srgbClr val="FF0000"/>
                    </a:solidFill>
                  </a:tcPr>
                </a:tc>
                <a:tc>
                  <a:txBody>
                    <a:bodyPr/>
                    <a:lstStyle/>
                    <a:p>
                      <a:pPr algn="ctr"/>
                      <a:r>
                        <a:rPr lang="es-CL" sz="1500" dirty="0">
                          <a:latin typeface="Georgia" panose="02040502050405020303" pitchFamily="18" charset="0"/>
                        </a:rPr>
                        <a:t>Debe</a:t>
                      </a:r>
                    </a:p>
                  </a:txBody>
                  <a:tcPr>
                    <a:solidFill>
                      <a:srgbClr val="FF0000"/>
                    </a:solidFill>
                  </a:tcPr>
                </a:tc>
                <a:tc>
                  <a:txBody>
                    <a:bodyPr/>
                    <a:lstStyle/>
                    <a:p>
                      <a:pPr algn="ctr"/>
                      <a:r>
                        <a:rPr lang="es-CL" sz="1500" dirty="0">
                          <a:latin typeface="Georgia" panose="02040502050405020303" pitchFamily="18" charset="0"/>
                        </a:rPr>
                        <a:t>Haber</a:t>
                      </a:r>
                    </a:p>
                  </a:txBody>
                  <a:tcPr>
                    <a:solidFill>
                      <a:srgbClr val="FF0000"/>
                    </a:solidFill>
                  </a:tcPr>
                </a:tc>
                <a:extLst>
                  <a:ext uri="{0D108BD9-81ED-4DB2-BD59-A6C34878D82A}">
                    <a16:rowId xmlns:a16="http://schemas.microsoft.com/office/drawing/2014/main" val="2074634505"/>
                  </a:ext>
                </a:extLst>
              </a:tr>
              <a:tr h="370840">
                <a:tc>
                  <a:txBody>
                    <a:bodyPr/>
                    <a:lstStyle/>
                    <a:p>
                      <a:pPr algn="l"/>
                      <a:r>
                        <a:rPr lang="es-CL" sz="1500" dirty="0">
                          <a:latin typeface="Georgia" panose="02040502050405020303" pitchFamily="18" charset="0"/>
                        </a:rPr>
                        <a:t>(Activo) Terrenos</a:t>
                      </a:r>
                    </a:p>
                  </a:txBody>
                  <a:tcPr/>
                </a:tc>
                <a:tc>
                  <a:txBody>
                    <a:bodyPr/>
                    <a:lstStyle/>
                    <a:p>
                      <a:pPr algn="r"/>
                      <a:r>
                        <a:rPr lang="es-CL" sz="1500" dirty="0">
                          <a:latin typeface="Georgia" panose="02040502050405020303" pitchFamily="18" charset="0"/>
                        </a:rPr>
                        <a:t>41.666.667</a:t>
                      </a:r>
                    </a:p>
                  </a:txBody>
                  <a:tcPr/>
                </a:tc>
                <a:tc>
                  <a:txBody>
                    <a:bodyPr/>
                    <a:lstStyle/>
                    <a:p>
                      <a:pPr algn="r"/>
                      <a:endParaRPr lang="es-CL" sz="1500" dirty="0">
                        <a:latin typeface="Georgia" panose="02040502050405020303" pitchFamily="18" charset="0"/>
                      </a:endParaRPr>
                    </a:p>
                  </a:txBody>
                  <a:tcPr/>
                </a:tc>
                <a:extLst>
                  <a:ext uri="{0D108BD9-81ED-4DB2-BD59-A6C34878D82A}">
                    <a16:rowId xmlns:a16="http://schemas.microsoft.com/office/drawing/2014/main" val="2569355571"/>
                  </a:ext>
                </a:extLst>
              </a:tr>
              <a:tr h="370840">
                <a:tc>
                  <a:txBody>
                    <a:bodyPr/>
                    <a:lstStyle/>
                    <a:p>
                      <a:pPr marL="0" indent="0" algn="l"/>
                      <a:r>
                        <a:rPr lang="es-CL" sz="1500" dirty="0">
                          <a:latin typeface="Georgia" panose="02040502050405020303" pitchFamily="18" charset="0"/>
                        </a:rPr>
                        <a:t>(Patrimonio) Otras Reservas</a:t>
                      </a:r>
                    </a:p>
                  </a:txBody>
                  <a:tcPr/>
                </a:tc>
                <a:tc>
                  <a:txBody>
                    <a:bodyPr/>
                    <a:lstStyle/>
                    <a:p>
                      <a:pPr algn="r"/>
                      <a:endParaRPr lang="es-CL" sz="1500" dirty="0">
                        <a:latin typeface="Georgia" panose="02040502050405020303" pitchFamily="18" charset="0"/>
                      </a:endParaRPr>
                    </a:p>
                  </a:txBody>
                  <a:tcPr/>
                </a:tc>
                <a:tc>
                  <a:txBody>
                    <a:bodyPr/>
                    <a:lstStyle/>
                    <a:p>
                      <a:pPr algn="r"/>
                      <a:r>
                        <a:rPr lang="es-CL" sz="1500" dirty="0">
                          <a:latin typeface="Georgia" panose="02040502050405020303" pitchFamily="18" charset="0"/>
                        </a:rPr>
                        <a:t>41.666.667</a:t>
                      </a:r>
                    </a:p>
                  </a:txBody>
                  <a:tcPr/>
                </a:tc>
                <a:extLst>
                  <a:ext uri="{0D108BD9-81ED-4DB2-BD59-A6C34878D82A}">
                    <a16:rowId xmlns:a16="http://schemas.microsoft.com/office/drawing/2014/main" val="350192701"/>
                  </a:ext>
                </a:extLst>
              </a:tr>
            </a:tbl>
          </a:graphicData>
        </a:graphic>
      </p:graphicFrame>
      <p:sp>
        <p:nvSpPr>
          <p:cNvPr id="2" name="Rectángulo 1">
            <a:extLst>
              <a:ext uri="{FF2B5EF4-FFF2-40B4-BE49-F238E27FC236}">
                <a16:creationId xmlns:a16="http://schemas.microsoft.com/office/drawing/2014/main" id="{DE154081-75E6-7323-E306-DCEEE261F3BE}"/>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6" name="4 Marcador de número de diapositiva">
            <a:extLst>
              <a:ext uri="{FF2B5EF4-FFF2-40B4-BE49-F238E27FC236}">
                <a16:creationId xmlns:a16="http://schemas.microsoft.com/office/drawing/2014/main" id="{A98FB17A-18FD-4346-6BBE-A757CA7066EA}"/>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26</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255993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circle(in)">
                                      <p:cBhvr>
                                        <p:cTn id="18" dur="20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circle(in)">
                                      <p:cBhvr>
                                        <p:cTn id="30" dur="20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circle(in)">
                                      <p:cBhvr>
                                        <p:cTn id="35" dur="20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circle(in)">
                                      <p:cBhvr>
                                        <p:cTn id="40" dur="20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circle(in)">
                                      <p:cBhvr>
                                        <p:cTn id="45" dur="20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circle(in)">
                                      <p:cBhvr>
                                        <p:cTn id="50" dur="20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fade">
                                      <p:cBhvr>
                                        <p:cTn id="55" dur="1000"/>
                                        <p:tgtEl>
                                          <p:spTgt spid="7"/>
                                        </p:tgtEl>
                                      </p:cBhvr>
                                    </p:animEffect>
                                    <p:anim calcmode="lin" valueType="num">
                                      <p:cBhvr>
                                        <p:cTn id="56" dur="1000" fill="hold"/>
                                        <p:tgtEl>
                                          <p:spTgt spid="7"/>
                                        </p:tgtEl>
                                        <p:attrNameLst>
                                          <p:attrName>ppt_x</p:attrName>
                                        </p:attrNameLst>
                                      </p:cBhvr>
                                      <p:tavLst>
                                        <p:tav tm="0">
                                          <p:val>
                                            <p:strVal val="#ppt_x"/>
                                          </p:val>
                                        </p:tav>
                                        <p:tav tm="100000">
                                          <p:val>
                                            <p:strVal val="#ppt_x"/>
                                          </p:val>
                                        </p:tav>
                                      </p:tavLst>
                                    </p:anim>
                                    <p:anim calcmode="lin" valueType="num">
                                      <p:cBhvr>
                                        <p:cTn id="5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barn(inVertical)">
                                      <p:cBhvr>
                                        <p:cTn id="62" dur="500"/>
                                        <p:tgtEl>
                                          <p:spTgt spid="8"/>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10"/>
                                        </p:tgtEl>
                                        <p:attrNameLst>
                                          <p:attrName>style.visibility</p:attrName>
                                        </p:attrNameLst>
                                      </p:cBhvr>
                                      <p:to>
                                        <p:strVal val="visible"/>
                                      </p:to>
                                    </p:set>
                                    <p:animEffect transition="in" filter="barn(inVertical)">
                                      <p:cBhvr>
                                        <p:cTn id="65" dur="500"/>
                                        <p:tgtEl>
                                          <p:spTgt spid="10"/>
                                        </p:tgtEl>
                                      </p:cBhvr>
                                    </p:animEffect>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grpId="0"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circle(in)">
                                      <p:cBhvr>
                                        <p:cTn id="70" dur="2000"/>
                                        <p:tgtEl>
                                          <p:spTgt spid="29"/>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32"/>
                                        </p:tgtEl>
                                        <p:attrNameLst>
                                          <p:attrName>style.visibility</p:attrName>
                                        </p:attrNameLst>
                                      </p:cBhvr>
                                      <p:to>
                                        <p:strVal val="visible"/>
                                      </p:to>
                                    </p:set>
                                    <p:anim calcmode="lin" valueType="num">
                                      <p:cBhvr additive="base">
                                        <p:cTn id="75" dur="500" fill="hold"/>
                                        <p:tgtEl>
                                          <p:spTgt spid="32"/>
                                        </p:tgtEl>
                                        <p:attrNameLst>
                                          <p:attrName>ppt_x</p:attrName>
                                        </p:attrNameLst>
                                      </p:cBhvr>
                                      <p:tavLst>
                                        <p:tav tm="0">
                                          <p:val>
                                            <p:strVal val="#ppt_x"/>
                                          </p:val>
                                        </p:tav>
                                        <p:tav tm="100000">
                                          <p:val>
                                            <p:strVal val="#ppt_x"/>
                                          </p:val>
                                        </p:tav>
                                      </p:tavLst>
                                    </p:anim>
                                    <p:anim calcmode="lin" valueType="num">
                                      <p:cBhvr additive="base">
                                        <p:cTn id="7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6" presetClass="entr" presetSubtype="16" fill="hold" grpId="0" nodeType="click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circle(in)">
                                      <p:cBhvr>
                                        <p:cTn id="81" dur="2000"/>
                                        <p:tgtEl>
                                          <p:spTgt spid="33"/>
                                        </p:tgtEl>
                                      </p:cBhvr>
                                    </p:animEffect>
                                  </p:childTnLst>
                                </p:cTn>
                              </p:par>
                            </p:childTnLst>
                          </p:cTn>
                        </p:par>
                      </p:childTnLst>
                    </p:cTn>
                  </p:par>
                  <p:par>
                    <p:cTn id="82" fill="hold">
                      <p:stCondLst>
                        <p:cond delay="indefinite"/>
                      </p:stCondLst>
                      <p:childTnLst>
                        <p:par>
                          <p:cTn id="83" fill="hold">
                            <p:stCondLst>
                              <p:cond delay="0"/>
                            </p:stCondLst>
                            <p:childTnLst>
                              <p:par>
                                <p:cTn id="84" presetID="6" presetClass="entr" presetSubtype="16" fill="hold" grpId="0" nodeType="clickEffect">
                                  <p:stCondLst>
                                    <p:cond delay="0"/>
                                  </p:stCondLst>
                                  <p:childTnLst>
                                    <p:set>
                                      <p:cBhvr>
                                        <p:cTn id="85" dur="1" fill="hold">
                                          <p:stCondLst>
                                            <p:cond delay="0"/>
                                          </p:stCondLst>
                                        </p:cTn>
                                        <p:tgtEl>
                                          <p:spTgt spid="34"/>
                                        </p:tgtEl>
                                        <p:attrNameLst>
                                          <p:attrName>style.visibility</p:attrName>
                                        </p:attrNameLst>
                                      </p:cBhvr>
                                      <p:to>
                                        <p:strVal val="visible"/>
                                      </p:to>
                                    </p:set>
                                    <p:animEffect transition="in" filter="circle(in)">
                                      <p:cBhvr>
                                        <p:cTn id="86" dur="2000"/>
                                        <p:tgtEl>
                                          <p:spTgt spid="34"/>
                                        </p:tgtEl>
                                      </p:cBhvr>
                                    </p:animEffect>
                                  </p:childTnLst>
                                </p:cTn>
                              </p:par>
                            </p:childTnLst>
                          </p:cTn>
                        </p:par>
                      </p:childTnLst>
                    </p:cTn>
                  </p:par>
                  <p:par>
                    <p:cTn id="87" fill="hold">
                      <p:stCondLst>
                        <p:cond delay="indefinite"/>
                      </p:stCondLst>
                      <p:childTnLst>
                        <p:par>
                          <p:cTn id="88" fill="hold">
                            <p:stCondLst>
                              <p:cond delay="0"/>
                            </p:stCondLst>
                            <p:childTnLst>
                              <p:par>
                                <p:cTn id="89" presetID="6" presetClass="entr" presetSubtype="16" fill="hold" grpId="0" nodeType="clickEffect">
                                  <p:stCondLst>
                                    <p:cond delay="0"/>
                                  </p:stCondLst>
                                  <p:childTnLst>
                                    <p:set>
                                      <p:cBhvr>
                                        <p:cTn id="90" dur="1" fill="hold">
                                          <p:stCondLst>
                                            <p:cond delay="0"/>
                                          </p:stCondLst>
                                        </p:cTn>
                                        <p:tgtEl>
                                          <p:spTgt spid="35"/>
                                        </p:tgtEl>
                                        <p:attrNameLst>
                                          <p:attrName>style.visibility</p:attrName>
                                        </p:attrNameLst>
                                      </p:cBhvr>
                                      <p:to>
                                        <p:strVal val="visible"/>
                                      </p:to>
                                    </p:set>
                                    <p:animEffect transition="in" filter="circle(in)">
                                      <p:cBhvr>
                                        <p:cTn id="91" dur="2000"/>
                                        <p:tgtEl>
                                          <p:spTgt spid="35"/>
                                        </p:tgtEl>
                                      </p:cBhvr>
                                    </p:animEffect>
                                  </p:childTnLst>
                                </p:cTn>
                              </p:par>
                            </p:childTnLst>
                          </p:cTn>
                        </p:par>
                      </p:childTnLst>
                    </p:cTn>
                  </p:par>
                  <p:par>
                    <p:cTn id="92" fill="hold">
                      <p:stCondLst>
                        <p:cond delay="indefinite"/>
                      </p:stCondLst>
                      <p:childTnLst>
                        <p:par>
                          <p:cTn id="93" fill="hold">
                            <p:stCondLst>
                              <p:cond delay="0"/>
                            </p:stCondLst>
                            <p:childTnLst>
                              <p:par>
                                <p:cTn id="94" presetID="6" presetClass="entr" presetSubtype="16" fill="hold" nodeType="clickEffect">
                                  <p:stCondLst>
                                    <p:cond delay="0"/>
                                  </p:stCondLst>
                                  <p:childTnLst>
                                    <p:set>
                                      <p:cBhvr>
                                        <p:cTn id="95" dur="1" fill="hold">
                                          <p:stCondLst>
                                            <p:cond delay="0"/>
                                          </p:stCondLst>
                                        </p:cTn>
                                        <p:tgtEl>
                                          <p:spTgt spid="36"/>
                                        </p:tgtEl>
                                        <p:attrNameLst>
                                          <p:attrName>style.visibility</p:attrName>
                                        </p:attrNameLst>
                                      </p:cBhvr>
                                      <p:to>
                                        <p:strVal val="visible"/>
                                      </p:to>
                                    </p:set>
                                    <p:animEffect transition="in" filter="circle(in)">
                                      <p:cBhvr>
                                        <p:cTn id="96"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9" grpId="0"/>
      <p:bldP spid="20" grpId="0"/>
      <p:bldP spid="23" grpId="0"/>
      <p:bldP spid="25" grpId="0"/>
      <p:bldP spid="27" grpId="0"/>
      <p:bldP spid="28" grpId="0"/>
      <p:bldP spid="8" grpId="0" animBg="1"/>
      <p:bldP spid="10" grpId="0" animBg="1"/>
      <p:bldP spid="29" grpId="0"/>
      <p:bldP spid="33" grpId="0"/>
      <p:bldP spid="34" grpId="0"/>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Modelo de Revaluación </a:t>
            </a:r>
            <a:r>
              <a:rPr lang="es-MX" altLang="es-CL" sz="1500" b="1" dirty="0">
                <a:solidFill>
                  <a:schemeClr val="tx1"/>
                </a:solidFill>
                <a:latin typeface="Georgia" panose="02040502050405020303" pitchFamily="18" charset="0"/>
                <a:cs typeface="Arial" panose="020B0604020202020204" pitchFamily="34" charset="0"/>
              </a:rPr>
              <a:t>(p31)</a:t>
            </a:r>
          </a:p>
        </p:txBody>
      </p:sp>
      <p:sp>
        <p:nvSpPr>
          <p:cNvPr id="11" name="Text Box 2">
            <a:extLst>
              <a:ext uri="{FF2B5EF4-FFF2-40B4-BE49-F238E27FC236}">
                <a16:creationId xmlns:a16="http://schemas.microsoft.com/office/drawing/2014/main" id="{DF57F73D-6433-4E1C-9AC4-35A133DF9990}"/>
              </a:ext>
            </a:extLst>
          </p:cNvPr>
          <p:cNvSpPr txBox="1">
            <a:spLocks noChangeArrowheads="1"/>
          </p:cNvSpPr>
          <p:nvPr/>
        </p:nvSpPr>
        <p:spPr bwMode="auto">
          <a:xfrm>
            <a:off x="219989" y="1053727"/>
            <a:ext cx="113371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buFontTx/>
              <a:buChar char="•"/>
            </a:pPr>
            <a:r>
              <a:rPr lang="es-MX" altLang="es-CL" dirty="0">
                <a:latin typeface="Georgia" panose="02040502050405020303" pitchFamily="18" charset="0"/>
                <a:cs typeface="Arial" pitchFamily="34" charset="0"/>
              </a:rPr>
              <a:t>Tasación de Edificio “Providencia” la entidad tiene una oficina de 80M2 valorizado en Valor Bruto $100.000.000 depreciación acumulada $30.000.000 Valor Neto $70.000.000</a:t>
            </a:r>
            <a:endParaRPr lang="es-MX" altLang="es-CL" sz="1500" dirty="0">
              <a:solidFill>
                <a:srgbClr val="0000FF"/>
              </a:solidFill>
              <a:latin typeface="Georgia" panose="02040502050405020303" pitchFamily="18" charset="0"/>
              <a:cs typeface="Arial" pitchFamily="34" charset="0"/>
            </a:endParaRPr>
          </a:p>
        </p:txBody>
      </p:sp>
      <p:pic>
        <p:nvPicPr>
          <p:cNvPr id="3" name="Imagen 2" descr="Imagen que contiene interior, edificio, ventana, tabla&#10;&#10;Descripción generada automáticamente">
            <a:extLst>
              <a:ext uri="{FF2B5EF4-FFF2-40B4-BE49-F238E27FC236}">
                <a16:creationId xmlns:a16="http://schemas.microsoft.com/office/drawing/2014/main" id="{0BFD6629-7050-41CC-A25F-8AA75564A8EA}"/>
              </a:ext>
            </a:extLst>
          </p:cNvPr>
          <p:cNvPicPr>
            <a:picLocks noChangeAspect="1"/>
          </p:cNvPicPr>
          <p:nvPr/>
        </p:nvPicPr>
        <p:blipFill>
          <a:blip r:embed="rId2"/>
          <a:stretch>
            <a:fillRect/>
          </a:stretch>
        </p:blipFill>
        <p:spPr>
          <a:xfrm>
            <a:off x="290820" y="2536426"/>
            <a:ext cx="4352925" cy="1314244"/>
          </a:xfrm>
          <a:prstGeom prst="rect">
            <a:avLst/>
          </a:prstGeom>
        </p:spPr>
      </p:pic>
      <p:pic>
        <p:nvPicPr>
          <p:cNvPr id="7" name="Imagen 6" descr="Imagen que contiene Texto&#10;&#10;Descripción generada automáticamente">
            <a:extLst>
              <a:ext uri="{FF2B5EF4-FFF2-40B4-BE49-F238E27FC236}">
                <a16:creationId xmlns:a16="http://schemas.microsoft.com/office/drawing/2014/main" id="{CAAFBDE0-9D7D-41F4-B15F-F9FD5A570E65}"/>
              </a:ext>
            </a:extLst>
          </p:cNvPr>
          <p:cNvPicPr>
            <a:picLocks noChangeAspect="1"/>
          </p:cNvPicPr>
          <p:nvPr/>
        </p:nvPicPr>
        <p:blipFill>
          <a:blip r:embed="rId3"/>
          <a:stretch>
            <a:fillRect/>
          </a:stretch>
        </p:blipFill>
        <p:spPr>
          <a:xfrm>
            <a:off x="410563" y="4250980"/>
            <a:ext cx="4352925" cy="1332696"/>
          </a:xfrm>
          <a:prstGeom prst="rect">
            <a:avLst/>
          </a:prstGeom>
        </p:spPr>
      </p:pic>
      <p:pic>
        <p:nvPicPr>
          <p:cNvPr id="10" name="Imagen 9" descr="Imagen que contiene tabla&#10;&#10;Descripción generada automáticamente">
            <a:extLst>
              <a:ext uri="{FF2B5EF4-FFF2-40B4-BE49-F238E27FC236}">
                <a16:creationId xmlns:a16="http://schemas.microsoft.com/office/drawing/2014/main" id="{10313A10-DE69-4E0C-8C14-230BCAB0F422}"/>
              </a:ext>
            </a:extLst>
          </p:cNvPr>
          <p:cNvPicPr>
            <a:picLocks noChangeAspect="1"/>
          </p:cNvPicPr>
          <p:nvPr/>
        </p:nvPicPr>
        <p:blipFill>
          <a:blip r:embed="rId4"/>
          <a:stretch>
            <a:fillRect/>
          </a:stretch>
        </p:blipFill>
        <p:spPr>
          <a:xfrm>
            <a:off x="6060584" y="1902340"/>
            <a:ext cx="4238625" cy="1424295"/>
          </a:xfrm>
          <a:prstGeom prst="rect">
            <a:avLst/>
          </a:prstGeom>
        </p:spPr>
      </p:pic>
      <p:pic>
        <p:nvPicPr>
          <p:cNvPr id="17" name="Imagen 16" descr="Cocina con estantes blancos&#10;&#10;Descripción generada automáticamente con confianza media">
            <a:extLst>
              <a:ext uri="{FF2B5EF4-FFF2-40B4-BE49-F238E27FC236}">
                <a16:creationId xmlns:a16="http://schemas.microsoft.com/office/drawing/2014/main" id="{801E38C7-C866-44DB-ADA8-1418CD0216FC}"/>
              </a:ext>
            </a:extLst>
          </p:cNvPr>
          <p:cNvPicPr>
            <a:picLocks noChangeAspect="1"/>
          </p:cNvPicPr>
          <p:nvPr/>
        </p:nvPicPr>
        <p:blipFill>
          <a:blip r:embed="rId5"/>
          <a:stretch>
            <a:fillRect/>
          </a:stretch>
        </p:blipFill>
        <p:spPr>
          <a:xfrm>
            <a:off x="6831349" y="3379826"/>
            <a:ext cx="4352925" cy="1512283"/>
          </a:xfrm>
          <a:prstGeom prst="rect">
            <a:avLst/>
          </a:prstGeom>
        </p:spPr>
      </p:pic>
      <p:pic>
        <p:nvPicPr>
          <p:cNvPr id="20" name="Imagen 19" descr="Imagen que contiene interior, cuarto, vivo, foto&#10;&#10;Descripción generada automáticamente">
            <a:extLst>
              <a:ext uri="{FF2B5EF4-FFF2-40B4-BE49-F238E27FC236}">
                <a16:creationId xmlns:a16="http://schemas.microsoft.com/office/drawing/2014/main" id="{322806BF-28D0-42C0-9DE6-7F9C6572662D}"/>
              </a:ext>
            </a:extLst>
          </p:cNvPr>
          <p:cNvPicPr>
            <a:picLocks noChangeAspect="1"/>
          </p:cNvPicPr>
          <p:nvPr/>
        </p:nvPicPr>
        <p:blipFill>
          <a:blip r:embed="rId6"/>
          <a:stretch>
            <a:fillRect/>
          </a:stretch>
        </p:blipFill>
        <p:spPr>
          <a:xfrm>
            <a:off x="6174921" y="4883900"/>
            <a:ext cx="4314825" cy="1089284"/>
          </a:xfrm>
          <a:prstGeom prst="rect">
            <a:avLst/>
          </a:prstGeom>
        </p:spPr>
      </p:pic>
      <p:sp>
        <p:nvSpPr>
          <p:cNvPr id="2" name="Rectángulo 1">
            <a:extLst>
              <a:ext uri="{FF2B5EF4-FFF2-40B4-BE49-F238E27FC236}">
                <a16:creationId xmlns:a16="http://schemas.microsoft.com/office/drawing/2014/main" id="{A9541119-6DB5-CA93-1856-E0F83E90A9E8}"/>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6" name="4 Marcador de número de diapositiva">
            <a:extLst>
              <a:ext uri="{FF2B5EF4-FFF2-40B4-BE49-F238E27FC236}">
                <a16:creationId xmlns:a16="http://schemas.microsoft.com/office/drawing/2014/main" id="{2BCFD1F4-2D7B-D539-5E9D-108E581B91E7}"/>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27</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125559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Modelo de Revaluación </a:t>
            </a:r>
            <a:r>
              <a:rPr lang="es-MX" altLang="es-CL" sz="1500" b="1" dirty="0">
                <a:solidFill>
                  <a:schemeClr val="tx1"/>
                </a:solidFill>
                <a:latin typeface="Georgia" panose="02040502050405020303" pitchFamily="18" charset="0"/>
                <a:cs typeface="Arial" panose="020B0604020202020204" pitchFamily="34" charset="0"/>
              </a:rPr>
              <a:t>(p31)</a:t>
            </a:r>
          </a:p>
        </p:txBody>
      </p:sp>
      <p:graphicFrame>
        <p:nvGraphicFramePr>
          <p:cNvPr id="5" name="Tabla 6">
            <a:extLst>
              <a:ext uri="{FF2B5EF4-FFF2-40B4-BE49-F238E27FC236}">
                <a16:creationId xmlns:a16="http://schemas.microsoft.com/office/drawing/2014/main" id="{F3471E6F-CCC0-4ADB-A374-ED3ADEE876E3}"/>
              </a:ext>
            </a:extLst>
          </p:cNvPr>
          <p:cNvGraphicFramePr>
            <a:graphicFrameLocks noGrp="1"/>
          </p:cNvGraphicFramePr>
          <p:nvPr/>
        </p:nvGraphicFramePr>
        <p:xfrm>
          <a:off x="356810" y="1476362"/>
          <a:ext cx="5022860" cy="2494280"/>
        </p:xfrm>
        <a:graphic>
          <a:graphicData uri="http://schemas.openxmlformats.org/drawingml/2006/table">
            <a:tbl>
              <a:tblPr firstRow="1" bandRow="1">
                <a:tableStyleId>{073A0DAA-6AF3-43AB-8588-CEC1D06C72B9}</a:tableStyleId>
              </a:tblPr>
              <a:tblGrid>
                <a:gridCol w="379075">
                  <a:extLst>
                    <a:ext uri="{9D8B030D-6E8A-4147-A177-3AD203B41FA5}">
                      <a16:colId xmlns:a16="http://schemas.microsoft.com/office/drawing/2014/main" val="4254109319"/>
                    </a:ext>
                  </a:extLst>
                </a:gridCol>
                <a:gridCol w="1646585">
                  <a:extLst>
                    <a:ext uri="{9D8B030D-6E8A-4147-A177-3AD203B41FA5}">
                      <a16:colId xmlns:a16="http://schemas.microsoft.com/office/drawing/2014/main" val="1826514431"/>
                    </a:ext>
                  </a:extLst>
                </a:gridCol>
                <a:gridCol w="1188720">
                  <a:extLst>
                    <a:ext uri="{9D8B030D-6E8A-4147-A177-3AD203B41FA5}">
                      <a16:colId xmlns:a16="http://schemas.microsoft.com/office/drawing/2014/main" val="2978043346"/>
                    </a:ext>
                  </a:extLst>
                </a:gridCol>
                <a:gridCol w="1808480">
                  <a:extLst>
                    <a:ext uri="{9D8B030D-6E8A-4147-A177-3AD203B41FA5}">
                      <a16:colId xmlns:a16="http://schemas.microsoft.com/office/drawing/2014/main" val="2134053311"/>
                    </a:ext>
                  </a:extLst>
                </a:gridCol>
              </a:tblGrid>
              <a:tr h="370840">
                <a:tc>
                  <a:txBody>
                    <a:bodyPr/>
                    <a:lstStyle/>
                    <a:p>
                      <a:r>
                        <a:rPr lang="es-CL" dirty="0">
                          <a:latin typeface="Georgia" panose="02040502050405020303" pitchFamily="18" charset="0"/>
                        </a:rPr>
                        <a:t>N°</a:t>
                      </a:r>
                    </a:p>
                  </a:txBody>
                  <a:tcPr/>
                </a:tc>
                <a:tc>
                  <a:txBody>
                    <a:bodyPr/>
                    <a:lstStyle/>
                    <a:p>
                      <a:pPr algn="ctr"/>
                      <a:r>
                        <a:rPr lang="es-CL" dirty="0">
                          <a:latin typeface="Georgia" panose="02040502050405020303" pitchFamily="18" charset="0"/>
                        </a:rPr>
                        <a:t>Valor Razonable</a:t>
                      </a:r>
                    </a:p>
                  </a:txBody>
                  <a:tcPr/>
                </a:tc>
                <a:tc>
                  <a:txBody>
                    <a:bodyPr/>
                    <a:lstStyle/>
                    <a:p>
                      <a:pPr algn="ctr"/>
                      <a:r>
                        <a:rPr lang="es-CL" dirty="0">
                          <a:latin typeface="Georgia" panose="02040502050405020303" pitchFamily="18" charset="0"/>
                        </a:rPr>
                        <a:t>M2</a:t>
                      </a:r>
                    </a:p>
                  </a:txBody>
                  <a:tcPr/>
                </a:tc>
                <a:tc>
                  <a:txBody>
                    <a:bodyPr/>
                    <a:lstStyle/>
                    <a:p>
                      <a:pPr algn="ctr"/>
                      <a:r>
                        <a:rPr lang="es-CL" dirty="0">
                          <a:latin typeface="Georgia" panose="02040502050405020303" pitchFamily="18" charset="0"/>
                        </a:rPr>
                        <a:t>Valor M2 </a:t>
                      </a:r>
                    </a:p>
                    <a:p>
                      <a:pPr algn="ctr"/>
                      <a:r>
                        <a:rPr lang="es-CL" dirty="0">
                          <a:latin typeface="Georgia" panose="02040502050405020303" pitchFamily="18" charset="0"/>
                        </a:rPr>
                        <a:t>UF</a:t>
                      </a:r>
                    </a:p>
                  </a:txBody>
                  <a:tcPr/>
                </a:tc>
                <a:extLst>
                  <a:ext uri="{0D108BD9-81ED-4DB2-BD59-A6C34878D82A}">
                    <a16:rowId xmlns:a16="http://schemas.microsoft.com/office/drawing/2014/main" val="379145885"/>
                  </a:ext>
                </a:extLst>
              </a:tr>
              <a:tr h="370840">
                <a:tc>
                  <a:txBody>
                    <a:bodyPr/>
                    <a:lstStyle/>
                    <a:p>
                      <a:r>
                        <a:rPr lang="es-CL" dirty="0">
                          <a:latin typeface="Georgia" panose="02040502050405020303" pitchFamily="18" charset="0"/>
                        </a:rPr>
                        <a:t>1</a:t>
                      </a:r>
                    </a:p>
                  </a:txBody>
                  <a:tcPr/>
                </a:tc>
                <a:tc>
                  <a:txBody>
                    <a:bodyPr/>
                    <a:lstStyle/>
                    <a:p>
                      <a:pPr algn="r"/>
                      <a:endParaRPr lang="es-CL" dirty="0">
                        <a:latin typeface="Georgia" panose="02040502050405020303" pitchFamily="18" charset="0"/>
                      </a:endParaRPr>
                    </a:p>
                  </a:txBody>
                  <a:tcPr/>
                </a:tc>
                <a:tc>
                  <a:txBody>
                    <a:bodyPr/>
                    <a:lstStyle/>
                    <a:p>
                      <a:pPr algn="r"/>
                      <a:endParaRPr lang="es-CL" dirty="0">
                        <a:latin typeface="Georgia" panose="02040502050405020303" pitchFamily="18" charset="0"/>
                      </a:endParaRPr>
                    </a:p>
                  </a:txBody>
                  <a:tcPr/>
                </a:tc>
                <a:tc>
                  <a:txBody>
                    <a:bodyPr/>
                    <a:lstStyle/>
                    <a:p>
                      <a:endParaRPr lang="es-CL" dirty="0">
                        <a:latin typeface="Georgia" panose="02040502050405020303" pitchFamily="18" charset="0"/>
                      </a:endParaRPr>
                    </a:p>
                  </a:txBody>
                  <a:tcPr/>
                </a:tc>
                <a:extLst>
                  <a:ext uri="{0D108BD9-81ED-4DB2-BD59-A6C34878D82A}">
                    <a16:rowId xmlns:a16="http://schemas.microsoft.com/office/drawing/2014/main" val="3582987267"/>
                  </a:ext>
                </a:extLst>
              </a:tr>
              <a:tr h="370840">
                <a:tc>
                  <a:txBody>
                    <a:bodyPr/>
                    <a:lstStyle/>
                    <a:p>
                      <a:r>
                        <a:rPr lang="es-CL" dirty="0">
                          <a:latin typeface="Georgia" panose="02040502050405020303" pitchFamily="18" charset="0"/>
                        </a:rPr>
                        <a:t>2</a:t>
                      </a:r>
                    </a:p>
                  </a:txBody>
                  <a:tcPr/>
                </a:tc>
                <a:tc>
                  <a:txBody>
                    <a:bodyPr/>
                    <a:lstStyle/>
                    <a:p>
                      <a:pPr algn="r"/>
                      <a:endParaRPr lang="es-CL" dirty="0">
                        <a:latin typeface="Georgia" panose="02040502050405020303" pitchFamily="18" charset="0"/>
                      </a:endParaRPr>
                    </a:p>
                  </a:txBody>
                  <a:tcPr/>
                </a:tc>
                <a:tc>
                  <a:txBody>
                    <a:bodyPr/>
                    <a:lstStyle/>
                    <a:p>
                      <a:pPr algn="r"/>
                      <a:endParaRPr lang="es-CL" dirty="0">
                        <a:latin typeface="Georgia" panose="02040502050405020303" pitchFamily="18" charset="0"/>
                      </a:endParaRPr>
                    </a:p>
                  </a:txBody>
                  <a:tcPr/>
                </a:tc>
                <a:tc>
                  <a:txBody>
                    <a:bodyPr/>
                    <a:lstStyle/>
                    <a:p>
                      <a:endParaRPr lang="es-CL">
                        <a:latin typeface="Georgia" panose="02040502050405020303" pitchFamily="18" charset="0"/>
                      </a:endParaRPr>
                    </a:p>
                  </a:txBody>
                  <a:tcPr/>
                </a:tc>
                <a:extLst>
                  <a:ext uri="{0D108BD9-81ED-4DB2-BD59-A6C34878D82A}">
                    <a16:rowId xmlns:a16="http://schemas.microsoft.com/office/drawing/2014/main" val="2214887454"/>
                  </a:ext>
                </a:extLst>
              </a:tr>
              <a:tr h="370840">
                <a:tc>
                  <a:txBody>
                    <a:bodyPr/>
                    <a:lstStyle/>
                    <a:p>
                      <a:r>
                        <a:rPr lang="es-CL" dirty="0">
                          <a:latin typeface="Georgia" panose="02040502050405020303" pitchFamily="18" charset="0"/>
                        </a:rPr>
                        <a:t>3</a:t>
                      </a:r>
                    </a:p>
                  </a:txBody>
                  <a:tcPr/>
                </a:tc>
                <a:tc>
                  <a:txBody>
                    <a:bodyPr/>
                    <a:lstStyle/>
                    <a:p>
                      <a:pPr algn="r"/>
                      <a:endParaRPr lang="es-CL" dirty="0">
                        <a:latin typeface="Georgia" panose="02040502050405020303" pitchFamily="18" charset="0"/>
                      </a:endParaRPr>
                    </a:p>
                  </a:txBody>
                  <a:tcPr/>
                </a:tc>
                <a:tc>
                  <a:txBody>
                    <a:bodyPr/>
                    <a:lstStyle/>
                    <a:p>
                      <a:pPr algn="r"/>
                      <a:endParaRPr lang="es-CL" dirty="0">
                        <a:latin typeface="Georgia" panose="02040502050405020303" pitchFamily="18" charset="0"/>
                      </a:endParaRPr>
                    </a:p>
                  </a:txBody>
                  <a:tcPr/>
                </a:tc>
                <a:tc>
                  <a:txBody>
                    <a:bodyPr/>
                    <a:lstStyle/>
                    <a:p>
                      <a:endParaRPr lang="es-CL">
                        <a:latin typeface="Georgia" panose="02040502050405020303" pitchFamily="18" charset="0"/>
                      </a:endParaRPr>
                    </a:p>
                  </a:txBody>
                  <a:tcPr/>
                </a:tc>
                <a:extLst>
                  <a:ext uri="{0D108BD9-81ED-4DB2-BD59-A6C34878D82A}">
                    <a16:rowId xmlns:a16="http://schemas.microsoft.com/office/drawing/2014/main" val="4111798171"/>
                  </a:ext>
                </a:extLst>
              </a:tr>
              <a:tr h="370840">
                <a:tc>
                  <a:txBody>
                    <a:bodyPr/>
                    <a:lstStyle/>
                    <a:p>
                      <a:r>
                        <a:rPr lang="es-CL" dirty="0">
                          <a:latin typeface="Georgia" panose="02040502050405020303" pitchFamily="18" charset="0"/>
                        </a:rPr>
                        <a:t>4</a:t>
                      </a:r>
                    </a:p>
                  </a:txBody>
                  <a:tcPr/>
                </a:tc>
                <a:tc>
                  <a:txBody>
                    <a:bodyPr/>
                    <a:lstStyle/>
                    <a:p>
                      <a:pPr algn="r"/>
                      <a:endParaRPr lang="es-CL" dirty="0">
                        <a:latin typeface="Georgia" panose="02040502050405020303" pitchFamily="18" charset="0"/>
                      </a:endParaRPr>
                    </a:p>
                  </a:txBody>
                  <a:tcPr/>
                </a:tc>
                <a:tc>
                  <a:txBody>
                    <a:bodyPr/>
                    <a:lstStyle/>
                    <a:p>
                      <a:pPr algn="r"/>
                      <a:endParaRPr lang="es-CL" dirty="0">
                        <a:latin typeface="Georgia" panose="02040502050405020303" pitchFamily="18" charset="0"/>
                      </a:endParaRPr>
                    </a:p>
                  </a:txBody>
                  <a:tcPr/>
                </a:tc>
                <a:tc>
                  <a:txBody>
                    <a:bodyPr/>
                    <a:lstStyle/>
                    <a:p>
                      <a:endParaRPr lang="es-CL" dirty="0">
                        <a:latin typeface="Georgia" panose="02040502050405020303" pitchFamily="18" charset="0"/>
                      </a:endParaRPr>
                    </a:p>
                  </a:txBody>
                  <a:tcPr/>
                </a:tc>
                <a:extLst>
                  <a:ext uri="{0D108BD9-81ED-4DB2-BD59-A6C34878D82A}">
                    <a16:rowId xmlns:a16="http://schemas.microsoft.com/office/drawing/2014/main" val="31597152"/>
                  </a:ext>
                </a:extLst>
              </a:tr>
              <a:tr h="370840">
                <a:tc>
                  <a:txBody>
                    <a:bodyPr/>
                    <a:lstStyle/>
                    <a:p>
                      <a:r>
                        <a:rPr lang="es-CL" dirty="0">
                          <a:latin typeface="Georgia" panose="02040502050405020303" pitchFamily="18" charset="0"/>
                        </a:rPr>
                        <a:t>5</a:t>
                      </a:r>
                    </a:p>
                  </a:txBody>
                  <a:tcPr/>
                </a:tc>
                <a:tc>
                  <a:txBody>
                    <a:bodyPr/>
                    <a:lstStyle/>
                    <a:p>
                      <a:pPr algn="r"/>
                      <a:endParaRPr lang="es-CL" dirty="0">
                        <a:latin typeface="Georgia" panose="02040502050405020303" pitchFamily="18" charset="0"/>
                      </a:endParaRPr>
                    </a:p>
                  </a:txBody>
                  <a:tcPr/>
                </a:tc>
                <a:tc>
                  <a:txBody>
                    <a:bodyPr/>
                    <a:lstStyle/>
                    <a:p>
                      <a:pPr algn="r"/>
                      <a:endParaRPr lang="es-CL" dirty="0">
                        <a:latin typeface="Georgia" panose="02040502050405020303" pitchFamily="18" charset="0"/>
                      </a:endParaRPr>
                    </a:p>
                  </a:txBody>
                  <a:tcPr/>
                </a:tc>
                <a:tc>
                  <a:txBody>
                    <a:bodyPr/>
                    <a:lstStyle/>
                    <a:p>
                      <a:endParaRPr lang="es-CL" dirty="0">
                        <a:latin typeface="Georgia" panose="02040502050405020303" pitchFamily="18" charset="0"/>
                      </a:endParaRPr>
                    </a:p>
                  </a:txBody>
                  <a:tcPr/>
                </a:tc>
                <a:extLst>
                  <a:ext uri="{0D108BD9-81ED-4DB2-BD59-A6C34878D82A}">
                    <a16:rowId xmlns:a16="http://schemas.microsoft.com/office/drawing/2014/main" val="2533488733"/>
                  </a:ext>
                </a:extLst>
              </a:tr>
            </a:tbl>
          </a:graphicData>
        </a:graphic>
      </p:graphicFrame>
      <p:sp>
        <p:nvSpPr>
          <p:cNvPr id="19" name="Text Box 2">
            <a:extLst>
              <a:ext uri="{FF2B5EF4-FFF2-40B4-BE49-F238E27FC236}">
                <a16:creationId xmlns:a16="http://schemas.microsoft.com/office/drawing/2014/main" id="{E8A24FEF-5E6F-4EA5-A6CC-648932264D0B}"/>
              </a:ext>
            </a:extLst>
          </p:cNvPr>
          <p:cNvSpPr txBox="1">
            <a:spLocks noChangeArrowheads="1"/>
          </p:cNvSpPr>
          <p:nvPr/>
        </p:nvSpPr>
        <p:spPr bwMode="auto">
          <a:xfrm>
            <a:off x="219989" y="1053727"/>
            <a:ext cx="11337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just" eaLnBrk="1" hangingPunct="1">
              <a:buFontTx/>
              <a:buChar char="•"/>
            </a:pPr>
            <a:r>
              <a:rPr lang="es-MX" altLang="es-CL" dirty="0">
                <a:latin typeface="Georgia" panose="02040502050405020303" pitchFamily="18" charset="0"/>
                <a:cs typeface="Arial" pitchFamily="34" charset="0"/>
              </a:rPr>
              <a:t>Tasación de oficina</a:t>
            </a:r>
            <a:endParaRPr lang="es-MX" altLang="es-CL" sz="1500" dirty="0">
              <a:solidFill>
                <a:srgbClr val="0000FF"/>
              </a:solidFill>
              <a:latin typeface="Georgia" panose="02040502050405020303" pitchFamily="18" charset="0"/>
              <a:cs typeface="Arial" pitchFamily="34" charset="0"/>
            </a:endParaRPr>
          </a:p>
        </p:txBody>
      </p:sp>
      <p:sp>
        <p:nvSpPr>
          <p:cNvPr id="20" name="Text Box 2">
            <a:extLst>
              <a:ext uri="{FF2B5EF4-FFF2-40B4-BE49-F238E27FC236}">
                <a16:creationId xmlns:a16="http://schemas.microsoft.com/office/drawing/2014/main" id="{7A166C09-B925-4C29-B333-FAF55EF57F4F}"/>
              </a:ext>
            </a:extLst>
          </p:cNvPr>
          <p:cNvSpPr txBox="1">
            <a:spLocks noChangeArrowheads="1"/>
          </p:cNvSpPr>
          <p:nvPr/>
        </p:nvSpPr>
        <p:spPr bwMode="auto">
          <a:xfrm>
            <a:off x="735636" y="2145776"/>
            <a:ext cx="464403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algn="just" eaLnBrk="1" hangingPunct="1"/>
            <a:r>
              <a:rPr lang="es-MX" altLang="es-CL" sz="1500" b="1" dirty="0">
                <a:solidFill>
                  <a:srgbClr val="0000FF"/>
                </a:solidFill>
                <a:latin typeface="Georgia" panose="02040502050405020303" pitchFamily="18" charset="0"/>
                <a:cs typeface="Arial" pitchFamily="34" charset="0"/>
              </a:rPr>
              <a:t>     5.500 UF                          68                       80,88</a:t>
            </a:r>
          </a:p>
        </p:txBody>
      </p:sp>
      <p:sp>
        <p:nvSpPr>
          <p:cNvPr id="23" name="Text Box 2">
            <a:extLst>
              <a:ext uri="{FF2B5EF4-FFF2-40B4-BE49-F238E27FC236}">
                <a16:creationId xmlns:a16="http://schemas.microsoft.com/office/drawing/2014/main" id="{84143553-D0A1-4553-A6BA-6BF6687D64FA}"/>
              </a:ext>
            </a:extLst>
          </p:cNvPr>
          <p:cNvSpPr txBox="1">
            <a:spLocks noChangeArrowheads="1"/>
          </p:cNvSpPr>
          <p:nvPr/>
        </p:nvSpPr>
        <p:spPr bwMode="auto">
          <a:xfrm>
            <a:off x="735636" y="2552169"/>
            <a:ext cx="464403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algn="just" eaLnBrk="1" hangingPunct="1"/>
            <a:r>
              <a:rPr lang="es-MX" altLang="es-CL" sz="1500" b="1" dirty="0">
                <a:solidFill>
                  <a:srgbClr val="0000FF"/>
                </a:solidFill>
                <a:latin typeface="Georgia" panose="02040502050405020303" pitchFamily="18" charset="0"/>
                <a:cs typeface="Arial" pitchFamily="34" charset="0"/>
              </a:rPr>
              <a:t>     4.990 UF                           75                        66,53</a:t>
            </a:r>
          </a:p>
        </p:txBody>
      </p:sp>
      <p:sp>
        <p:nvSpPr>
          <p:cNvPr id="25" name="Text Box 2">
            <a:extLst>
              <a:ext uri="{FF2B5EF4-FFF2-40B4-BE49-F238E27FC236}">
                <a16:creationId xmlns:a16="http://schemas.microsoft.com/office/drawing/2014/main" id="{B724A487-53F6-4EA5-AECF-A116E32D48B9}"/>
              </a:ext>
            </a:extLst>
          </p:cNvPr>
          <p:cNvSpPr txBox="1">
            <a:spLocks noChangeArrowheads="1"/>
          </p:cNvSpPr>
          <p:nvPr/>
        </p:nvSpPr>
        <p:spPr bwMode="auto">
          <a:xfrm>
            <a:off x="735636" y="2931643"/>
            <a:ext cx="464403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algn="just" eaLnBrk="1" hangingPunct="1"/>
            <a:r>
              <a:rPr lang="es-MX" altLang="es-CL" sz="1500" b="1" dirty="0">
                <a:solidFill>
                  <a:srgbClr val="0000FF"/>
                </a:solidFill>
                <a:latin typeface="Georgia" panose="02040502050405020303" pitchFamily="18" charset="0"/>
                <a:cs typeface="Arial" pitchFamily="34" charset="0"/>
              </a:rPr>
              <a:t>     6.900 UF                          90                        76,67</a:t>
            </a:r>
          </a:p>
        </p:txBody>
      </p:sp>
      <p:sp>
        <p:nvSpPr>
          <p:cNvPr id="27" name="Text Box 2">
            <a:extLst>
              <a:ext uri="{FF2B5EF4-FFF2-40B4-BE49-F238E27FC236}">
                <a16:creationId xmlns:a16="http://schemas.microsoft.com/office/drawing/2014/main" id="{9BA1B98B-47F1-4335-96AD-2B3E10DFFB1C}"/>
              </a:ext>
            </a:extLst>
          </p:cNvPr>
          <p:cNvSpPr txBox="1">
            <a:spLocks noChangeArrowheads="1"/>
          </p:cNvSpPr>
          <p:nvPr/>
        </p:nvSpPr>
        <p:spPr bwMode="auto">
          <a:xfrm>
            <a:off x="735636" y="3254808"/>
            <a:ext cx="464403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algn="just" eaLnBrk="1" hangingPunct="1"/>
            <a:r>
              <a:rPr lang="es-MX" altLang="es-CL" sz="1500" b="1" dirty="0">
                <a:solidFill>
                  <a:srgbClr val="0000FF"/>
                </a:solidFill>
                <a:latin typeface="Georgia" panose="02040502050405020303" pitchFamily="18" charset="0"/>
                <a:cs typeface="Arial" pitchFamily="34" charset="0"/>
              </a:rPr>
              <a:t>     8.900 UF                          90                        98,89</a:t>
            </a:r>
          </a:p>
        </p:txBody>
      </p:sp>
      <p:sp>
        <p:nvSpPr>
          <p:cNvPr id="28" name="Text Box 2">
            <a:extLst>
              <a:ext uri="{FF2B5EF4-FFF2-40B4-BE49-F238E27FC236}">
                <a16:creationId xmlns:a16="http://schemas.microsoft.com/office/drawing/2014/main" id="{10DFB21A-54E0-4A38-B260-1960C7DAADC2}"/>
              </a:ext>
            </a:extLst>
          </p:cNvPr>
          <p:cNvSpPr txBox="1">
            <a:spLocks noChangeArrowheads="1"/>
          </p:cNvSpPr>
          <p:nvPr/>
        </p:nvSpPr>
        <p:spPr bwMode="auto">
          <a:xfrm>
            <a:off x="735636" y="3589151"/>
            <a:ext cx="464403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algn="just" eaLnBrk="1" hangingPunct="1"/>
            <a:r>
              <a:rPr lang="es-MX" altLang="es-CL" sz="1500" b="1" dirty="0">
                <a:solidFill>
                  <a:srgbClr val="0000FF"/>
                </a:solidFill>
                <a:latin typeface="Georgia" panose="02040502050405020303" pitchFamily="18" charset="0"/>
                <a:cs typeface="Arial" pitchFamily="34" charset="0"/>
              </a:rPr>
              <a:t>     5.300 UF                          76                         69,74</a:t>
            </a:r>
          </a:p>
        </p:txBody>
      </p:sp>
      <p:graphicFrame>
        <p:nvGraphicFramePr>
          <p:cNvPr id="7" name="Tabla 7">
            <a:extLst>
              <a:ext uri="{FF2B5EF4-FFF2-40B4-BE49-F238E27FC236}">
                <a16:creationId xmlns:a16="http://schemas.microsoft.com/office/drawing/2014/main" id="{BAF59640-EBD4-4892-A945-DF73FD82B7FC}"/>
              </a:ext>
            </a:extLst>
          </p:cNvPr>
          <p:cNvGraphicFramePr>
            <a:graphicFrameLocks noGrp="1"/>
          </p:cNvGraphicFramePr>
          <p:nvPr/>
        </p:nvGraphicFramePr>
        <p:xfrm>
          <a:off x="5863089" y="1636780"/>
          <a:ext cx="2194305" cy="2225040"/>
        </p:xfrm>
        <a:graphic>
          <a:graphicData uri="http://schemas.openxmlformats.org/drawingml/2006/table">
            <a:tbl>
              <a:tblPr firstRow="1" bandRow="1">
                <a:tableStyleId>{21E4AEA4-8DFA-4A89-87EB-49C32662AFE0}</a:tableStyleId>
              </a:tblPr>
              <a:tblGrid>
                <a:gridCol w="551160">
                  <a:extLst>
                    <a:ext uri="{9D8B030D-6E8A-4147-A177-3AD203B41FA5}">
                      <a16:colId xmlns:a16="http://schemas.microsoft.com/office/drawing/2014/main" val="2825584997"/>
                    </a:ext>
                  </a:extLst>
                </a:gridCol>
                <a:gridCol w="1643145">
                  <a:extLst>
                    <a:ext uri="{9D8B030D-6E8A-4147-A177-3AD203B41FA5}">
                      <a16:colId xmlns:a16="http://schemas.microsoft.com/office/drawing/2014/main" val="4126028798"/>
                    </a:ext>
                  </a:extLst>
                </a:gridCol>
              </a:tblGrid>
              <a:tr h="370840">
                <a:tc>
                  <a:txBody>
                    <a:bodyPr/>
                    <a:lstStyle/>
                    <a:p>
                      <a:r>
                        <a:rPr lang="es-CL" dirty="0">
                          <a:latin typeface="Georgia" panose="02040502050405020303" pitchFamily="18" charset="0"/>
                        </a:rPr>
                        <a:t>N°</a:t>
                      </a:r>
                    </a:p>
                  </a:txBody>
                  <a:tcPr/>
                </a:tc>
                <a:tc>
                  <a:txBody>
                    <a:bodyPr/>
                    <a:lstStyle/>
                    <a:p>
                      <a:pPr algn="ctr"/>
                      <a:r>
                        <a:rPr lang="es-CL" dirty="0">
                          <a:latin typeface="Georgia" panose="02040502050405020303" pitchFamily="18" charset="0"/>
                        </a:rPr>
                        <a:t>Monto</a:t>
                      </a:r>
                    </a:p>
                  </a:txBody>
                  <a:tcPr/>
                </a:tc>
                <a:extLst>
                  <a:ext uri="{0D108BD9-81ED-4DB2-BD59-A6C34878D82A}">
                    <a16:rowId xmlns:a16="http://schemas.microsoft.com/office/drawing/2014/main" val="3264009383"/>
                  </a:ext>
                </a:extLst>
              </a:tr>
              <a:tr h="370840">
                <a:tc>
                  <a:txBody>
                    <a:bodyPr/>
                    <a:lstStyle/>
                    <a:p>
                      <a:pPr algn="ctr"/>
                      <a:r>
                        <a:rPr lang="es-CL" dirty="0">
                          <a:latin typeface="Georgia" panose="02040502050405020303" pitchFamily="18" charset="0"/>
                        </a:rPr>
                        <a:t>1</a:t>
                      </a:r>
                    </a:p>
                  </a:txBody>
                  <a:tcPr/>
                </a:tc>
                <a:tc>
                  <a:txBody>
                    <a:bodyPr/>
                    <a:lstStyle/>
                    <a:p>
                      <a:pPr algn="r"/>
                      <a:r>
                        <a:rPr lang="es-CL" dirty="0">
                          <a:latin typeface="Georgia" panose="02040502050405020303" pitchFamily="18" charset="0"/>
                        </a:rPr>
                        <a:t>66,53</a:t>
                      </a:r>
                    </a:p>
                  </a:txBody>
                  <a:tcPr/>
                </a:tc>
                <a:extLst>
                  <a:ext uri="{0D108BD9-81ED-4DB2-BD59-A6C34878D82A}">
                    <a16:rowId xmlns:a16="http://schemas.microsoft.com/office/drawing/2014/main" val="2162999453"/>
                  </a:ext>
                </a:extLst>
              </a:tr>
              <a:tr h="370840">
                <a:tc>
                  <a:txBody>
                    <a:bodyPr/>
                    <a:lstStyle/>
                    <a:p>
                      <a:pPr algn="ctr"/>
                      <a:r>
                        <a:rPr lang="es-CL" dirty="0">
                          <a:latin typeface="Georgia" panose="02040502050405020303" pitchFamily="18" charset="0"/>
                        </a:rPr>
                        <a:t>2</a:t>
                      </a:r>
                    </a:p>
                  </a:txBody>
                  <a:tcPr/>
                </a:tc>
                <a:tc>
                  <a:txBody>
                    <a:bodyPr/>
                    <a:lstStyle/>
                    <a:p>
                      <a:pPr algn="r"/>
                      <a:r>
                        <a:rPr lang="es-CL" dirty="0">
                          <a:latin typeface="Georgia" panose="02040502050405020303" pitchFamily="18" charset="0"/>
                        </a:rPr>
                        <a:t>69,74</a:t>
                      </a:r>
                    </a:p>
                  </a:txBody>
                  <a:tcPr/>
                </a:tc>
                <a:extLst>
                  <a:ext uri="{0D108BD9-81ED-4DB2-BD59-A6C34878D82A}">
                    <a16:rowId xmlns:a16="http://schemas.microsoft.com/office/drawing/2014/main" val="4133720137"/>
                  </a:ext>
                </a:extLst>
              </a:tr>
              <a:tr h="370840">
                <a:tc>
                  <a:txBody>
                    <a:bodyPr/>
                    <a:lstStyle/>
                    <a:p>
                      <a:pPr algn="ctr"/>
                      <a:r>
                        <a:rPr lang="es-CL" dirty="0">
                          <a:latin typeface="Georgia" panose="02040502050405020303" pitchFamily="18" charset="0"/>
                        </a:rPr>
                        <a:t>3</a:t>
                      </a:r>
                    </a:p>
                  </a:txBody>
                  <a:tcPr/>
                </a:tc>
                <a:tc>
                  <a:txBody>
                    <a:bodyPr/>
                    <a:lstStyle/>
                    <a:p>
                      <a:pPr algn="r"/>
                      <a:r>
                        <a:rPr lang="es-CL" dirty="0">
                          <a:latin typeface="Georgia" panose="02040502050405020303" pitchFamily="18" charset="0"/>
                        </a:rPr>
                        <a:t>76,67</a:t>
                      </a:r>
                    </a:p>
                  </a:txBody>
                  <a:tcPr/>
                </a:tc>
                <a:extLst>
                  <a:ext uri="{0D108BD9-81ED-4DB2-BD59-A6C34878D82A}">
                    <a16:rowId xmlns:a16="http://schemas.microsoft.com/office/drawing/2014/main" val="1095139971"/>
                  </a:ext>
                </a:extLst>
              </a:tr>
              <a:tr h="370840">
                <a:tc>
                  <a:txBody>
                    <a:bodyPr/>
                    <a:lstStyle/>
                    <a:p>
                      <a:pPr algn="ctr"/>
                      <a:r>
                        <a:rPr lang="es-CL" dirty="0">
                          <a:latin typeface="Georgia" panose="02040502050405020303" pitchFamily="18" charset="0"/>
                        </a:rPr>
                        <a:t>4</a:t>
                      </a:r>
                    </a:p>
                  </a:txBody>
                  <a:tcPr/>
                </a:tc>
                <a:tc>
                  <a:txBody>
                    <a:bodyPr/>
                    <a:lstStyle/>
                    <a:p>
                      <a:pPr algn="r"/>
                      <a:r>
                        <a:rPr lang="es-CL" dirty="0">
                          <a:latin typeface="Georgia" panose="02040502050405020303" pitchFamily="18" charset="0"/>
                        </a:rPr>
                        <a:t>80,88</a:t>
                      </a:r>
                    </a:p>
                  </a:txBody>
                  <a:tcPr/>
                </a:tc>
                <a:extLst>
                  <a:ext uri="{0D108BD9-81ED-4DB2-BD59-A6C34878D82A}">
                    <a16:rowId xmlns:a16="http://schemas.microsoft.com/office/drawing/2014/main" val="3933555873"/>
                  </a:ext>
                </a:extLst>
              </a:tr>
              <a:tr h="370840">
                <a:tc>
                  <a:txBody>
                    <a:bodyPr/>
                    <a:lstStyle/>
                    <a:p>
                      <a:pPr algn="ctr"/>
                      <a:r>
                        <a:rPr lang="es-CL" dirty="0">
                          <a:latin typeface="Georgia" panose="02040502050405020303" pitchFamily="18" charset="0"/>
                        </a:rPr>
                        <a:t>5</a:t>
                      </a:r>
                    </a:p>
                  </a:txBody>
                  <a:tcPr/>
                </a:tc>
                <a:tc>
                  <a:txBody>
                    <a:bodyPr/>
                    <a:lstStyle/>
                    <a:p>
                      <a:pPr algn="r"/>
                      <a:r>
                        <a:rPr lang="es-CL" dirty="0">
                          <a:latin typeface="Georgia" panose="02040502050405020303" pitchFamily="18" charset="0"/>
                        </a:rPr>
                        <a:t>98,89</a:t>
                      </a:r>
                    </a:p>
                  </a:txBody>
                  <a:tcPr/>
                </a:tc>
                <a:extLst>
                  <a:ext uri="{0D108BD9-81ED-4DB2-BD59-A6C34878D82A}">
                    <a16:rowId xmlns:a16="http://schemas.microsoft.com/office/drawing/2014/main" val="1981372148"/>
                  </a:ext>
                </a:extLst>
              </a:tr>
            </a:tbl>
          </a:graphicData>
        </a:graphic>
      </p:graphicFrame>
      <p:sp>
        <p:nvSpPr>
          <p:cNvPr id="8" name="Rectángulo 7">
            <a:extLst>
              <a:ext uri="{FF2B5EF4-FFF2-40B4-BE49-F238E27FC236}">
                <a16:creationId xmlns:a16="http://schemas.microsoft.com/office/drawing/2014/main" id="{AAE2A45C-959E-4BB2-91C9-B6BED323D386}"/>
              </a:ext>
            </a:extLst>
          </p:cNvPr>
          <p:cNvSpPr/>
          <p:nvPr/>
        </p:nvSpPr>
        <p:spPr>
          <a:xfrm>
            <a:off x="5630283" y="2307358"/>
            <a:ext cx="2551289" cy="127061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Cerrar llave 9">
            <a:extLst>
              <a:ext uri="{FF2B5EF4-FFF2-40B4-BE49-F238E27FC236}">
                <a16:creationId xmlns:a16="http://schemas.microsoft.com/office/drawing/2014/main" id="{B33FBF9C-4236-481D-805A-3F832B87225A}"/>
              </a:ext>
            </a:extLst>
          </p:cNvPr>
          <p:cNvSpPr/>
          <p:nvPr/>
        </p:nvSpPr>
        <p:spPr>
          <a:xfrm>
            <a:off x="8057394" y="1329486"/>
            <a:ext cx="483419" cy="2917719"/>
          </a:xfrm>
          <a:prstGeom prst="rightBrac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29" name="Text Box 2">
            <a:extLst>
              <a:ext uri="{FF2B5EF4-FFF2-40B4-BE49-F238E27FC236}">
                <a16:creationId xmlns:a16="http://schemas.microsoft.com/office/drawing/2014/main" id="{0108D1B0-E2AD-44DD-92D2-5B0B2E5C9346}"/>
              </a:ext>
            </a:extLst>
          </p:cNvPr>
          <p:cNvSpPr txBox="1">
            <a:spLocks noChangeArrowheads="1"/>
          </p:cNvSpPr>
          <p:nvPr/>
        </p:nvSpPr>
        <p:spPr bwMode="auto">
          <a:xfrm>
            <a:off x="8748489" y="1570809"/>
            <a:ext cx="247004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algn="ctr" eaLnBrk="1" hangingPunct="1"/>
            <a:r>
              <a:rPr lang="es-MX" altLang="es-CL" dirty="0">
                <a:latin typeface="Georgia" panose="02040502050405020303" pitchFamily="18" charset="0"/>
                <a:cs typeface="Arial" pitchFamily="34" charset="0"/>
              </a:rPr>
              <a:t>Valor Promedio</a:t>
            </a:r>
          </a:p>
          <a:p>
            <a:pPr marL="0" indent="0" algn="ctr" eaLnBrk="1" hangingPunct="1"/>
            <a:r>
              <a:rPr lang="es-MX" altLang="es-CL" sz="1500" b="1" dirty="0">
                <a:solidFill>
                  <a:srgbClr val="0000FF"/>
                </a:solidFill>
                <a:latin typeface="Georgia" panose="02040502050405020303" pitchFamily="18" charset="0"/>
                <a:cs typeface="Arial" pitchFamily="34" charset="0"/>
              </a:rPr>
              <a:t>75,76 UF M2</a:t>
            </a:r>
          </a:p>
          <a:p>
            <a:pPr marL="0" indent="0" algn="ctr" eaLnBrk="1" hangingPunct="1"/>
            <a:endParaRPr lang="es-MX" altLang="es-CL" sz="1500" b="1" dirty="0">
              <a:solidFill>
                <a:srgbClr val="0000FF"/>
              </a:solidFill>
              <a:latin typeface="Georgia" panose="02040502050405020303" pitchFamily="18" charset="0"/>
              <a:cs typeface="Arial" pitchFamily="34" charset="0"/>
            </a:endParaRPr>
          </a:p>
          <a:p>
            <a:pPr marL="0" indent="0" algn="ctr" eaLnBrk="1" hangingPunct="1"/>
            <a:r>
              <a:rPr lang="es-MX" altLang="es-CL" sz="1500" b="1" dirty="0">
                <a:solidFill>
                  <a:srgbClr val="FF0000"/>
                </a:solidFill>
                <a:latin typeface="Georgia" panose="02040502050405020303" pitchFamily="18" charset="0"/>
                <a:cs typeface="Arial" pitchFamily="34" charset="0"/>
              </a:rPr>
              <a:t>80 M2 x 75,76 UF = 6.060,80 UF</a:t>
            </a:r>
          </a:p>
          <a:p>
            <a:pPr marL="0" indent="0" algn="ctr" eaLnBrk="1" hangingPunct="1"/>
            <a:endParaRPr lang="es-MX" altLang="es-CL" sz="1500" b="1" dirty="0">
              <a:solidFill>
                <a:srgbClr val="FF0000"/>
              </a:solidFill>
              <a:latin typeface="Georgia" panose="02040502050405020303" pitchFamily="18" charset="0"/>
              <a:cs typeface="Arial" pitchFamily="34" charset="0"/>
            </a:endParaRPr>
          </a:p>
          <a:p>
            <a:pPr marL="0" indent="0" algn="ctr" eaLnBrk="1" hangingPunct="1"/>
            <a:r>
              <a:rPr lang="es-MX" altLang="es-CL" sz="1500" b="1" dirty="0">
                <a:solidFill>
                  <a:srgbClr val="FF0000"/>
                </a:solidFill>
                <a:latin typeface="Georgia" panose="02040502050405020303" pitchFamily="18" charset="0"/>
                <a:cs typeface="Arial" pitchFamily="34" charset="0"/>
              </a:rPr>
              <a:t>UF supuesta 31.967,43 </a:t>
            </a:r>
          </a:p>
          <a:p>
            <a:pPr marL="0" indent="0" algn="ctr" eaLnBrk="1" hangingPunct="1"/>
            <a:endParaRPr lang="es-MX" altLang="es-CL" sz="1500" b="1" dirty="0">
              <a:solidFill>
                <a:srgbClr val="FF0000"/>
              </a:solidFill>
              <a:latin typeface="Georgia" panose="02040502050405020303" pitchFamily="18" charset="0"/>
              <a:cs typeface="Arial" pitchFamily="34" charset="0"/>
            </a:endParaRPr>
          </a:p>
          <a:p>
            <a:pPr marL="0" indent="0" algn="ctr" eaLnBrk="1" hangingPunct="1"/>
            <a:r>
              <a:rPr lang="es-MX" altLang="es-CL" sz="1500" b="1" dirty="0">
                <a:solidFill>
                  <a:srgbClr val="FF0000"/>
                </a:solidFill>
                <a:latin typeface="Georgia" panose="02040502050405020303" pitchFamily="18" charset="0"/>
                <a:cs typeface="Arial" pitchFamily="34" charset="0"/>
              </a:rPr>
              <a:t>$193.748.200</a:t>
            </a:r>
          </a:p>
        </p:txBody>
      </p:sp>
      <p:pic>
        <p:nvPicPr>
          <p:cNvPr id="3" name="Imagen 2" descr="Tabla&#10;&#10;Descripción generada automáticamente">
            <a:extLst>
              <a:ext uri="{FF2B5EF4-FFF2-40B4-BE49-F238E27FC236}">
                <a16:creationId xmlns:a16="http://schemas.microsoft.com/office/drawing/2014/main" id="{6071A5A8-C8DA-477C-BDE9-B4DA7BFAC196}"/>
              </a:ext>
            </a:extLst>
          </p:cNvPr>
          <p:cNvPicPr>
            <a:picLocks noChangeAspect="1"/>
          </p:cNvPicPr>
          <p:nvPr/>
        </p:nvPicPr>
        <p:blipFill>
          <a:blip r:embed="rId2"/>
          <a:stretch>
            <a:fillRect/>
          </a:stretch>
        </p:blipFill>
        <p:spPr>
          <a:xfrm>
            <a:off x="361194" y="4430082"/>
            <a:ext cx="6300863" cy="1266825"/>
          </a:xfrm>
          <a:prstGeom prst="rect">
            <a:avLst/>
          </a:prstGeom>
        </p:spPr>
      </p:pic>
      <p:sp>
        <p:nvSpPr>
          <p:cNvPr id="31" name="Text Box 2">
            <a:extLst>
              <a:ext uri="{FF2B5EF4-FFF2-40B4-BE49-F238E27FC236}">
                <a16:creationId xmlns:a16="http://schemas.microsoft.com/office/drawing/2014/main" id="{E9824282-A624-410B-99A8-35B7B8A79A32}"/>
              </a:ext>
            </a:extLst>
          </p:cNvPr>
          <p:cNvSpPr txBox="1">
            <a:spLocks noChangeArrowheads="1"/>
          </p:cNvSpPr>
          <p:nvPr/>
        </p:nvSpPr>
        <p:spPr bwMode="auto">
          <a:xfrm>
            <a:off x="3750126" y="5312197"/>
            <a:ext cx="139978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algn="r" eaLnBrk="1" hangingPunct="1"/>
            <a:r>
              <a:rPr lang="es-MX" altLang="es-CL" sz="1500" b="1" dirty="0">
                <a:solidFill>
                  <a:srgbClr val="0000FF"/>
                </a:solidFill>
                <a:latin typeface="Georgia" panose="02040502050405020303" pitchFamily="18" charset="0"/>
                <a:cs typeface="Arial" pitchFamily="34" charset="0"/>
              </a:rPr>
              <a:t>193.748.200</a:t>
            </a:r>
          </a:p>
        </p:txBody>
      </p:sp>
      <p:sp>
        <p:nvSpPr>
          <p:cNvPr id="37" name="Text Box 2">
            <a:extLst>
              <a:ext uri="{FF2B5EF4-FFF2-40B4-BE49-F238E27FC236}">
                <a16:creationId xmlns:a16="http://schemas.microsoft.com/office/drawing/2014/main" id="{97B9DA9E-9576-4DBB-89A2-D4DE7893D7CA}"/>
              </a:ext>
            </a:extLst>
          </p:cNvPr>
          <p:cNvSpPr txBox="1">
            <a:spLocks noChangeArrowheads="1"/>
          </p:cNvSpPr>
          <p:nvPr/>
        </p:nvSpPr>
        <p:spPr bwMode="auto">
          <a:xfrm>
            <a:off x="5262273" y="5322524"/>
            <a:ext cx="1399784"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algn="r" eaLnBrk="1" hangingPunct="1"/>
            <a:r>
              <a:rPr lang="es-MX" altLang="es-CL" sz="1500" b="1" dirty="0">
                <a:solidFill>
                  <a:srgbClr val="FF0000"/>
                </a:solidFill>
                <a:latin typeface="Georgia" panose="02040502050405020303" pitchFamily="18" charset="0"/>
                <a:cs typeface="Arial" pitchFamily="34" charset="0"/>
              </a:rPr>
              <a:t>123.748.200</a:t>
            </a:r>
          </a:p>
        </p:txBody>
      </p:sp>
      <p:graphicFrame>
        <p:nvGraphicFramePr>
          <p:cNvPr id="39" name="Tabla 2">
            <a:extLst>
              <a:ext uri="{FF2B5EF4-FFF2-40B4-BE49-F238E27FC236}">
                <a16:creationId xmlns:a16="http://schemas.microsoft.com/office/drawing/2014/main" id="{C3317ED9-8D28-4528-B5C3-D2AB05EF8220}"/>
              </a:ext>
            </a:extLst>
          </p:cNvPr>
          <p:cNvGraphicFramePr>
            <a:graphicFrameLocks noGrp="1"/>
          </p:cNvGraphicFramePr>
          <p:nvPr/>
        </p:nvGraphicFramePr>
        <p:xfrm>
          <a:off x="6755633" y="4403595"/>
          <a:ext cx="5383420" cy="1432560"/>
        </p:xfrm>
        <a:graphic>
          <a:graphicData uri="http://schemas.openxmlformats.org/drawingml/2006/table">
            <a:tbl>
              <a:tblPr firstRow="1" bandRow="1">
                <a:tableStyleId>{5C22544A-7EE6-4342-B048-85BDC9FD1C3A}</a:tableStyleId>
              </a:tblPr>
              <a:tblGrid>
                <a:gridCol w="2774588">
                  <a:extLst>
                    <a:ext uri="{9D8B030D-6E8A-4147-A177-3AD203B41FA5}">
                      <a16:colId xmlns:a16="http://schemas.microsoft.com/office/drawing/2014/main" val="673469555"/>
                    </a:ext>
                  </a:extLst>
                </a:gridCol>
                <a:gridCol w="1284514">
                  <a:extLst>
                    <a:ext uri="{9D8B030D-6E8A-4147-A177-3AD203B41FA5}">
                      <a16:colId xmlns:a16="http://schemas.microsoft.com/office/drawing/2014/main" val="4185281390"/>
                    </a:ext>
                  </a:extLst>
                </a:gridCol>
                <a:gridCol w="1324318">
                  <a:extLst>
                    <a:ext uri="{9D8B030D-6E8A-4147-A177-3AD203B41FA5}">
                      <a16:colId xmlns:a16="http://schemas.microsoft.com/office/drawing/2014/main" val="1693601386"/>
                    </a:ext>
                  </a:extLst>
                </a:gridCol>
              </a:tblGrid>
              <a:tr h="0">
                <a:tc>
                  <a:txBody>
                    <a:bodyPr/>
                    <a:lstStyle/>
                    <a:p>
                      <a:pPr algn="ctr"/>
                      <a:r>
                        <a:rPr lang="es-CL" sz="1500" dirty="0">
                          <a:latin typeface="Georgia" panose="02040502050405020303" pitchFamily="18" charset="0"/>
                        </a:rPr>
                        <a:t>Detalle</a:t>
                      </a:r>
                    </a:p>
                  </a:txBody>
                  <a:tcPr>
                    <a:solidFill>
                      <a:srgbClr val="FF0000"/>
                    </a:solidFill>
                  </a:tcPr>
                </a:tc>
                <a:tc>
                  <a:txBody>
                    <a:bodyPr/>
                    <a:lstStyle/>
                    <a:p>
                      <a:pPr algn="ctr"/>
                      <a:r>
                        <a:rPr lang="es-CL" sz="1500" dirty="0">
                          <a:latin typeface="Georgia" panose="02040502050405020303" pitchFamily="18" charset="0"/>
                        </a:rPr>
                        <a:t>Debe</a:t>
                      </a:r>
                    </a:p>
                  </a:txBody>
                  <a:tcPr>
                    <a:solidFill>
                      <a:srgbClr val="FF0000"/>
                    </a:solidFill>
                  </a:tcPr>
                </a:tc>
                <a:tc>
                  <a:txBody>
                    <a:bodyPr/>
                    <a:lstStyle/>
                    <a:p>
                      <a:pPr algn="ctr"/>
                      <a:r>
                        <a:rPr lang="es-CL" sz="1500" dirty="0">
                          <a:latin typeface="Georgia" panose="02040502050405020303" pitchFamily="18" charset="0"/>
                        </a:rPr>
                        <a:t>Haber</a:t>
                      </a:r>
                    </a:p>
                  </a:txBody>
                  <a:tcPr>
                    <a:solidFill>
                      <a:srgbClr val="FF0000"/>
                    </a:solidFill>
                  </a:tcPr>
                </a:tc>
                <a:extLst>
                  <a:ext uri="{0D108BD9-81ED-4DB2-BD59-A6C34878D82A}">
                    <a16:rowId xmlns:a16="http://schemas.microsoft.com/office/drawing/2014/main" val="2074634505"/>
                  </a:ext>
                </a:extLst>
              </a:tr>
              <a:tr h="370840">
                <a:tc>
                  <a:txBody>
                    <a:bodyPr/>
                    <a:lstStyle/>
                    <a:p>
                      <a:pPr algn="l"/>
                      <a:r>
                        <a:rPr lang="es-CL" sz="1500" dirty="0">
                          <a:latin typeface="Georgia" panose="02040502050405020303" pitchFamily="18" charset="0"/>
                        </a:rPr>
                        <a:t>(Activo) Edificios</a:t>
                      </a:r>
                    </a:p>
                  </a:txBody>
                  <a:tcPr/>
                </a:tc>
                <a:tc>
                  <a:txBody>
                    <a:bodyPr/>
                    <a:lstStyle/>
                    <a:p>
                      <a:pPr algn="r"/>
                      <a:r>
                        <a:rPr lang="es-CL" sz="1500" dirty="0">
                          <a:latin typeface="Georgia" panose="02040502050405020303" pitchFamily="18" charset="0"/>
                        </a:rPr>
                        <a:t>93.748.200</a:t>
                      </a:r>
                    </a:p>
                  </a:txBody>
                  <a:tcPr/>
                </a:tc>
                <a:tc>
                  <a:txBody>
                    <a:bodyPr/>
                    <a:lstStyle/>
                    <a:p>
                      <a:pPr algn="r"/>
                      <a:endParaRPr lang="es-CL" sz="1500" dirty="0">
                        <a:latin typeface="Georgia" panose="02040502050405020303" pitchFamily="18" charset="0"/>
                      </a:endParaRPr>
                    </a:p>
                  </a:txBody>
                  <a:tcPr/>
                </a:tc>
                <a:extLst>
                  <a:ext uri="{0D108BD9-81ED-4DB2-BD59-A6C34878D82A}">
                    <a16:rowId xmlns:a16="http://schemas.microsoft.com/office/drawing/2014/main" val="2569355571"/>
                  </a:ext>
                </a:extLst>
              </a:tr>
              <a:tr h="370840">
                <a:tc>
                  <a:txBody>
                    <a:bodyPr/>
                    <a:lstStyle/>
                    <a:p>
                      <a:pPr marL="0" indent="0" algn="l"/>
                      <a:r>
                        <a:rPr lang="es-CL" sz="1500" dirty="0">
                          <a:latin typeface="Georgia" panose="02040502050405020303" pitchFamily="18" charset="0"/>
                        </a:rPr>
                        <a:t>(Pasivo) Dep Acumulada</a:t>
                      </a:r>
                    </a:p>
                  </a:txBody>
                  <a:tcPr/>
                </a:tc>
                <a:tc>
                  <a:txBody>
                    <a:bodyPr/>
                    <a:lstStyle/>
                    <a:p>
                      <a:pPr algn="r"/>
                      <a:r>
                        <a:rPr lang="es-CL" sz="1500" dirty="0">
                          <a:latin typeface="Georgia" panose="02040502050405020303" pitchFamily="18" charset="0"/>
                        </a:rPr>
                        <a:t>30.000.000</a:t>
                      </a:r>
                    </a:p>
                  </a:txBody>
                  <a:tcPr/>
                </a:tc>
                <a:tc>
                  <a:txBody>
                    <a:bodyPr/>
                    <a:lstStyle/>
                    <a:p>
                      <a:pPr algn="r"/>
                      <a:endParaRPr lang="es-CL" sz="1500" dirty="0">
                        <a:latin typeface="Georgia" panose="02040502050405020303" pitchFamily="18" charset="0"/>
                      </a:endParaRPr>
                    </a:p>
                  </a:txBody>
                  <a:tcPr/>
                </a:tc>
                <a:extLst>
                  <a:ext uri="{0D108BD9-81ED-4DB2-BD59-A6C34878D82A}">
                    <a16:rowId xmlns:a16="http://schemas.microsoft.com/office/drawing/2014/main" val="350192701"/>
                  </a:ext>
                </a:extLst>
              </a:tr>
              <a:tr h="370840">
                <a:tc>
                  <a:txBody>
                    <a:bodyPr/>
                    <a:lstStyle/>
                    <a:p>
                      <a:pPr marL="0" indent="0" algn="l"/>
                      <a:r>
                        <a:rPr lang="es-CL" sz="1500" dirty="0">
                          <a:latin typeface="Georgia" panose="02040502050405020303" pitchFamily="18" charset="0"/>
                        </a:rPr>
                        <a:t> (Patrimonio) Otras </a:t>
                      </a:r>
                      <a:r>
                        <a:rPr lang="es-CL" sz="1500" dirty="0" err="1">
                          <a:latin typeface="Georgia" panose="02040502050405020303" pitchFamily="18" charset="0"/>
                        </a:rPr>
                        <a:t>Resservas</a:t>
                      </a:r>
                      <a:endParaRPr lang="es-CL" sz="1500" dirty="0">
                        <a:latin typeface="Georgia" panose="02040502050405020303" pitchFamily="18" charset="0"/>
                      </a:endParaRPr>
                    </a:p>
                  </a:txBody>
                  <a:tcPr/>
                </a:tc>
                <a:tc>
                  <a:txBody>
                    <a:bodyPr/>
                    <a:lstStyle/>
                    <a:p>
                      <a:pPr algn="r"/>
                      <a:endParaRPr lang="es-CL" sz="1500" dirty="0">
                        <a:latin typeface="Georgia" panose="02040502050405020303" pitchFamily="18" charset="0"/>
                      </a:endParaRPr>
                    </a:p>
                  </a:txBody>
                  <a:tcPr/>
                </a:tc>
                <a:tc>
                  <a:txBody>
                    <a:bodyPr/>
                    <a:lstStyle/>
                    <a:p>
                      <a:pPr algn="r"/>
                      <a:r>
                        <a:rPr lang="es-CL" sz="1500" dirty="0">
                          <a:latin typeface="Georgia" panose="02040502050405020303" pitchFamily="18" charset="0"/>
                        </a:rPr>
                        <a:t>123.748.200</a:t>
                      </a:r>
                    </a:p>
                  </a:txBody>
                  <a:tcPr/>
                </a:tc>
                <a:extLst>
                  <a:ext uri="{0D108BD9-81ED-4DB2-BD59-A6C34878D82A}">
                    <a16:rowId xmlns:a16="http://schemas.microsoft.com/office/drawing/2014/main" val="3022649773"/>
                  </a:ext>
                </a:extLst>
              </a:tr>
            </a:tbl>
          </a:graphicData>
        </a:graphic>
      </p:graphicFrame>
      <p:sp>
        <p:nvSpPr>
          <p:cNvPr id="2" name="Rectángulo 1">
            <a:extLst>
              <a:ext uri="{FF2B5EF4-FFF2-40B4-BE49-F238E27FC236}">
                <a16:creationId xmlns:a16="http://schemas.microsoft.com/office/drawing/2014/main" id="{C17DB083-1077-4132-FE8F-98984C528770}"/>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9" name="4 Marcador de número de diapositiva">
            <a:extLst>
              <a:ext uri="{FF2B5EF4-FFF2-40B4-BE49-F238E27FC236}">
                <a16:creationId xmlns:a16="http://schemas.microsoft.com/office/drawing/2014/main" id="{2629547D-CB71-B8B0-EF10-58DCC1586F4F}"/>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28</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2616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circle(in)">
                                      <p:cBhvr>
                                        <p:cTn id="24" dur="20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circle(in)">
                                      <p:cBhvr>
                                        <p:cTn id="29" dur="20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circle(in)">
                                      <p:cBhvr>
                                        <p:cTn id="34" dur="20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circle(in)">
                                      <p:cBhvr>
                                        <p:cTn id="39" dur="20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circle(in)">
                                      <p:cBhvr>
                                        <p:cTn id="44" dur="20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barn(inVertical)">
                                      <p:cBhvr>
                                        <p:cTn id="56" dur="500"/>
                                        <p:tgtEl>
                                          <p:spTgt spid="8"/>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barn(inVertical)">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6" presetClass="entr" presetSubtype="16" fill="hold" grpId="0" nodeType="click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circle(in)">
                                      <p:cBhvr>
                                        <p:cTn id="64" dur="2000"/>
                                        <p:tgtEl>
                                          <p:spTgt spid="29"/>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3"/>
                                        </p:tgtEl>
                                        <p:attrNameLst>
                                          <p:attrName>style.visibility</p:attrName>
                                        </p:attrNameLst>
                                      </p:cBhvr>
                                      <p:to>
                                        <p:strVal val="visible"/>
                                      </p:to>
                                    </p:set>
                                    <p:animEffect transition="in" filter="wipe(down)">
                                      <p:cBhvr>
                                        <p:cTn id="69" dur="500"/>
                                        <p:tgtEl>
                                          <p:spTgt spid="3"/>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16" fill="hold" grpId="0" nodeType="click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circle(in)">
                                      <p:cBhvr>
                                        <p:cTn id="74" dur="2000"/>
                                        <p:tgtEl>
                                          <p:spTgt spid="31"/>
                                        </p:tgtEl>
                                      </p:cBhvr>
                                    </p:animEffect>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grpId="0" nodeType="click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circle(in)">
                                      <p:cBhvr>
                                        <p:cTn id="79" dur="2000"/>
                                        <p:tgtEl>
                                          <p:spTgt spid="37"/>
                                        </p:tgtEl>
                                      </p:cBhvr>
                                    </p:animEffect>
                                  </p:childTnLst>
                                </p:cTn>
                              </p:par>
                            </p:childTnLst>
                          </p:cTn>
                        </p:par>
                      </p:childTnLst>
                    </p:cTn>
                  </p:par>
                  <p:par>
                    <p:cTn id="80" fill="hold">
                      <p:stCondLst>
                        <p:cond delay="indefinite"/>
                      </p:stCondLst>
                      <p:childTnLst>
                        <p:par>
                          <p:cTn id="81" fill="hold">
                            <p:stCondLst>
                              <p:cond delay="0"/>
                            </p:stCondLst>
                            <p:childTnLst>
                              <p:par>
                                <p:cTn id="82" presetID="6" presetClass="entr" presetSubtype="16" fill="hold" nodeType="clickEffect">
                                  <p:stCondLst>
                                    <p:cond delay="0"/>
                                  </p:stCondLst>
                                  <p:childTnLst>
                                    <p:set>
                                      <p:cBhvr>
                                        <p:cTn id="83" dur="1" fill="hold">
                                          <p:stCondLst>
                                            <p:cond delay="0"/>
                                          </p:stCondLst>
                                        </p:cTn>
                                        <p:tgtEl>
                                          <p:spTgt spid="39"/>
                                        </p:tgtEl>
                                        <p:attrNameLst>
                                          <p:attrName>style.visibility</p:attrName>
                                        </p:attrNameLst>
                                      </p:cBhvr>
                                      <p:to>
                                        <p:strVal val="visible"/>
                                      </p:to>
                                    </p:set>
                                    <p:animEffect transition="in" filter="circle(in)">
                                      <p:cBhvr>
                                        <p:cTn id="84"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9" grpId="0"/>
      <p:bldP spid="20" grpId="0"/>
      <p:bldP spid="23" grpId="0"/>
      <p:bldP spid="25" grpId="0"/>
      <p:bldP spid="27" grpId="0"/>
      <p:bldP spid="28" grpId="0"/>
      <p:bldP spid="8" grpId="0" animBg="1"/>
      <p:bldP spid="10" grpId="0" animBg="1"/>
      <p:bldP spid="29" grpId="0"/>
      <p:bldP spid="31" grpId="0"/>
      <p:bldP spid="3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PPE NIC 16 &amp; Sección 17 </a:t>
            </a:r>
          </a:p>
          <a:p>
            <a:pPr algn="ctr">
              <a:spcBef>
                <a:spcPct val="0"/>
              </a:spcBef>
              <a:buNone/>
            </a:pPr>
            <a:r>
              <a:rPr lang="es-MX" altLang="es-CL" sz="1500" b="1" dirty="0">
                <a:solidFill>
                  <a:schemeClr val="tx1"/>
                </a:solidFill>
                <a:latin typeface="Georgia" panose="02040502050405020303" pitchFamily="18" charset="0"/>
                <a:cs typeface="Arial" panose="020B0604020202020204" pitchFamily="34" charset="0"/>
              </a:rPr>
              <a:t>(resumen asientos contables)</a:t>
            </a:r>
          </a:p>
        </p:txBody>
      </p:sp>
      <p:sp>
        <p:nvSpPr>
          <p:cNvPr id="8" name="8 Rectángulo redondeado">
            <a:extLst>
              <a:ext uri="{FF2B5EF4-FFF2-40B4-BE49-F238E27FC236}">
                <a16:creationId xmlns:a16="http://schemas.microsoft.com/office/drawing/2014/main" id="{7A4E0B27-05C7-4B2F-A85A-FBD31789A40C}"/>
              </a:ext>
            </a:extLst>
          </p:cNvPr>
          <p:cNvSpPr/>
          <p:nvPr/>
        </p:nvSpPr>
        <p:spPr>
          <a:xfrm>
            <a:off x="3198041" y="1286799"/>
            <a:ext cx="2808312" cy="855712"/>
          </a:xfrm>
          <a:prstGeom prst="roundRect">
            <a:avLst/>
          </a:prstGeom>
          <a:solidFill>
            <a:srgbClr val="000000"/>
          </a:solidFill>
          <a:ln>
            <a:solidFill>
              <a:srgbClr val="191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700" b="1" dirty="0">
                <a:solidFill>
                  <a:schemeClr val="bg1"/>
                </a:solidFill>
                <a:latin typeface="Georgia" panose="02040502050405020303" pitchFamily="18" charset="0"/>
                <a:cs typeface="Arial" panose="020B0604020202020204" pitchFamily="34" charset="0"/>
              </a:rPr>
              <a:t>1ERA ADOPCIÓN     (Sección 35 &amp; NIIF 1)</a:t>
            </a:r>
          </a:p>
        </p:txBody>
      </p:sp>
      <p:sp>
        <p:nvSpPr>
          <p:cNvPr id="9" name="11 Rectángulo redondeado">
            <a:extLst>
              <a:ext uri="{FF2B5EF4-FFF2-40B4-BE49-F238E27FC236}">
                <a16:creationId xmlns:a16="http://schemas.microsoft.com/office/drawing/2014/main" id="{98E7B32E-49FB-4627-A335-44DD93E024BA}"/>
              </a:ext>
            </a:extLst>
          </p:cNvPr>
          <p:cNvSpPr/>
          <p:nvPr/>
        </p:nvSpPr>
        <p:spPr>
          <a:xfrm>
            <a:off x="8216778" y="1271721"/>
            <a:ext cx="2808312" cy="855712"/>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700" b="1" dirty="0">
                <a:solidFill>
                  <a:schemeClr val="bg1"/>
                </a:solidFill>
                <a:latin typeface="Georgia" panose="02040502050405020303" pitchFamily="18" charset="0"/>
                <a:cs typeface="Arial" panose="020B0604020202020204" pitchFamily="34" charset="0"/>
              </a:rPr>
              <a:t>POSTERIOR </a:t>
            </a:r>
          </a:p>
          <a:p>
            <a:pPr algn="ctr"/>
            <a:r>
              <a:rPr lang="es-CL" sz="1700" b="1" dirty="0">
                <a:solidFill>
                  <a:schemeClr val="bg1"/>
                </a:solidFill>
                <a:latin typeface="Georgia" panose="02040502050405020303" pitchFamily="18" charset="0"/>
                <a:cs typeface="Arial" panose="020B0604020202020204" pitchFamily="34" charset="0"/>
              </a:rPr>
              <a:t>(Sección 17 &amp; NIC 16)</a:t>
            </a:r>
          </a:p>
        </p:txBody>
      </p:sp>
      <p:sp>
        <p:nvSpPr>
          <p:cNvPr id="10" name="12 Rectángulo redondeado">
            <a:extLst>
              <a:ext uri="{FF2B5EF4-FFF2-40B4-BE49-F238E27FC236}">
                <a16:creationId xmlns:a16="http://schemas.microsoft.com/office/drawing/2014/main" id="{8CB3A7A9-D866-4F7A-95F7-583FC3EA45A6}"/>
              </a:ext>
            </a:extLst>
          </p:cNvPr>
          <p:cNvSpPr/>
          <p:nvPr/>
        </p:nvSpPr>
        <p:spPr>
          <a:xfrm>
            <a:off x="336111" y="2142511"/>
            <a:ext cx="2232248" cy="720080"/>
          </a:xfrm>
          <a:prstGeom prst="roundRect">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solidFill>
                  <a:schemeClr val="bg1"/>
                </a:solidFill>
                <a:latin typeface="Georgia" panose="02040502050405020303" pitchFamily="18" charset="0"/>
                <a:cs typeface="Arial" panose="020B0604020202020204" pitchFamily="34" charset="0"/>
              </a:rPr>
              <a:t>AUMENTO PPE</a:t>
            </a:r>
          </a:p>
        </p:txBody>
      </p:sp>
      <p:sp>
        <p:nvSpPr>
          <p:cNvPr id="11" name="14 Rectángulo redondeado">
            <a:extLst>
              <a:ext uri="{FF2B5EF4-FFF2-40B4-BE49-F238E27FC236}">
                <a16:creationId xmlns:a16="http://schemas.microsoft.com/office/drawing/2014/main" id="{7D273BE9-3945-4D10-BEB9-EB21B2ACE950}"/>
              </a:ext>
            </a:extLst>
          </p:cNvPr>
          <p:cNvSpPr/>
          <p:nvPr/>
        </p:nvSpPr>
        <p:spPr>
          <a:xfrm>
            <a:off x="3486073" y="2222903"/>
            <a:ext cx="2162412" cy="720080"/>
          </a:xfrm>
          <a:prstGeom prst="roundRect">
            <a:avLst/>
          </a:prstGeom>
          <a:solidFill>
            <a:srgbClr val="000000"/>
          </a:solidFill>
          <a:ln>
            <a:solidFill>
              <a:srgbClr val="191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solidFill>
                  <a:schemeClr val="bg1"/>
                </a:solidFill>
                <a:latin typeface="Georgia" panose="02040502050405020303" pitchFamily="18" charset="0"/>
                <a:cs typeface="Arial" panose="020B0604020202020204" pitchFamily="34" charset="0"/>
              </a:rPr>
              <a:t>OTRAS RESERVAS</a:t>
            </a:r>
          </a:p>
        </p:txBody>
      </p:sp>
      <p:sp>
        <p:nvSpPr>
          <p:cNvPr id="14" name="15 Rectángulo redondeado">
            <a:extLst>
              <a:ext uri="{FF2B5EF4-FFF2-40B4-BE49-F238E27FC236}">
                <a16:creationId xmlns:a16="http://schemas.microsoft.com/office/drawing/2014/main" id="{410B7945-BC20-4444-8646-EDCDB4B1C8FA}"/>
              </a:ext>
            </a:extLst>
          </p:cNvPr>
          <p:cNvSpPr/>
          <p:nvPr/>
        </p:nvSpPr>
        <p:spPr>
          <a:xfrm>
            <a:off x="8501099" y="2206980"/>
            <a:ext cx="2312023" cy="720080"/>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solidFill>
                  <a:schemeClr val="bg1"/>
                </a:solidFill>
                <a:latin typeface="Georgia" panose="02040502050405020303" pitchFamily="18" charset="0"/>
                <a:cs typeface="Arial" panose="020B0604020202020204" pitchFamily="34" charset="0"/>
              </a:rPr>
              <a:t>OTRAS RESERVAS</a:t>
            </a:r>
          </a:p>
        </p:txBody>
      </p:sp>
      <p:sp>
        <p:nvSpPr>
          <p:cNvPr id="15" name="Text Box 2">
            <a:extLst>
              <a:ext uri="{FF2B5EF4-FFF2-40B4-BE49-F238E27FC236}">
                <a16:creationId xmlns:a16="http://schemas.microsoft.com/office/drawing/2014/main" id="{B1A2A889-FD4F-4E2C-9BDD-CE77B844B5BE}"/>
              </a:ext>
            </a:extLst>
          </p:cNvPr>
          <p:cNvSpPr txBox="1">
            <a:spLocks noChangeArrowheads="1"/>
          </p:cNvSpPr>
          <p:nvPr/>
        </p:nvSpPr>
        <p:spPr bwMode="auto">
          <a:xfrm>
            <a:off x="487397" y="3006607"/>
            <a:ext cx="1077931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s-MX" altLang="es-CL" sz="2000" dirty="0">
                <a:solidFill>
                  <a:srgbClr val="0000FF"/>
                </a:solidFill>
                <a:latin typeface="Georgia" panose="02040502050405020303" pitchFamily="18" charset="0"/>
                <a:cs typeface="Arial" pitchFamily="34" charset="0"/>
              </a:rPr>
              <a:t>* Al aumentar un activo se recomienda disminuir su depreciación acumulada (p35)</a:t>
            </a:r>
          </a:p>
        </p:txBody>
      </p:sp>
      <p:sp>
        <p:nvSpPr>
          <p:cNvPr id="16" name="17 Rectángulo redondeado">
            <a:extLst>
              <a:ext uri="{FF2B5EF4-FFF2-40B4-BE49-F238E27FC236}">
                <a16:creationId xmlns:a16="http://schemas.microsoft.com/office/drawing/2014/main" id="{F2A946BD-D0D2-480E-AE83-66A0318A5FEF}"/>
              </a:ext>
            </a:extLst>
          </p:cNvPr>
          <p:cNvSpPr/>
          <p:nvPr/>
        </p:nvSpPr>
        <p:spPr>
          <a:xfrm>
            <a:off x="336111" y="3700421"/>
            <a:ext cx="2234487" cy="792088"/>
          </a:xfrm>
          <a:prstGeom prst="roundRect">
            <a:avLst/>
          </a:prstGeom>
          <a:solidFill>
            <a:srgbClr val="3333FF"/>
          </a:solid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solidFill>
                  <a:schemeClr val="bg1"/>
                </a:solidFill>
                <a:latin typeface="Georgia" panose="02040502050405020303" pitchFamily="18" charset="0"/>
                <a:cs typeface="Arial" panose="020B0604020202020204" pitchFamily="34" charset="0"/>
              </a:rPr>
              <a:t>DISMINUCIÓN PPE</a:t>
            </a:r>
          </a:p>
        </p:txBody>
      </p:sp>
      <p:sp>
        <p:nvSpPr>
          <p:cNvPr id="17" name="18 Rectángulo redondeado">
            <a:extLst>
              <a:ext uri="{FF2B5EF4-FFF2-40B4-BE49-F238E27FC236}">
                <a16:creationId xmlns:a16="http://schemas.microsoft.com/office/drawing/2014/main" id="{39B12B15-1619-4E4D-B140-F62C70E5FB0C}"/>
              </a:ext>
            </a:extLst>
          </p:cNvPr>
          <p:cNvSpPr/>
          <p:nvPr/>
        </p:nvSpPr>
        <p:spPr>
          <a:xfrm>
            <a:off x="3520991" y="3674868"/>
            <a:ext cx="2162412" cy="792088"/>
          </a:xfrm>
          <a:prstGeom prst="roundRect">
            <a:avLst/>
          </a:prstGeom>
          <a:solidFill>
            <a:srgbClr val="000000"/>
          </a:solidFill>
          <a:ln>
            <a:solidFill>
              <a:srgbClr val="191D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solidFill>
                  <a:schemeClr val="bg1"/>
                </a:solidFill>
                <a:latin typeface="Georgia" panose="02040502050405020303" pitchFamily="18" charset="0"/>
                <a:cs typeface="Arial" panose="020B0604020202020204" pitchFamily="34" charset="0"/>
              </a:rPr>
              <a:t>RESULTADOS ACUMULADOS</a:t>
            </a:r>
          </a:p>
        </p:txBody>
      </p:sp>
      <p:sp>
        <p:nvSpPr>
          <p:cNvPr id="18" name="19 Rectángulo redondeado">
            <a:extLst>
              <a:ext uri="{FF2B5EF4-FFF2-40B4-BE49-F238E27FC236}">
                <a16:creationId xmlns:a16="http://schemas.microsoft.com/office/drawing/2014/main" id="{4C427999-C7D4-45C4-A7C0-F2CD841BEFB5}"/>
              </a:ext>
            </a:extLst>
          </p:cNvPr>
          <p:cNvSpPr/>
          <p:nvPr/>
        </p:nvSpPr>
        <p:spPr>
          <a:xfrm>
            <a:off x="8464922" y="3722493"/>
            <a:ext cx="2312023" cy="696838"/>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solidFill>
                  <a:schemeClr val="bg1"/>
                </a:solidFill>
                <a:latin typeface="Georgia" panose="02040502050405020303" pitchFamily="18" charset="0"/>
                <a:cs typeface="Arial" panose="020B0604020202020204" pitchFamily="34" charset="0"/>
              </a:rPr>
              <a:t>DETERIORO</a:t>
            </a:r>
          </a:p>
        </p:txBody>
      </p:sp>
      <p:sp>
        <p:nvSpPr>
          <p:cNvPr id="19" name="Text Box 2">
            <a:extLst>
              <a:ext uri="{FF2B5EF4-FFF2-40B4-BE49-F238E27FC236}">
                <a16:creationId xmlns:a16="http://schemas.microsoft.com/office/drawing/2014/main" id="{605EE812-9482-4837-BDD7-D097F534EB26}"/>
              </a:ext>
            </a:extLst>
          </p:cNvPr>
          <p:cNvSpPr txBox="1">
            <a:spLocks noChangeArrowheads="1"/>
          </p:cNvSpPr>
          <p:nvPr/>
        </p:nvSpPr>
        <p:spPr bwMode="auto">
          <a:xfrm>
            <a:off x="549896" y="4662791"/>
            <a:ext cx="1077931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s-MX" altLang="es-CL" sz="2000" dirty="0">
                <a:solidFill>
                  <a:srgbClr val="0000FF"/>
                </a:solidFill>
                <a:latin typeface="Georgia" panose="02040502050405020303" pitchFamily="18" charset="0"/>
                <a:cs typeface="Arial" pitchFamily="34" charset="0"/>
              </a:rPr>
              <a:t>* Al disminuir un activo, se recomienda aumentar la depreciación acumulada (p35)</a:t>
            </a:r>
          </a:p>
        </p:txBody>
      </p:sp>
      <p:sp>
        <p:nvSpPr>
          <p:cNvPr id="20" name="Text Box 2">
            <a:extLst>
              <a:ext uri="{FF2B5EF4-FFF2-40B4-BE49-F238E27FC236}">
                <a16:creationId xmlns:a16="http://schemas.microsoft.com/office/drawing/2014/main" id="{5A2971E5-A4DB-425D-AC52-B0A3BFF20E59}"/>
              </a:ext>
            </a:extLst>
          </p:cNvPr>
          <p:cNvSpPr txBox="1">
            <a:spLocks noChangeArrowheads="1"/>
          </p:cNvSpPr>
          <p:nvPr/>
        </p:nvSpPr>
        <p:spPr bwMode="auto">
          <a:xfrm>
            <a:off x="713181" y="5218578"/>
            <a:ext cx="10452746"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indent="-6350" algn="just" eaLnBrk="1" hangingPunct="1"/>
            <a:r>
              <a:rPr lang="es-MX" altLang="es-CL" sz="2000" dirty="0">
                <a:solidFill>
                  <a:srgbClr val="FF0000"/>
                </a:solidFill>
                <a:latin typeface="Georgia" panose="02040502050405020303" pitchFamily="18" charset="0"/>
                <a:cs typeface="Arial" pitchFamily="34" charset="0"/>
              </a:rPr>
              <a:t>Posterior a primera adopción si la PPE se encuentra deteriorada, primero se debe dar de baja la parte que se encuentre en otras reservas antes de pasar a resultados.</a:t>
            </a:r>
          </a:p>
        </p:txBody>
      </p:sp>
      <p:sp>
        <p:nvSpPr>
          <p:cNvPr id="2" name="Rectángulo 1">
            <a:extLst>
              <a:ext uri="{FF2B5EF4-FFF2-40B4-BE49-F238E27FC236}">
                <a16:creationId xmlns:a16="http://schemas.microsoft.com/office/drawing/2014/main" id="{AECD1773-544E-5140-51E2-1B1F4EAEF5FB}"/>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5" name="4 Marcador de número de diapositiva">
            <a:extLst>
              <a:ext uri="{FF2B5EF4-FFF2-40B4-BE49-F238E27FC236}">
                <a16:creationId xmlns:a16="http://schemas.microsoft.com/office/drawing/2014/main" id="{E58B4081-8A86-6495-D255-5F11CFF29A5E}"/>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29</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338265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anim calcmode="lin" valueType="num">
                                      <p:cBhvr>
                                        <p:cTn id="13" dur="2000" fill="hold"/>
                                        <p:tgtEl>
                                          <p:spTgt spid="8"/>
                                        </p:tgtEl>
                                        <p:attrNameLst>
                                          <p:attrName>ppt_w</p:attrName>
                                        </p:attrNameLst>
                                      </p:cBhvr>
                                      <p:tavLst>
                                        <p:tav tm="0" fmla="#ppt_w*sin(2.5*pi*$)">
                                          <p:val>
                                            <p:fltVal val="0"/>
                                          </p:val>
                                        </p:tav>
                                        <p:tav tm="100000">
                                          <p:val>
                                            <p:fltVal val="1"/>
                                          </p:val>
                                        </p:tav>
                                      </p:tavLst>
                                    </p:anim>
                                    <p:anim calcmode="lin" valueType="num">
                                      <p:cBhvr>
                                        <p:cTn id="14" dur="2000" fill="hold"/>
                                        <p:tgtEl>
                                          <p:spTgt spid="8"/>
                                        </p:tgtEl>
                                        <p:attrNameLst>
                                          <p:attrName>ppt_h</p:attrName>
                                        </p:attrNameLst>
                                      </p:cBhvr>
                                      <p:tavLst>
                                        <p:tav tm="0">
                                          <p:val>
                                            <p:strVal val="#ppt_h"/>
                                          </p:val>
                                        </p:tav>
                                        <p:tav tm="100000">
                                          <p:val>
                                            <p:strVal val="#ppt_h"/>
                                          </p:val>
                                        </p:tav>
                                      </p:tavLst>
                                    </p:anim>
                                  </p:childTnLst>
                                </p:cTn>
                              </p:par>
                              <p:par>
                                <p:cTn id="15" presetID="45"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2000"/>
                                        <p:tgtEl>
                                          <p:spTgt spid="9"/>
                                        </p:tgtEl>
                                      </p:cBhvr>
                                    </p:animEffect>
                                    <p:anim calcmode="lin" valueType="num">
                                      <p:cBhvr>
                                        <p:cTn id="18" dur="2000" fill="hold"/>
                                        <p:tgtEl>
                                          <p:spTgt spid="9"/>
                                        </p:tgtEl>
                                        <p:attrNameLst>
                                          <p:attrName>ppt_w</p:attrName>
                                        </p:attrNameLst>
                                      </p:cBhvr>
                                      <p:tavLst>
                                        <p:tav tm="0" fmla="#ppt_w*sin(2.5*pi*$)">
                                          <p:val>
                                            <p:fltVal val="0"/>
                                          </p:val>
                                        </p:tav>
                                        <p:tav tm="100000">
                                          <p:val>
                                            <p:fltVal val="1"/>
                                          </p:val>
                                        </p:tav>
                                      </p:tavLst>
                                    </p:anim>
                                    <p:anim calcmode="lin" valueType="num">
                                      <p:cBhvr>
                                        <p:cTn id="19"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heel(1)">
                                      <p:cBhvr>
                                        <p:cTn id="49" dur="20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down)">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heel(1)">
                                      <p:cBhvr>
                                        <p:cTn id="63"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P spid="9" grpId="0" animBg="1"/>
      <p:bldP spid="10" grpId="0" animBg="1"/>
      <p:bldP spid="11" grpId="0" animBg="1"/>
      <p:bldP spid="14" grpId="0" animBg="1"/>
      <p:bldP spid="15" grpId="0"/>
      <p:bldP spid="16" grpId="0" animBg="1"/>
      <p:bldP spid="17" grpId="0" animBg="1"/>
      <p:bldP spid="18" grpId="0" animBg="1"/>
      <p:bldP spid="19"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Programa de Trabajo Propiedades, Plantas y Equipos</a:t>
            </a:r>
            <a:endParaRPr lang="es-MX" altLang="es-CL" sz="2000" b="1" i="1" dirty="0">
              <a:solidFill>
                <a:schemeClr val="tx1"/>
              </a:solidFill>
              <a:latin typeface="Georgia" panose="02040502050405020303" pitchFamily="18" charset="0"/>
              <a:cs typeface="Arial" panose="020B0604020202020204" pitchFamily="34" charset="0"/>
            </a:endParaRPr>
          </a:p>
        </p:txBody>
      </p:sp>
      <p:sp>
        <p:nvSpPr>
          <p:cNvPr id="3" name="Rectángulo 2">
            <a:extLst>
              <a:ext uri="{FF2B5EF4-FFF2-40B4-BE49-F238E27FC236}">
                <a16:creationId xmlns:a16="http://schemas.microsoft.com/office/drawing/2014/main" id="{C751A58F-3F2D-581F-F72E-500679EFC1A2}"/>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pic>
        <p:nvPicPr>
          <p:cNvPr id="5" name="Imagen 4">
            <a:extLst>
              <a:ext uri="{FF2B5EF4-FFF2-40B4-BE49-F238E27FC236}">
                <a16:creationId xmlns:a16="http://schemas.microsoft.com/office/drawing/2014/main" id="{F49F9C25-0302-23F3-F46B-3B48D64A5684}"/>
              </a:ext>
            </a:extLst>
          </p:cNvPr>
          <p:cNvPicPr>
            <a:picLocks noChangeAspect="1"/>
          </p:cNvPicPr>
          <p:nvPr/>
        </p:nvPicPr>
        <p:blipFill>
          <a:blip r:embed="rId2"/>
          <a:stretch>
            <a:fillRect/>
          </a:stretch>
        </p:blipFill>
        <p:spPr>
          <a:xfrm>
            <a:off x="290819" y="1047570"/>
            <a:ext cx="11512709" cy="4982690"/>
          </a:xfrm>
          <a:prstGeom prst="rect">
            <a:avLst/>
          </a:prstGeom>
          <a:ln w="19050">
            <a:solidFill>
              <a:schemeClr val="tx1"/>
            </a:solidFill>
          </a:ln>
        </p:spPr>
      </p:pic>
      <p:sp>
        <p:nvSpPr>
          <p:cNvPr id="7" name="Rectángulo 6">
            <a:extLst>
              <a:ext uri="{FF2B5EF4-FFF2-40B4-BE49-F238E27FC236}">
                <a16:creationId xmlns:a16="http://schemas.microsoft.com/office/drawing/2014/main" id="{F2A3302A-17A4-F9CB-649D-124A39373E60}"/>
              </a:ext>
            </a:extLst>
          </p:cNvPr>
          <p:cNvSpPr/>
          <p:nvPr/>
        </p:nvSpPr>
        <p:spPr>
          <a:xfrm>
            <a:off x="1697318" y="1183341"/>
            <a:ext cx="4924611" cy="424330"/>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Rectángulo 7">
            <a:extLst>
              <a:ext uri="{FF2B5EF4-FFF2-40B4-BE49-F238E27FC236}">
                <a16:creationId xmlns:a16="http://schemas.microsoft.com/office/drawing/2014/main" id="{0A93281B-5609-0D27-976D-B0991A6583ED}"/>
              </a:ext>
            </a:extLst>
          </p:cNvPr>
          <p:cNvSpPr/>
          <p:nvPr/>
        </p:nvSpPr>
        <p:spPr>
          <a:xfrm>
            <a:off x="7410824" y="1042885"/>
            <a:ext cx="4521198" cy="1281107"/>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Rectángulo: esquinas redondeadas 8">
            <a:extLst>
              <a:ext uri="{FF2B5EF4-FFF2-40B4-BE49-F238E27FC236}">
                <a16:creationId xmlns:a16="http://schemas.microsoft.com/office/drawing/2014/main" id="{F55DC345-4C05-8A24-C564-44EC5ABBC53E}"/>
              </a:ext>
            </a:extLst>
          </p:cNvPr>
          <p:cNvSpPr/>
          <p:nvPr/>
        </p:nvSpPr>
        <p:spPr>
          <a:xfrm>
            <a:off x="10056714" y="1430870"/>
            <a:ext cx="1492609" cy="22773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b="0" i="0" dirty="0">
                <a:solidFill>
                  <a:srgbClr val="FF0000"/>
                </a:solidFill>
                <a:effectLst/>
                <a:latin typeface="Georgia" panose="02040502050405020303" pitchFamily="18" charset="0"/>
              </a:rPr>
              <a:t>CFR</a:t>
            </a:r>
            <a:endParaRPr lang="es-CL" dirty="0">
              <a:solidFill>
                <a:srgbClr val="FF0000"/>
              </a:solidFill>
              <a:latin typeface="Georgia" panose="02040502050405020303" pitchFamily="18" charset="0"/>
            </a:endParaRPr>
          </a:p>
        </p:txBody>
      </p:sp>
      <p:sp>
        <p:nvSpPr>
          <p:cNvPr id="11" name="Rectángulo: esquinas redondeadas 10">
            <a:extLst>
              <a:ext uri="{FF2B5EF4-FFF2-40B4-BE49-F238E27FC236}">
                <a16:creationId xmlns:a16="http://schemas.microsoft.com/office/drawing/2014/main" id="{5E378E39-EBB6-FDA2-280F-5A9265A196AA}"/>
              </a:ext>
            </a:extLst>
          </p:cNvPr>
          <p:cNvSpPr/>
          <p:nvPr/>
        </p:nvSpPr>
        <p:spPr>
          <a:xfrm>
            <a:off x="10056713" y="1615911"/>
            <a:ext cx="1492609" cy="227732"/>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b="0" i="0" dirty="0">
                <a:solidFill>
                  <a:srgbClr val="FF0000"/>
                </a:solidFill>
                <a:effectLst/>
                <a:latin typeface="Georgia" panose="02040502050405020303" pitchFamily="18" charset="0"/>
              </a:rPr>
              <a:t>30.06.2025</a:t>
            </a:r>
            <a:endParaRPr lang="es-CL" dirty="0">
              <a:solidFill>
                <a:srgbClr val="FF0000"/>
              </a:solidFill>
              <a:latin typeface="Georgia" panose="02040502050405020303" pitchFamily="18" charset="0"/>
            </a:endParaRPr>
          </a:p>
        </p:txBody>
      </p:sp>
      <p:sp>
        <p:nvSpPr>
          <p:cNvPr id="12" name="Rectángulo: esquinas redondeadas 11">
            <a:extLst>
              <a:ext uri="{FF2B5EF4-FFF2-40B4-BE49-F238E27FC236}">
                <a16:creationId xmlns:a16="http://schemas.microsoft.com/office/drawing/2014/main" id="{CBDB3E94-C738-4BF5-AD88-39BB608BBA56}"/>
              </a:ext>
            </a:extLst>
          </p:cNvPr>
          <p:cNvSpPr/>
          <p:nvPr/>
        </p:nvSpPr>
        <p:spPr>
          <a:xfrm>
            <a:off x="8023967" y="263714"/>
            <a:ext cx="3877213" cy="246653"/>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b="0" i="0" dirty="0">
                <a:solidFill>
                  <a:srgbClr val="FF0000"/>
                </a:solidFill>
                <a:effectLst/>
                <a:latin typeface="Georgia" panose="02040502050405020303" pitchFamily="18" charset="0"/>
              </a:rPr>
              <a:t>CFR = Carlos Filgueira Ramos</a:t>
            </a:r>
            <a:endParaRPr lang="es-CL" dirty="0">
              <a:solidFill>
                <a:srgbClr val="FF0000"/>
              </a:solidFill>
              <a:latin typeface="Georgia" panose="02040502050405020303" pitchFamily="18" charset="0"/>
            </a:endParaRPr>
          </a:p>
        </p:txBody>
      </p:sp>
      <p:sp>
        <p:nvSpPr>
          <p:cNvPr id="14" name="Rectángulo 13">
            <a:extLst>
              <a:ext uri="{FF2B5EF4-FFF2-40B4-BE49-F238E27FC236}">
                <a16:creationId xmlns:a16="http://schemas.microsoft.com/office/drawing/2014/main" id="{8E0369C8-0EDF-6FA4-3F78-5E1E6365AC9B}"/>
              </a:ext>
            </a:extLst>
          </p:cNvPr>
          <p:cNvSpPr/>
          <p:nvPr/>
        </p:nvSpPr>
        <p:spPr>
          <a:xfrm>
            <a:off x="7410824" y="1830869"/>
            <a:ext cx="4490356" cy="488640"/>
          </a:xfrm>
          <a:prstGeom prst="rect">
            <a:avLst/>
          </a:prstGeom>
          <a:noFill/>
          <a:ln w="317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Rectángulo 15">
            <a:extLst>
              <a:ext uri="{FF2B5EF4-FFF2-40B4-BE49-F238E27FC236}">
                <a16:creationId xmlns:a16="http://schemas.microsoft.com/office/drawing/2014/main" id="{472EE753-CA82-AC66-D76E-AD939C726442}"/>
              </a:ext>
            </a:extLst>
          </p:cNvPr>
          <p:cNvSpPr/>
          <p:nvPr/>
        </p:nvSpPr>
        <p:spPr>
          <a:xfrm>
            <a:off x="561074" y="2257809"/>
            <a:ext cx="11242454" cy="897768"/>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Rectángulo 16">
            <a:extLst>
              <a:ext uri="{FF2B5EF4-FFF2-40B4-BE49-F238E27FC236}">
                <a16:creationId xmlns:a16="http://schemas.microsoft.com/office/drawing/2014/main" id="{6642017A-91E9-9E98-47AD-7A27AF1F7D8E}"/>
              </a:ext>
            </a:extLst>
          </p:cNvPr>
          <p:cNvSpPr/>
          <p:nvPr/>
        </p:nvSpPr>
        <p:spPr>
          <a:xfrm>
            <a:off x="561074" y="3168581"/>
            <a:ext cx="11242454" cy="1540878"/>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8" name="Rectángulo 17">
            <a:extLst>
              <a:ext uri="{FF2B5EF4-FFF2-40B4-BE49-F238E27FC236}">
                <a16:creationId xmlns:a16="http://schemas.microsoft.com/office/drawing/2014/main" id="{9F7D9127-1A25-A83D-5A93-B807ED592ED3}"/>
              </a:ext>
            </a:extLst>
          </p:cNvPr>
          <p:cNvSpPr/>
          <p:nvPr/>
        </p:nvSpPr>
        <p:spPr>
          <a:xfrm>
            <a:off x="561074" y="4719262"/>
            <a:ext cx="11242454" cy="1324001"/>
          </a:xfrm>
          <a:prstGeom prst="rect">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4 Marcador de número de diapositiva">
            <a:extLst>
              <a:ext uri="{FF2B5EF4-FFF2-40B4-BE49-F238E27FC236}">
                <a16:creationId xmlns:a16="http://schemas.microsoft.com/office/drawing/2014/main" id="{F1AE0F70-5AC1-D1E4-054F-D8C9D0C213C2}"/>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3</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172455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ircle(in)">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ircle(in)">
                                      <p:cBhvr>
                                        <p:cTn id="37" dur="2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down)">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down)">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down)">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animBg="1"/>
      <p:bldP spid="8" grpId="0" animBg="1"/>
      <p:bldP spid="9" grpId="0" animBg="1"/>
      <p:bldP spid="11" grpId="0" animBg="1"/>
      <p:bldP spid="12" grpId="0" animBg="1"/>
      <p:bldP spid="14" grpId="0" animBg="1"/>
      <p:bldP spid="16" grpId="0" animBg="1"/>
      <p:bldP spid="17" grpId="0" animBg="1"/>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Vida útil Tributaria </a:t>
            </a:r>
          </a:p>
          <a:p>
            <a:pPr algn="ctr">
              <a:spcBef>
                <a:spcPct val="0"/>
              </a:spcBef>
              <a:buNone/>
            </a:pPr>
            <a:r>
              <a:rPr lang="es-MX" altLang="es-CL" sz="2000" b="1" i="1" dirty="0">
                <a:solidFill>
                  <a:schemeClr val="tx1"/>
                </a:solidFill>
                <a:latin typeface="Georgia" panose="02040502050405020303" pitchFamily="18" charset="0"/>
                <a:cs typeface="Arial" panose="020B0604020202020204" pitchFamily="34" charset="0"/>
              </a:rPr>
              <a:t>(</a:t>
            </a:r>
            <a:r>
              <a:rPr lang="es-MX" sz="2000" b="1" i="1" dirty="0">
                <a:solidFill>
                  <a:schemeClr val="tx1"/>
                </a:solidFill>
                <a:latin typeface="Georgia" panose="02040502050405020303" pitchFamily="18" charset="0"/>
                <a:cs typeface="Arial" panose="020B0604020202020204" pitchFamily="34" charset="0"/>
                <a:hlinkClick r:id="rId2">
                  <a:extLst>
                    <a:ext uri="{A12FA001-AC4F-418D-AE19-62706E023703}">
                      <ahyp:hlinkClr xmlns:ahyp="http://schemas.microsoft.com/office/drawing/2018/hyperlinkcolor" val="tx"/>
                    </a:ext>
                  </a:extLst>
                </a:hlinkClick>
              </a:rPr>
              <a:t>Resolución N°43, de 26-12-2002</a:t>
            </a:r>
            <a:r>
              <a:rPr lang="es-MX" sz="2000" b="1" i="1" dirty="0">
                <a:solidFill>
                  <a:schemeClr val="tx1"/>
                </a:solidFill>
                <a:latin typeface="Georgia" panose="02040502050405020303" pitchFamily="18" charset="0"/>
                <a:cs typeface="Arial" panose="020B0604020202020204" pitchFamily="34" charset="0"/>
              </a:rPr>
              <a:t>) &amp; Art 31 N°5 LIR</a:t>
            </a:r>
            <a:endParaRPr lang="es-MX" altLang="es-CL" sz="2000" b="1" i="1" dirty="0">
              <a:solidFill>
                <a:schemeClr val="tx1"/>
              </a:solidFill>
              <a:latin typeface="Georgia" panose="02040502050405020303" pitchFamily="18" charset="0"/>
              <a:cs typeface="Arial" panose="020B0604020202020204" pitchFamily="34" charset="0"/>
            </a:endParaRPr>
          </a:p>
        </p:txBody>
      </p:sp>
      <p:pic>
        <p:nvPicPr>
          <p:cNvPr id="7" name="Imagen 6">
            <a:extLst>
              <a:ext uri="{FF2B5EF4-FFF2-40B4-BE49-F238E27FC236}">
                <a16:creationId xmlns:a16="http://schemas.microsoft.com/office/drawing/2014/main" id="{BACFC18F-FC51-B658-94E6-1D0ABC704379}"/>
              </a:ext>
            </a:extLst>
          </p:cNvPr>
          <p:cNvPicPr>
            <a:picLocks noChangeAspect="1"/>
          </p:cNvPicPr>
          <p:nvPr/>
        </p:nvPicPr>
        <p:blipFill>
          <a:blip r:embed="rId3"/>
          <a:stretch>
            <a:fillRect/>
          </a:stretch>
        </p:blipFill>
        <p:spPr>
          <a:xfrm>
            <a:off x="277716" y="1110252"/>
            <a:ext cx="5500514" cy="4998718"/>
          </a:xfrm>
          <a:prstGeom prst="rect">
            <a:avLst/>
          </a:prstGeom>
        </p:spPr>
      </p:pic>
      <p:pic>
        <p:nvPicPr>
          <p:cNvPr id="25" name="Imagen 24">
            <a:extLst>
              <a:ext uri="{FF2B5EF4-FFF2-40B4-BE49-F238E27FC236}">
                <a16:creationId xmlns:a16="http://schemas.microsoft.com/office/drawing/2014/main" id="{3CF3DE6B-4499-904B-C664-A34117ADABF1}"/>
              </a:ext>
            </a:extLst>
          </p:cNvPr>
          <p:cNvPicPr>
            <a:picLocks noChangeAspect="1"/>
          </p:cNvPicPr>
          <p:nvPr/>
        </p:nvPicPr>
        <p:blipFill>
          <a:blip r:embed="rId4"/>
          <a:stretch>
            <a:fillRect/>
          </a:stretch>
        </p:blipFill>
        <p:spPr>
          <a:xfrm>
            <a:off x="6060584" y="1093007"/>
            <a:ext cx="5484513" cy="4998718"/>
          </a:xfrm>
          <a:prstGeom prst="rect">
            <a:avLst/>
          </a:prstGeom>
        </p:spPr>
      </p:pic>
      <p:sp>
        <p:nvSpPr>
          <p:cNvPr id="27" name="Rectángulo 26">
            <a:extLst>
              <a:ext uri="{FF2B5EF4-FFF2-40B4-BE49-F238E27FC236}">
                <a16:creationId xmlns:a16="http://schemas.microsoft.com/office/drawing/2014/main" id="{43C6F136-CBD9-246C-CBAA-A4F889D538D4}"/>
              </a:ext>
            </a:extLst>
          </p:cNvPr>
          <p:cNvSpPr/>
          <p:nvPr/>
        </p:nvSpPr>
        <p:spPr>
          <a:xfrm>
            <a:off x="2957208" y="1133387"/>
            <a:ext cx="603115" cy="4975583"/>
          </a:xfrm>
          <a:prstGeom prst="rect">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8" name="Imagen 27">
            <a:extLst>
              <a:ext uri="{FF2B5EF4-FFF2-40B4-BE49-F238E27FC236}">
                <a16:creationId xmlns:a16="http://schemas.microsoft.com/office/drawing/2014/main" id="{9B485B6B-DB07-129F-A024-FC0B90C07BF5}"/>
              </a:ext>
            </a:extLst>
          </p:cNvPr>
          <p:cNvPicPr>
            <a:picLocks noChangeAspect="1"/>
          </p:cNvPicPr>
          <p:nvPr/>
        </p:nvPicPr>
        <p:blipFill>
          <a:blip r:embed="rId4"/>
          <a:stretch>
            <a:fillRect/>
          </a:stretch>
        </p:blipFill>
        <p:spPr>
          <a:xfrm>
            <a:off x="6044583" y="1093007"/>
            <a:ext cx="5484513" cy="4998718"/>
          </a:xfrm>
          <a:prstGeom prst="rect">
            <a:avLst/>
          </a:prstGeom>
        </p:spPr>
      </p:pic>
      <p:sp>
        <p:nvSpPr>
          <p:cNvPr id="30" name="Rectángulo 29">
            <a:extLst>
              <a:ext uri="{FF2B5EF4-FFF2-40B4-BE49-F238E27FC236}">
                <a16:creationId xmlns:a16="http://schemas.microsoft.com/office/drawing/2014/main" id="{453724E2-EE8F-5440-1FF8-15AB3C9B4293}"/>
              </a:ext>
            </a:extLst>
          </p:cNvPr>
          <p:cNvSpPr/>
          <p:nvPr/>
        </p:nvSpPr>
        <p:spPr>
          <a:xfrm>
            <a:off x="8729035" y="1131978"/>
            <a:ext cx="603115" cy="4975583"/>
          </a:xfrm>
          <a:prstGeom prst="rect">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1" name="Rectángulo 30">
            <a:extLst>
              <a:ext uri="{FF2B5EF4-FFF2-40B4-BE49-F238E27FC236}">
                <a16:creationId xmlns:a16="http://schemas.microsoft.com/office/drawing/2014/main" id="{0ED11FB6-89CF-29A4-A336-54EBF1861DDF}"/>
              </a:ext>
            </a:extLst>
          </p:cNvPr>
          <p:cNvSpPr/>
          <p:nvPr/>
        </p:nvSpPr>
        <p:spPr>
          <a:xfrm>
            <a:off x="3576324" y="1133387"/>
            <a:ext cx="721356" cy="4975583"/>
          </a:xfrm>
          <a:prstGeom prst="rect">
            <a:avLst/>
          </a:prstGeom>
          <a:noFill/>
          <a:ln w="444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Rectángulo 31">
            <a:extLst>
              <a:ext uri="{FF2B5EF4-FFF2-40B4-BE49-F238E27FC236}">
                <a16:creationId xmlns:a16="http://schemas.microsoft.com/office/drawing/2014/main" id="{A5292490-0DEA-896C-EBF6-D57E76C291DF}"/>
              </a:ext>
            </a:extLst>
          </p:cNvPr>
          <p:cNvSpPr/>
          <p:nvPr/>
        </p:nvSpPr>
        <p:spPr>
          <a:xfrm>
            <a:off x="9348151" y="1131978"/>
            <a:ext cx="721356" cy="4975583"/>
          </a:xfrm>
          <a:prstGeom prst="rect">
            <a:avLst/>
          </a:prstGeom>
          <a:noFill/>
          <a:ln w="444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3" name="Rectángulo 32">
            <a:extLst>
              <a:ext uri="{FF2B5EF4-FFF2-40B4-BE49-F238E27FC236}">
                <a16:creationId xmlns:a16="http://schemas.microsoft.com/office/drawing/2014/main" id="{EA6C28AD-0F32-878A-07DA-5D53AD689A00}"/>
              </a:ext>
            </a:extLst>
          </p:cNvPr>
          <p:cNvSpPr/>
          <p:nvPr/>
        </p:nvSpPr>
        <p:spPr>
          <a:xfrm>
            <a:off x="4328808" y="1133387"/>
            <a:ext cx="649592" cy="4975583"/>
          </a:xfrm>
          <a:prstGeom prst="rect">
            <a:avLst/>
          </a:prstGeom>
          <a:noFill/>
          <a:ln w="444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4" name="Rectángulo 33">
            <a:extLst>
              <a:ext uri="{FF2B5EF4-FFF2-40B4-BE49-F238E27FC236}">
                <a16:creationId xmlns:a16="http://schemas.microsoft.com/office/drawing/2014/main" id="{E952C404-54D9-B253-29BA-D78CA2F20C6F}"/>
              </a:ext>
            </a:extLst>
          </p:cNvPr>
          <p:cNvSpPr/>
          <p:nvPr/>
        </p:nvSpPr>
        <p:spPr>
          <a:xfrm>
            <a:off x="10100635" y="1131978"/>
            <a:ext cx="649592" cy="4975583"/>
          </a:xfrm>
          <a:prstGeom prst="rect">
            <a:avLst/>
          </a:prstGeom>
          <a:noFill/>
          <a:ln w="444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7" name="Rectángulo 36">
            <a:extLst>
              <a:ext uri="{FF2B5EF4-FFF2-40B4-BE49-F238E27FC236}">
                <a16:creationId xmlns:a16="http://schemas.microsoft.com/office/drawing/2014/main" id="{08345CC0-76A0-069F-4ADD-0204F4178456}"/>
              </a:ext>
            </a:extLst>
          </p:cNvPr>
          <p:cNvSpPr/>
          <p:nvPr/>
        </p:nvSpPr>
        <p:spPr>
          <a:xfrm>
            <a:off x="5004561" y="1135649"/>
            <a:ext cx="759362" cy="4975583"/>
          </a:xfrm>
          <a:prstGeom prst="rect">
            <a:avLst/>
          </a:pr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8" name="Rectángulo 37">
            <a:extLst>
              <a:ext uri="{FF2B5EF4-FFF2-40B4-BE49-F238E27FC236}">
                <a16:creationId xmlns:a16="http://schemas.microsoft.com/office/drawing/2014/main" id="{E48D92FA-A9A0-79C9-A7BE-FD29F538A926}"/>
              </a:ext>
            </a:extLst>
          </p:cNvPr>
          <p:cNvSpPr/>
          <p:nvPr/>
        </p:nvSpPr>
        <p:spPr>
          <a:xfrm>
            <a:off x="10776388" y="1134240"/>
            <a:ext cx="759362" cy="4975583"/>
          </a:xfrm>
          <a:prstGeom prst="rect">
            <a:avLst/>
          </a:pr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Rectángulo 1">
            <a:extLst>
              <a:ext uri="{FF2B5EF4-FFF2-40B4-BE49-F238E27FC236}">
                <a16:creationId xmlns:a16="http://schemas.microsoft.com/office/drawing/2014/main" id="{4228E163-15D9-4460-6EF1-0571F4634D37}"/>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5" name="4 Marcador de número de diapositiva">
            <a:extLst>
              <a:ext uri="{FF2B5EF4-FFF2-40B4-BE49-F238E27FC236}">
                <a16:creationId xmlns:a16="http://schemas.microsoft.com/office/drawing/2014/main" id="{3D4A48A5-F3F7-E449-80F8-0855513F53D3}"/>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30</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145139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circle(in)">
                                      <p:cBhvr>
                                        <p:cTn id="22" dur="20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circle(in)">
                                      <p:cBhvr>
                                        <p:cTn id="27" dur="2000"/>
                                        <p:tgtEl>
                                          <p:spTgt spid="3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circle(in)">
                                      <p:cBhvr>
                                        <p:cTn id="30" dur="20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down)">
                                      <p:cBhvr>
                                        <p:cTn id="35" dur="500"/>
                                        <p:tgtEl>
                                          <p:spTgt spid="32"/>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down)">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randombar(horizontal)">
                                      <p:cBhvr>
                                        <p:cTn id="43" dur="500"/>
                                        <p:tgtEl>
                                          <p:spTgt spid="34"/>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randombar(horizontal)">
                                      <p:cBhvr>
                                        <p:cTn id="46" dur="500"/>
                                        <p:tgtEl>
                                          <p:spTgt spid="33"/>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circle(in)">
                                      <p:cBhvr>
                                        <p:cTn id="51" dur="2000"/>
                                        <p:tgtEl>
                                          <p:spTgt spid="38"/>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circle(in)">
                                      <p:cBhvr>
                                        <p:cTn id="54"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7" grpId="0" animBg="1"/>
      <p:bldP spid="30" grpId="0" animBg="1"/>
      <p:bldP spid="31" grpId="0" animBg="1"/>
      <p:bldP spid="32" grpId="0" animBg="1"/>
      <p:bldP spid="33" grpId="0" animBg="1"/>
      <p:bldP spid="34" grpId="0" animBg="1"/>
      <p:bldP spid="37" grpId="0" animBg="1"/>
      <p:bldP spid="3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FB4A8-7800-61EF-3EE1-9675E37EAB18}"/>
            </a:ext>
          </a:extLst>
        </p:cNvPr>
        <p:cNvGrpSpPr/>
        <p:nvPr/>
      </p:nvGrpSpPr>
      <p:grpSpPr>
        <a:xfrm>
          <a:off x="0" y="0"/>
          <a:ext cx="0" cy="0"/>
          <a:chOff x="0" y="0"/>
          <a:chExt cx="0" cy="0"/>
        </a:xfrm>
      </p:grpSpPr>
      <p:sp>
        <p:nvSpPr>
          <p:cNvPr id="26" name="Rectángulo 25">
            <a:extLst>
              <a:ext uri="{FF2B5EF4-FFF2-40B4-BE49-F238E27FC236}">
                <a16:creationId xmlns:a16="http://schemas.microsoft.com/office/drawing/2014/main" id="{04ED862F-7EFD-7D9D-A949-1F427A33253D}"/>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01FCDE1F-FE52-8AE2-3DD5-DA0A5C26A443}"/>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pic>
        <p:nvPicPr>
          <p:cNvPr id="23" name="Imagen 22">
            <a:extLst>
              <a:ext uri="{FF2B5EF4-FFF2-40B4-BE49-F238E27FC236}">
                <a16:creationId xmlns:a16="http://schemas.microsoft.com/office/drawing/2014/main" id="{0FDAC07C-CFEA-2B76-CA63-D350B2DB883B}"/>
              </a:ext>
            </a:extLst>
          </p:cNvPr>
          <p:cNvPicPr>
            <a:picLocks noChangeAspect="1"/>
          </p:cNvPicPr>
          <p:nvPr/>
        </p:nvPicPr>
        <p:blipFill>
          <a:blip r:embed="rId2"/>
          <a:stretch>
            <a:fillRect/>
          </a:stretch>
        </p:blipFill>
        <p:spPr>
          <a:xfrm>
            <a:off x="290820" y="1035154"/>
            <a:ext cx="11458985" cy="5010923"/>
          </a:xfrm>
          <a:prstGeom prst="rect">
            <a:avLst/>
          </a:prstGeom>
        </p:spPr>
      </p:pic>
      <p:sp>
        <p:nvSpPr>
          <p:cNvPr id="13" name="9 Rectángulo redondeado">
            <a:extLst>
              <a:ext uri="{FF2B5EF4-FFF2-40B4-BE49-F238E27FC236}">
                <a16:creationId xmlns:a16="http://schemas.microsoft.com/office/drawing/2014/main" id="{3044B767-E3C5-81E2-F72F-10A8B4202C9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Ejercicio tarea depreciación &amp; valor neto</a:t>
            </a:r>
            <a:endParaRPr lang="es-MX" altLang="es-CL" sz="2000" b="1" i="1" dirty="0">
              <a:solidFill>
                <a:schemeClr val="tx1"/>
              </a:solidFill>
              <a:latin typeface="Georgia" panose="02040502050405020303" pitchFamily="18" charset="0"/>
              <a:cs typeface="Arial" panose="020B0604020202020204" pitchFamily="34" charset="0"/>
            </a:endParaRPr>
          </a:p>
        </p:txBody>
      </p:sp>
      <p:sp>
        <p:nvSpPr>
          <p:cNvPr id="10" name="Shape 1945">
            <a:extLst>
              <a:ext uri="{FF2B5EF4-FFF2-40B4-BE49-F238E27FC236}">
                <a16:creationId xmlns:a16="http://schemas.microsoft.com/office/drawing/2014/main" id="{9154E64F-5CC4-6B55-CA74-F4DDBF982A71}"/>
              </a:ext>
            </a:extLst>
          </p:cNvPr>
          <p:cNvSpPr/>
          <p:nvPr/>
        </p:nvSpPr>
        <p:spPr>
          <a:xfrm>
            <a:off x="5021887" y="2149034"/>
            <a:ext cx="1486712"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b="1" dirty="0">
                <a:solidFill>
                  <a:srgbClr val="FF0000"/>
                </a:solidFill>
                <a:latin typeface="Georgia" panose="02040502050405020303" pitchFamily="18" charset="0"/>
                <a:ea typeface="Roboto Light"/>
                <a:cs typeface="Roboto Light"/>
                <a:sym typeface="BebasNeueBold"/>
              </a:rPr>
              <a:t>26 años</a:t>
            </a:r>
            <a:endParaRPr sz="1500" dirty="0">
              <a:solidFill>
                <a:srgbClr val="FF0000"/>
              </a:solidFill>
              <a:latin typeface="Georgia" panose="02040502050405020303" pitchFamily="18" charset="0"/>
              <a:ea typeface="Roboto Light"/>
              <a:cs typeface="Roboto Light"/>
              <a:sym typeface="Roboto Light"/>
            </a:endParaRPr>
          </a:p>
        </p:txBody>
      </p:sp>
      <p:sp>
        <p:nvSpPr>
          <p:cNvPr id="11" name="Shape 1945">
            <a:extLst>
              <a:ext uri="{FF2B5EF4-FFF2-40B4-BE49-F238E27FC236}">
                <a16:creationId xmlns:a16="http://schemas.microsoft.com/office/drawing/2014/main" id="{FC5B2D00-4E98-D55F-38D1-4A937553BD89}"/>
              </a:ext>
            </a:extLst>
          </p:cNvPr>
          <p:cNvSpPr/>
          <p:nvPr/>
        </p:nvSpPr>
        <p:spPr>
          <a:xfrm>
            <a:off x="6830430" y="2113177"/>
            <a:ext cx="1486712"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b="1" dirty="0">
                <a:solidFill>
                  <a:srgbClr val="FF0000"/>
                </a:solidFill>
                <a:latin typeface="Georgia" panose="02040502050405020303" pitchFamily="18" charset="0"/>
                <a:ea typeface="Roboto Light"/>
                <a:cs typeface="Roboto Light"/>
                <a:sym typeface="BebasNeueBold"/>
              </a:rPr>
              <a:t>-</a:t>
            </a:r>
            <a:endParaRPr sz="1500" dirty="0">
              <a:solidFill>
                <a:srgbClr val="FF0000"/>
              </a:solidFill>
              <a:latin typeface="Georgia" panose="02040502050405020303" pitchFamily="18" charset="0"/>
              <a:ea typeface="Roboto Light"/>
              <a:cs typeface="Roboto Light"/>
              <a:sym typeface="Roboto Light"/>
            </a:endParaRPr>
          </a:p>
        </p:txBody>
      </p:sp>
      <p:sp>
        <p:nvSpPr>
          <p:cNvPr id="14" name="Shape 1945">
            <a:extLst>
              <a:ext uri="{FF2B5EF4-FFF2-40B4-BE49-F238E27FC236}">
                <a16:creationId xmlns:a16="http://schemas.microsoft.com/office/drawing/2014/main" id="{FB1540C6-8958-4022-B82E-02D896A02646}"/>
              </a:ext>
            </a:extLst>
          </p:cNvPr>
          <p:cNvSpPr/>
          <p:nvPr/>
        </p:nvSpPr>
        <p:spPr>
          <a:xfrm>
            <a:off x="8259186" y="2133148"/>
            <a:ext cx="1486712"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b="1" dirty="0">
                <a:solidFill>
                  <a:srgbClr val="FF0000"/>
                </a:solidFill>
                <a:latin typeface="Georgia" panose="02040502050405020303" pitchFamily="18" charset="0"/>
                <a:ea typeface="Roboto Light"/>
                <a:cs typeface="Roboto Light"/>
                <a:sym typeface="BebasNeueBold"/>
              </a:rPr>
              <a:t>8 años</a:t>
            </a:r>
            <a:endParaRPr sz="1500" dirty="0">
              <a:solidFill>
                <a:srgbClr val="FF0000"/>
              </a:solidFill>
              <a:latin typeface="Georgia" panose="02040502050405020303" pitchFamily="18" charset="0"/>
              <a:ea typeface="Roboto Light"/>
              <a:cs typeface="Roboto Light"/>
              <a:sym typeface="Roboto Light"/>
            </a:endParaRPr>
          </a:p>
        </p:txBody>
      </p:sp>
      <p:sp>
        <p:nvSpPr>
          <p:cNvPr id="16" name="Shape 1945">
            <a:extLst>
              <a:ext uri="{FF2B5EF4-FFF2-40B4-BE49-F238E27FC236}">
                <a16:creationId xmlns:a16="http://schemas.microsoft.com/office/drawing/2014/main" id="{0BE63C40-94E5-A8C7-C7B3-AC8189178B90}"/>
              </a:ext>
            </a:extLst>
          </p:cNvPr>
          <p:cNvSpPr/>
          <p:nvPr/>
        </p:nvSpPr>
        <p:spPr>
          <a:xfrm>
            <a:off x="3199946" y="2556958"/>
            <a:ext cx="1486712"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b="1" dirty="0">
                <a:solidFill>
                  <a:srgbClr val="FF0000"/>
                </a:solidFill>
                <a:latin typeface="Georgia" panose="02040502050405020303" pitchFamily="18" charset="0"/>
                <a:ea typeface="Roboto Light"/>
                <a:cs typeface="Roboto Light"/>
                <a:sym typeface="BebasNeueBold"/>
              </a:rPr>
              <a:t>-</a:t>
            </a:r>
            <a:endParaRPr sz="1500" dirty="0">
              <a:solidFill>
                <a:srgbClr val="FF0000"/>
              </a:solidFill>
              <a:latin typeface="Georgia" panose="02040502050405020303" pitchFamily="18" charset="0"/>
              <a:ea typeface="Roboto Light"/>
              <a:cs typeface="Roboto Light"/>
              <a:sym typeface="Roboto Light"/>
            </a:endParaRPr>
          </a:p>
        </p:txBody>
      </p:sp>
      <p:sp>
        <p:nvSpPr>
          <p:cNvPr id="17" name="Shape 1945">
            <a:extLst>
              <a:ext uri="{FF2B5EF4-FFF2-40B4-BE49-F238E27FC236}">
                <a16:creationId xmlns:a16="http://schemas.microsoft.com/office/drawing/2014/main" id="{5AA29071-0C21-1377-21CF-507F9D5CE6BB}"/>
              </a:ext>
            </a:extLst>
          </p:cNvPr>
          <p:cNvSpPr/>
          <p:nvPr/>
        </p:nvSpPr>
        <p:spPr>
          <a:xfrm>
            <a:off x="4923897" y="2562892"/>
            <a:ext cx="1486712"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b="1" dirty="0">
                <a:solidFill>
                  <a:srgbClr val="FF0000"/>
                </a:solidFill>
                <a:latin typeface="Georgia" panose="02040502050405020303" pitchFamily="18" charset="0"/>
                <a:ea typeface="Roboto Light"/>
                <a:cs typeface="Roboto Light"/>
                <a:sym typeface="BebasNeueBold"/>
              </a:rPr>
              <a:t>-</a:t>
            </a:r>
            <a:endParaRPr sz="1500" dirty="0">
              <a:solidFill>
                <a:srgbClr val="FF0000"/>
              </a:solidFill>
              <a:latin typeface="Georgia" panose="02040502050405020303" pitchFamily="18" charset="0"/>
              <a:ea typeface="Roboto Light"/>
              <a:cs typeface="Roboto Light"/>
              <a:sym typeface="Roboto Light"/>
            </a:endParaRPr>
          </a:p>
        </p:txBody>
      </p:sp>
      <p:sp>
        <p:nvSpPr>
          <p:cNvPr id="18" name="Shape 1945">
            <a:extLst>
              <a:ext uri="{FF2B5EF4-FFF2-40B4-BE49-F238E27FC236}">
                <a16:creationId xmlns:a16="http://schemas.microsoft.com/office/drawing/2014/main" id="{E361B80C-82C9-5945-CC0A-E00A462191DA}"/>
              </a:ext>
            </a:extLst>
          </p:cNvPr>
          <p:cNvSpPr/>
          <p:nvPr/>
        </p:nvSpPr>
        <p:spPr>
          <a:xfrm>
            <a:off x="6570153" y="2562007"/>
            <a:ext cx="1486712"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b="1" dirty="0">
                <a:solidFill>
                  <a:srgbClr val="FF0000"/>
                </a:solidFill>
                <a:latin typeface="Georgia" panose="02040502050405020303" pitchFamily="18" charset="0"/>
                <a:ea typeface="Roboto Light"/>
                <a:cs typeface="Roboto Light"/>
                <a:sym typeface="BebasNeueBold"/>
              </a:rPr>
              <a:t>-</a:t>
            </a:r>
            <a:endParaRPr sz="1500" dirty="0">
              <a:solidFill>
                <a:srgbClr val="FF0000"/>
              </a:solidFill>
              <a:latin typeface="Georgia" panose="02040502050405020303" pitchFamily="18" charset="0"/>
              <a:ea typeface="Roboto Light"/>
              <a:cs typeface="Roboto Light"/>
              <a:sym typeface="Roboto Light"/>
            </a:endParaRPr>
          </a:p>
        </p:txBody>
      </p:sp>
      <p:sp>
        <p:nvSpPr>
          <p:cNvPr id="19" name="Shape 1945">
            <a:extLst>
              <a:ext uri="{FF2B5EF4-FFF2-40B4-BE49-F238E27FC236}">
                <a16:creationId xmlns:a16="http://schemas.microsoft.com/office/drawing/2014/main" id="{C193F45E-E337-2373-5C37-6A353BC511D2}"/>
              </a:ext>
            </a:extLst>
          </p:cNvPr>
          <p:cNvSpPr/>
          <p:nvPr/>
        </p:nvSpPr>
        <p:spPr>
          <a:xfrm>
            <a:off x="8259186" y="2523001"/>
            <a:ext cx="1486712"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b="1" dirty="0">
                <a:solidFill>
                  <a:srgbClr val="FF0000"/>
                </a:solidFill>
                <a:latin typeface="Georgia" panose="02040502050405020303" pitchFamily="18" charset="0"/>
                <a:ea typeface="Roboto Light"/>
                <a:cs typeface="Roboto Light"/>
                <a:sym typeface="BebasNeueBold"/>
              </a:rPr>
              <a:t>-</a:t>
            </a:r>
            <a:endParaRPr sz="1500" dirty="0">
              <a:solidFill>
                <a:srgbClr val="FF0000"/>
              </a:solidFill>
              <a:latin typeface="Georgia" panose="02040502050405020303" pitchFamily="18" charset="0"/>
              <a:ea typeface="Roboto Light"/>
              <a:cs typeface="Roboto Light"/>
              <a:sym typeface="Roboto Light"/>
            </a:endParaRPr>
          </a:p>
        </p:txBody>
      </p:sp>
      <p:sp>
        <p:nvSpPr>
          <p:cNvPr id="20" name="Shape 1945">
            <a:extLst>
              <a:ext uri="{FF2B5EF4-FFF2-40B4-BE49-F238E27FC236}">
                <a16:creationId xmlns:a16="http://schemas.microsoft.com/office/drawing/2014/main" id="{21F491C8-6EEA-737F-1149-753378B1E48F}"/>
              </a:ext>
            </a:extLst>
          </p:cNvPr>
          <p:cNvSpPr/>
          <p:nvPr/>
        </p:nvSpPr>
        <p:spPr>
          <a:xfrm>
            <a:off x="10207059" y="2572109"/>
            <a:ext cx="1486712"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b="1" dirty="0">
                <a:solidFill>
                  <a:srgbClr val="FF0000"/>
                </a:solidFill>
                <a:latin typeface="Georgia" panose="02040502050405020303" pitchFamily="18" charset="0"/>
                <a:ea typeface="Roboto Light"/>
                <a:cs typeface="Roboto Light"/>
                <a:sym typeface="BebasNeueBold"/>
              </a:rPr>
              <a:t>30.000.000</a:t>
            </a:r>
            <a:endParaRPr sz="1500" dirty="0">
              <a:solidFill>
                <a:srgbClr val="FF0000"/>
              </a:solidFill>
              <a:latin typeface="Georgia" panose="02040502050405020303" pitchFamily="18" charset="0"/>
              <a:ea typeface="Roboto Light"/>
              <a:cs typeface="Roboto Light"/>
              <a:sym typeface="Roboto Light"/>
            </a:endParaRPr>
          </a:p>
        </p:txBody>
      </p:sp>
      <p:sp>
        <p:nvSpPr>
          <p:cNvPr id="24" name="Shape 1945">
            <a:extLst>
              <a:ext uri="{FF2B5EF4-FFF2-40B4-BE49-F238E27FC236}">
                <a16:creationId xmlns:a16="http://schemas.microsoft.com/office/drawing/2014/main" id="{796D7339-5047-6523-FB8F-7BA27095A9F9}"/>
              </a:ext>
            </a:extLst>
          </p:cNvPr>
          <p:cNvSpPr/>
          <p:nvPr/>
        </p:nvSpPr>
        <p:spPr>
          <a:xfrm>
            <a:off x="3313495" y="3154219"/>
            <a:ext cx="1486712"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a:t>
            </a:r>
            <a:endParaRPr sz="1500" dirty="0">
              <a:solidFill>
                <a:srgbClr val="0000FF"/>
              </a:solidFill>
              <a:latin typeface="Georgia" panose="02040502050405020303" pitchFamily="18" charset="0"/>
              <a:ea typeface="Roboto Light"/>
              <a:cs typeface="Roboto Light"/>
              <a:sym typeface="Roboto Light"/>
            </a:endParaRPr>
          </a:p>
        </p:txBody>
      </p:sp>
      <p:sp>
        <p:nvSpPr>
          <p:cNvPr id="25" name="Shape 1945">
            <a:extLst>
              <a:ext uri="{FF2B5EF4-FFF2-40B4-BE49-F238E27FC236}">
                <a16:creationId xmlns:a16="http://schemas.microsoft.com/office/drawing/2014/main" id="{43FD5C2B-3081-E81D-5685-2B79B30051F3}"/>
              </a:ext>
            </a:extLst>
          </p:cNvPr>
          <p:cNvSpPr/>
          <p:nvPr/>
        </p:nvSpPr>
        <p:spPr>
          <a:xfrm>
            <a:off x="4971286" y="3131234"/>
            <a:ext cx="1486712"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a:t>
            </a:r>
            <a:endParaRPr sz="1500" dirty="0">
              <a:solidFill>
                <a:srgbClr val="0000FF"/>
              </a:solidFill>
              <a:latin typeface="Georgia" panose="02040502050405020303" pitchFamily="18" charset="0"/>
              <a:ea typeface="Roboto Light"/>
              <a:cs typeface="Roboto Light"/>
              <a:sym typeface="Roboto Light"/>
            </a:endParaRPr>
          </a:p>
        </p:txBody>
      </p:sp>
      <p:sp>
        <p:nvSpPr>
          <p:cNvPr id="27" name="Shape 1945">
            <a:extLst>
              <a:ext uri="{FF2B5EF4-FFF2-40B4-BE49-F238E27FC236}">
                <a16:creationId xmlns:a16="http://schemas.microsoft.com/office/drawing/2014/main" id="{14AEF32D-2A9D-5BCF-20F6-0653F2038DEA}"/>
              </a:ext>
            </a:extLst>
          </p:cNvPr>
          <p:cNvSpPr/>
          <p:nvPr/>
        </p:nvSpPr>
        <p:spPr>
          <a:xfrm>
            <a:off x="6629077" y="3144365"/>
            <a:ext cx="1486712"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a:t>
            </a:r>
            <a:endParaRPr sz="1500" dirty="0">
              <a:solidFill>
                <a:srgbClr val="0000FF"/>
              </a:solidFill>
              <a:latin typeface="Georgia" panose="02040502050405020303" pitchFamily="18" charset="0"/>
              <a:ea typeface="Roboto Light"/>
              <a:cs typeface="Roboto Light"/>
              <a:sym typeface="Roboto Light"/>
            </a:endParaRPr>
          </a:p>
        </p:txBody>
      </p:sp>
      <p:sp>
        <p:nvSpPr>
          <p:cNvPr id="28" name="Shape 1945">
            <a:extLst>
              <a:ext uri="{FF2B5EF4-FFF2-40B4-BE49-F238E27FC236}">
                <a16:creationId xmlns:a16="http://schemas.microsoft.com/office/drawing/2014/main" id="{6A9AE9E1-5394-5CF4-BF4F-B4E5794906CF}"/>
              </a:ext>
            </a:extLst>
          </p:cNvPr>
          <p:cNvSpPr/>
          <p:nvPr/>
        </p:nvSpPr>
        <p:spPr>
          <a:xfrm>
            <a:off x="8251695" y="3151205"/>
            <a:ext cx="1486712"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a:t>
            </a:r>
            <a:endParaRPr sz="1500" dirty="0">
              <a:solidFill>
                <a:srgbClr val="0000FF"/>
              </a:solidFill>
              <a:latin typeface="Georgia" panose="02040502050405020303" pitchFamily="18" charset="0"/>
              <a:ea typeface="Roboto Light"/>
              <a:cs typeface="Roboto Light"/>
              <a:sym typeface="Roboto Light"/>
            </a:endParaRPr>
          </a:p>
        </p:txBody>
      </p:sp>
      <p:sp>
        <p:nvSpPr>
          <p:cNvPr id="30" name="Shape 1945">
            <a:extLst>
              <a:ext uri="{FF2B5EF4-FFF2-40B4-BE49-F238E27FC236}">
                <a16:creationId xmlns:a16="http://schemas.microsoft.com/office/drawing/2014/main" id="{955C6809-01B9-434F-8D2C-C5660FB76138}"/>
              </a:ext>
            </a:extLst>
          </p:cNvPr>
          <p:cNvSpPr/>
          <p:nvPr/>
        </p:nvSpPr>
        <p:spPr>
          <a:xfrm>
            <a:off x="3185637" y="3552308"/>
            <a:ext cx="1486712"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6.750.000</a:t>
            </a:r>
            <a:endParaRPr sz="1500" dirty="0">
              <a:solidFill>
                <a:srgbClr val="0000FF"/>
              </a:solidFill>
              <a:latin typeface="Georgia" panose="02040502050405020303" pitchFamily="18" charset="0"/>
              <a:ea typeface="Roboto Light"/>
              <a:cs typeface="Roboto Light"/>
              <a:sym typeface="Roboto Light"/>
            </a:endParaRPr>
          </a:p>
        </p:txBody>
      </p:sp>
      <p:sp>
        <p:nvSpPr>
          <p:cNvPr id="31" name="Shape 1945">
            <a:extLst>
              <a:ext uri="{FF2B5EF4-FFF2-40B4-BE49-F238E27FC236}">
                <a16:creationId xmlns:a16="http://schemas.microsoft.com/office/drawing/2014/main" id="{30ADF4F7-DE35-A88E-843B-16B6316255A3}"/>
              </a:ext>
            </a:extLst>
          </p:cNvPr>
          <p:cNvSpPr/>
          <p:nvPr/>
        </p:nvSpPr>
        <p:spPr>
          <a:xfrm>
            <a:off x="4934537" y="3558125"/>
            <a:ext cx="1486712"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6.750.000</a:t>
            </a:r>
            <a:endParaRPr sz="1500" dirty="0">
              <a:solidFill>
                <a:srgbClr val="0000FF"/>
              </a:solidFill>
              <a:latin typeface="Georgia" panose="02040502050405020303" pitchFamily="18" charset="0"/>
              <a:ea typeface="Roboto Light"/>
              <a:cs typeface="Roboto Light"/>
              <a:sym typeface="Roboto Light"/>
            </a:endParaRPr>
          </a:p>
        </p:txBody>
      </p:sp>
      <p:sp>
        <p:nvSpPr>
          <p:cNvPr id="32" name="Shape 1945">
            <a:extLst>
              <a:ext uri="{FF2B5EF4-FFF2-40B4-BE49-F238E27FC236}">
                <a16:creationId xmlns:a16="http://schemas.microsoft.com/office/drawing/2014/main" id="{5C14304F-AF1A-BD55-1D87-D64E2BF525D2}"/>
              </a:ext>
            </a:extLst>
          </p:cNvPr>
          <p:cNvSpPr/>
          <p:nvPr/>
        </p:nvSpPr>
        <p:spPr>
          <a:xfrm>
            <a:off x="6610939" y="3572279"/>
            <a:ext cx="1486712"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a:t>
            </a:r>
            <a:endParaRPr sz="1500" dirty="0">
              <a:solidFill>
                <a:srgbClr val="0000FF"/>
              </a:solidFill>
              <a:latin typeface="Georgia" panose="02040502050405020303" pitchFamily="18" charset="0"/>
              <a:ea typeface="Roboto Light"/>
              <a:cs typeface="Roboto Light"/>
              <a:sym typeface="Roboto Light"/>
            </a:endParaRPr>
          </a:p>
        </p:txBody>
      </p:sp>
      <p:sp>
        <p:nvSpPr>
          <p:cNvPr id="33" name="Shape 1945">
            <a:extLst>
              <a:ext uri="{FF2B5EF4-FFF2-40B4-BE49-F238E27FC236}">
                <a16:creationId xmlns:a16="http://schemas.microsoft.com/office/drawing/2014/main" id="{DEBB3549-9A30-6FFE-4916-4AB6A34A9B87}"/>
              </a:ext>
            </a:extLst>
          </p:cNvPr>
          <p:cNvSpPr/>
          <p:nvPr/>
        </p:nvSpPr>
        <p:spPr>
          <a:xfrm>
            <a:off x="8281740" y="3558124"/>
            <a:ext cx="1486712"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a:t>
            </a:r>
            <a:endParaRPr sz="1500" dirty="0">
              <a:solidFill>
                <a:srgbClr val="0000FF"/>
              </a:solidFill>
              <a:latin typeface="Georgia" panose="02040502050405020303" pitchFamily="18" charset="0"/>
              <a:ea typeface="Roboto Light"/>
              <a:cs typeface="Roboto Light"/>
              <a:sym typeface="Roboto Light"/>
            </a:endParaRPr>
          </a:p>
        </p:txBody>
      </p:sp>
      <p:sp>
        <p:nvSpPr>
          <p:cNvPr id="34" name="Shape 1945">
            <a:extLst>
              <a:ext uri="{FF2B5EF4-FFF2-40B4-BE49-F238E27FC236}">
                <a16:creationId xmlns:a16="http://schemas.microsoft.com/office/drawing/2014/main" id="{CF71D1DA-A5CC-CF78-068A-7506D6BDC4FC}"/>
              </a:ext>
            </a:extLst>
          </p:cNvPr>
          <p:cNvSpPr/>
          <p:nvPr/>
        </p:nvSpPr>
        <p:spPr>
          <a:xfrm>
            <a:off x="10190039" y="3568234"/>
            <a:ext cx="1486712"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a:t>
            </a:r>
            <a:endParaRPr sz="1500" dirty="0">
              <a:solidFill>
                <a:srgbClr val="0000FF"/>
              </a:solidFill>
              <a:latin typeface="Georgia" panose="02040502050405020303" pitchFamily="18" charset="0"/>
              <a:ea typeface="Roboto Light"/>
              <a:cs typeface="Roboto Light"/>
              <a:sym typeface="Roboto Light"/>
            </a:endParaRPr>
          </a:p>
        </p:txBody>
      </p:sp>
      <p:sp>
        <p:nvSpPr>
          <p:cNvPr id="35" name="Shape 1945">
            <a:extLst>
              <a:ext uri="{FF2B5EF4-FFF2-40B4-BE49-F238E27FC236}">
                <a16:creationId xmlns:a16="http://schemas.microsoft.com/office/drawing/2014/main" id="{425E1742-E444-6B31-EC3D-5294803BFF65}"/>
              </a:ext>
            </a:extLst>
          </p:cNvPr>
          <p:cNvSpPr/>
          <p:nvPr/>
        </p:nvSpPr>
        <p:spPr>
          <a:xfrm>
            <a:off x="3215517" y="4034029"/>
            <a:ext cx="1486712"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156.750.000</a:t>
            </a:r>
            <a:endParaRPr sz="1500" dirty="0">
              <a:solidFill>
                <a:srgbClr val="0000FF"/>
              </a:solidFill>
              <a:latin typeface="Georgia" panose="02040502050405020303" pitchFamily="18" charset="0"/>
              <a:ea typeface="Roboto Light"/>
              <a:cs typeface="Roboto Light"/>
              <a:sym typeface="Roboto Light"/>
            </a:endParaRPr>
          </a:p>
        </p:txBody>
      </p:sp>
      <p:sp>
        <p:nvSpPr>
          <p:cNvPr id="36" name="Shape 1945">
            <a:extLst>
              <a:ext uri="{FF2B5EF4-FFF2-40B4-BE49-F238E27FC236}">
                <a16:creationId xmlns:a16="http://schemas.microsoft.com/office/drawing/2014/main" id="{0A4AB0FC-8F98-1E8E-7E8F-8FCE2F19A82B}"/>
              </a:ext>
            </a:extLst>
          </p:cNvPr>
          <p:cNvSpPr/>
          <p:nvPr/>
        </p:nvSpPr>
        <p:spPr>
          <a:xfrm>
            <a:off x="4808097" y="4008040"/>
            <a:ext cx="1486712"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156.750.000</a:t>
            </a:r>
            <a:endParaRPr sz="1500" dirty="0">
              <a:solidFill>
                <a:srgbClr val="0000FF"/>
              </a:solidFill>
              <a:latin typeface="Georgia" panose="02040502050405020303" pitchFamily="18" charset="0"/>
              <a:ea typeface="Roboto Light"/>
              <a:cs typeface="Roboto Light"/>
              <a:sym typeface="Roboto Light"/>
            </a:endParaRPr>
          </a:p>
        </p:txBody>
      </p:sp>
      <p:sp>
        <p:nvSpPr>
          <p:cNvPr id="37" name="Shape 1945">
            <a:extLst>
              <a:ext uri="{FF2B5EF4-FFF2-40B4-BE49-F238E27FC236}">
                <a16:creationId xmlns:a16="http://schemas.microsoft.com/office/drawing/2014/main" id="{FE948E40-7698-0CC4-57E3-E1662AA954E4}"/>
              </a:ext>
            </a:extLst>
          </p:cNvPr>
          <p:cNvSpPr/>
          <p:nvPr/>
        </p:nvSpPr>
        <p:spPr>
          <a:xfrm>
            <a:off x="6587035" y="4023047"/>
            <a:ext cx="1486712"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150.000.000</a:t>
            </a:r>
            <a:endParaRPr sz="1500" dirty="0">
              <a:solidFill>
                <a:srgbClr val="0000FF"/>
              </a:solidFill>
              <a:latin typeface="Georgia" panose="02040502050405020303" pitchFamily="18" charset="0"/>
              <a:ea typeface="Roboto Light"/>
              <a:cs typeface="Roboto Light"/>
              <a:sym typeface="Roboto Light"/>
            </a:endParaRPr>
          </a:p>
        </p:txBody>
      </p:sp>
      <p:sp>
        <p:nvSpPr>
          <p:cNvPr id="38" name="Shape 1945">
            <a:extLst>
              <a:ext uri="{FF2B5EF4-FFF2-40B4-BE49-F238E27FC236}">
                <a16:creationId xmlns:a16="http://schemas.microsoft.com/office/drawing/2014/main" id="{34D90EF9-E93B-F7BC-77BC-26428AD4F59F}"/>
              </a:ext>
            </a:extLst>
          </p:cNvPr>
          <p:cNvSpPr/>
          <p:nvPr/>
        </p:nvSpPr>
        <p:spPr>
          <a:xfrm>
            <a:off x="8278951" y="4045519"/>
            <a:ext cx="1486712"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150.000.000</a:t>
            </a:r>
            <a:endParaRPr sz="1500" dirty="0">
              <a:solidFill>
                <a:srgbClr val="0000FF"/>
              </a:solidFill>
              <a:latin typeface="Georgia" panose="02040502050405020303" pitchFamily="18" charset="0"/>
              <a:ea typeface="Roboto Light"/>
              <a:cs typeface="Roboto Light"/>
              <a:sym typeface="Roboto Light"/>
            </a:endParaRPr>
          </a:p>
        </p:txBody>
      </p:sp>
      <p:sp>
        <p:nvSpPr>
          <p:cNvPr id="39" name="Shape 1945">
            <a:extLst>
              <a:ext uri="{FF2B5EF4-FFF2-40B4-BE49-F238E27FC236}">
                <a16:creationId xmlns:a16="http://schemas.microsoft.com/office/drawing/2014/main" id="{19C03CC3-7B64-AC91-0CCF-E5B1236892A2}"/>
              </a:ext>
            </a:extLst>
          </p:cNvPr>
          <p:cNvSpPr/>
          <p:nvPr/>
        </p:nvSpPr>
        <p:spPr>
          <a:xfrm>
            <a:off x="10183155" y="4034030"/>
            <a:ext cx="1486712"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220.000.000</a:t>
            </a:r>
            <a:endParaRPr sz="1500" dirty="0">
              <a:solidFill>
                <a:srgbClr val="0000FF"/>
              </a:solidFill>
              <a:latin typeface="Georgia" panose="02040502050405020303" pitchFamily="18" charset="0"/>
              <a:ea typeface="Roboto Light"/>
              <a:cs typeface="Roboto Light"/>
              <a:sym typeface="Roboto Light"/>
            </a:endParaRPr>
          </a:p>
        </p:txBody>
      </p:sp>
      <p:sp>
        <p:nvSpPr>
          <p:cNvPr id="67" name="Shape 1945">
            <a:extLst>
              <a:ext uri="{FF2B5EF4-FFF2-40B4-BE49-F238E27FC236}">
                <a16:creationId xmlns:a16="http://schemas.microsoft.com/office/drawing/2014/main" id="{4355A1E7-1BDF-1ABD-7A51-4F5C36442908}"/>
              </a:ext>
            </a:extLst>
          </p:cNvPr>
          <p:cNvSpPr/>
          <p:nvPr/>
        </p:nvSpPr>
        <p:spPr>
          <a:xfrm>
            <a:off x="3371025" y="5114060"/>
            <a:ext cx="1486712"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b="1" dirty="0">
                <a:solidFill>
                  <a:srgbClr val="FF0000"/>
                </a:solidFill>
                <a:latin typeface="Georgia" panose="02040502050405020303" pitchFamily="18" charset="0"/>
                <a:ea typeface="Roboto Light"/>
                <a:cs typeface="Roboto Light"/>
                <a:sym typeface="BebasNeueBold"/>
              </a:rPr>
              <a:t>1.959.375</a:t>
            </a:r>
            <a:endParaRPr sz="1500" dirty="0">
              <a:solidFill>
                <a:srgbClr val="FF0000"/>
              </a:solidFill>
              <a:latin typeface="Georgia" panose="02040502050405020303" pitchFamily="18" charset="0"/>
              <a:ea typeface="Roboto Light"/>
              <a:cs typeface="Roboto Light"/>
              <a:sym typeface="Roboto Light"/>
            </a:endParaRPr>
          </a:p>
        </p:txBody>
      </p:sp>
      <p:sp>
        <p:nvSpPr>
          <p:cNvPr id="68" name="Shape 1945">
            <a:extLst>
              <a:ext uri="{FF2B5EF4-FFF2-40B4-BE49-F238E27FC236}">
                <a16:creationId xmlns:a16="http://schemas.microsoft.com/office/drawing/2014/main" id="{005CEC90-34F8-EA58-8171-D3B0580F2648}"/>
              </a:ext>
            </a:extLst>
          </p:cNvPr>
          <p:cNvSpPr/>
          <p:nvPr/>
        </p:nvSpPr>
        <p:spPr>
          <a:xfrm>
            <a:off x="5082573" y="5114060"/>
            <a:ext cx="1486712"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b="1" dirty="0">
                <a:solidFill>
                  <a:srgbClr val="FF0000"/>
                </a:solidFill>
                <a:latin typeface="Georgia" panose="02040502050405020303" pitchFamily="18" charset="0"/>
                <a:ea typeface="Roboto Light"/>
                <a:cs typeface="Roboto Light"/>
                <a:sym typeface="BebasNeueBold"/>
              </a:rPr>
              <a:t>6.028.846</a:t>
            </a:r>
            <a:endParaRPr sz="1500" dirty="0">
              <a:solidFill>
                <a:srgbClr val="FF0000"/>
              </a:solidFill>
              <a:latin typeface="Georgia" panose="02040502050405020303" pitchFamily="18" charset="0"/>
              <a:ea typeface="Roboto Light"/>
              <a:cs typeface="Roboto Light"/>
              <a:sym typeface="Roboto Light"/>
            </a:endParaRPr>
          </a:p>
        </p:txBody>
      </p:sp>
      <p:sp>
        <p:nvSpPr>
          <p:cNvPr id="69" name="Shape 1945">
            <a:extLst>
              <a:ext uri="{FF2B5EF4-FFF2-40B4-BE49-F238E27FC236}">
                <a16:creationId xmlns:a16="http://schemas.microsoft.com/office/drawing/2014/main" id="{619B2141-A585-11D4-6C07-F71331194290}"/>
              </a:ext>
            </a:extLst>
          </p:cNvPr>
          <p:cNvSpPr/>
          <p:nvPr/>
        </p:nvSpPr>
        <p:spPr>
          <a:xfrm>
            <a:off x="6632755" y="5114060"/>
            <a:ext cx="1486712"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b="1" dirty="0">
                <a:solidFill>
                  <a:srgbClr val="FF0000"/>
                </a:solidFill>
                <a:latin typeface="Georgia" panose="02040502050405020303" pitchFamily="18" charset="0"/>
                <a:ea typeface="Roboto Light"/>
                <a:cs typeface="Roboto Light"/>
                <a:sym typeface="BebasNeueBold"/>
              </a:rPr>
              <a:t>25.000.000</a:t>
            </a:r>
            <a:endParaRPr sz="1500" dirty="0">
              <a:solidFill>
                <a:srgbClr val="FF0000"/>
              </a:solidFill>
              <a:latin typeface="Georgia" panose="02040502050405020303" pitchFamily="18" charset="0"/>
              <a:ea typeface="Roboto Light"/>
              <a:cs typeface="Roboto Light"/>
              <a:sym typeface="Roboto Light"/>
            </a:endParaRPr>
          </a:p>
        </p:txBody>
      </p:sp>
      <p:sp>
        <p:nvSpPr>
          <p:cNvPr id="70" name="Shape 1945">
            <a:extLst>
              <a:ext uri="{FF2B5EF4-FFF2-40B4-BE49-F238E27FC236}">
                <a16:creationId xmlns:a16="http://schemas.microsoft.com/office/drawing/2014/main" id="{97ED5B7C-FEA4-A712-9595-99046F0EA34A}"/>
              </a:ext>
            </a:extLst>
          </p:cNvPr>
          <p:cNvSpPr/>
          <p:nvPr/>
        </p:nvSpPr>
        <p:spPr>
          <a:xfrm>
            <a:off x="8354718" y="5103240"/>
            <a:ext cx="1486712"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b="1" dirty="0">
                <a:solidFill>
                  <a:srgbClr val="FF0000"/>
                </a:solidFill>
                <a:latin typeface="Georgia" panose="02040502050405020303" pitchFamily="18" charset="0"/>
                <a:ea typeface="Roboto Light"/>
                <a:cs typeface="Roboto Light"/>
                <a:sym typeface="BebasNeueBold"/>
              </a:rPr>
              <a:t>18.750.000</a:t>
            </a:r>
            <a:endParaRPr sz="1500" dirty="0">
              <a:solidFill>
                <a:srgbClr val="FF0000"/>
              </a:solidFill>
              <a:latin typeface="Georgia" panose="02040502050405020303" pitchFamily="18" charset="0"/>
              <a:ea typeface="Roboto Light"/>
              <a:cs typeface="Roboto Light"/>
              <a:sym typeface="Roboto Light"/>
            </a:endParaRPr>
          </a:p>
        </p:txBody>
      </p:sp>
      <p:sp>
        <p:nvSpPr>
          <p:cNvPr id="71" name="Shape 1945">
            <a:extLst>
              <a:ext uri="{FF2B5EF4-FFF2-40B4-BE49-F238E27FC236}">
                <a16:creationId xmlns:a16="http://schemas.microsoft.com/office/drawing/2014/main" id="{6D9F6A35-FA9F-4ACF-C96F-C2F1C161C268}"/>
              </a:ext>
            </a:extLst>
          </p:cNvPr>
          <p:cNvSpPr/>
          <p:nvPr/>
        </p:nvSpPr>
        <p:spPr>
          <a:xfrm>
            <a:off x="10183155" y="5097079"/>
            <a:ext cx="1486712"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b="1" dirty="0">
                <a:solidFill>
                  <a:srgbClr val="FF0000"/>
                </a:solidFill>
                <a:latin typeface="Georgia" panose="02040502050405020303" pitchFamily="18" charset="0"/>
                <a:ea typeface="Roboto Light"/>
                <a:cs typeface="Roboto Light"/>
                <a:sym typeface="BebasNeueBold"/>
              </a:rPr>
              <a:t>2.375.000</a:t>
            </a:r>
            <a:endParaRPr sz="1500" dirty="0">
              <a:solidFill>
                <a:srgbClr val="FF0000"/>
              </a:solidFill>
              <a:latin typeface="Georgia" panose="02040502050405020303" pitchFamily="18" charset="0"/>
              <a:ea typeface="Roboto Light"/>
              <a:cs typeface="Roboto Light"/>
              <a:sym typeface="Roboto Light"/>
            </a:endParaRPr>
          </a:p>
        </p:txBody>
      </p:sp>
      <p:sp>
        <p:nvSpPr>
          <p:cNvPr id="72" name="Shape 1945">
            <a:extLst>
              <a:ext uri="{FF2B5EF4-FFF2-40B4-BE49-F238E27FC236}">
                <a16:creationId xmlns:a16="http://schemas.microsoft.com/office/drawing/2014/main" id="{B1056520-F1C8-4A2E-D33B-EC5EA4FE9813}"/>
              </a:ext>
            </a:extLst>
          </p:cNvPr>
          <p:cNvSpPr/>
          <p:nvPr/>
        </p:nvSpPr>
        <p:spPr>
          <a:xfrm>
            <a:off x="3321385" y="5693260"/>
            <a:ext cx="1486712"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154.790.625</a:t>
            </a:r>
            <a:endParaRPr sz="1500" dirty="0">
              <a:solidFill>
                <a:srgbClr val="0000FF"/>
              </a:solidFill>
              <a:latin typeface="Georgia" panose="02040502050405020303" pitchFamily="18" charset="0"/>
              <a:ea typeface="Roboto Light"/>
              <a:cs typeface="Roboto Light"/>
              <a:sym typeface="Roboto Light"/>
            </a:endParaRPr>
          </a:p>
        </p:txBody>
      </p:sp>
      <p:sp>
        <p:nvSpPr>
          <p:cNvPr id="73" name="Shape 1945">
            <a:extLst>
              <a:ext uri="{FF2B5EF4-FFF2-40B4-BE49-F238E27FC236}">
                <a16:creationId xmlns:a16="http://schemas.microsoft.com/office/drawing/2014/main" id="{8DD2EA98-8E47-F6CC-CB2F-8102457E85CB}"/>
              </a:ext>
            </a:extLst>
          </p:cNvPr>
          <p:cNvSpPr/>
          <p:nvPr/>
        </p:nvSpPr>
        <p:spPr>
          <a:xfrm>
            <a:off x="4944003" y="5704952"/>
            <a:ext cx="1486712"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150.721.154</a:t>
            </a:r>
            <a:endParaRPr sz="1500" dirty="0">
              <a:solidFill>
                <a:srgbClr val="0000FF"/>
              </a:solidFill>
              <a:latin typeface="Georgia" panose="02040502050405020303" pitchFamily="18" charset="0"/>
              <a:ea typeface="Roboto Light"/>
              <a:cs typeface="Roboto Light"/>
              <a:sym typeface="Roboto Light"/>
            </a:endParaRPr>
          </a:p>
        </p:txBody>
      </p:sp>
      <p:sp>
        <p:nvSpPr>
          <p:cNvPr id="74" name="Shape 1945">
            <a:extLst>
              <a:ext uri="{FF2B5EF4-FFF2-40B4-BE49-F238E27FC236}">
                <a16:creationId xmlns:a16="http://schemas.microsoft.com/office/drawing/2014/main" id="{BDE7ECC7-FEC9-59AF-C9AA-3EAE131BD83A}"/>
              </a:ext>
            </a:extLst>
          </p:cNvPr>
          <p:cNvSpPr/>
          <p:nvPr/>
        </p:nvSpPr>
        <p:spPr>
          <a:xfrm>
            <a:off x="6537395" y="5704952"/>
            <a:ext cx="1486712"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125.000.000</a:t>
            </a:r>
            <a:endParaRPr sz="1500" dirty="0">
              <a:solidFill>
                <a:srgbClr val="0000FF"/>
              </a:solidFill>
              <a:latin typeface="Georgia" panose="02040502050405020303" pitchFamily="18" charset="0"/>
              <a:ea typeface="Roboto Light"/>
              <a:cs typeface="Roboto Light"/>
              <a:sym typeface="Roboto Light"/>
            </a:endParaRPr>
          </a:p>
        </p:txBody>
      </p:sp>
      <p:sp>
        <p:nvSpPr>
          <p:cNvPr id="75" name="Shape 1945">
            <a:extLst>
              <a:ext uri="{FF2B5EF4-FFF2-40B4-BE49-F238E27FC236}">
                <a16:creationId xmlns:a16="http://schemas.microsoft.com/office/drawing/2014/main" id="{19FB7B72-3542-84EC-454B-8DEC2373E9AA}"/>
              </a:ext>
            </a:extLst>
          </p:cNvPr>
          <p:cNvSpPr/>
          <p:nvPr/>
        </p:nvSpPr>
        <p:spPr>
          <a:xfrm>
            <a:off x="8312780" y="5724923"/>
            <a:ext cx="1486712"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131.250.000</a:t>
            </a:r>
            <a:endParaRPr sz="1500" dirty="0">
              <a:solidFill>
                <a:srgbClr val="0000FF"/>
              </a:solidFill>
              <a:latin typeface="Georgia" panose="02040502050405020303" pitchFamily="18" charset="0"/>
              <a:ea typeface="Roboto Light"/>
              <a:cs typeface="Roboto Light"/>
              <a:sym typeface="Roboto Light"/>
            </a:endParaRPr>
          </a:p>
        </p:txBody>
      </p:sp>
      <p:sp>
        <p:nvSpPr>
          <p:cNvPr id="76" name="Shape 1945">
            <a:extLst>
              <a:ext uri="{FF2B5EF4-FFF2-40B4-BE49-F238E27FC236}">
                <a16:creationId xmlns:a16="http://schemas.microsoft.com/office/drawing/2014/main" id="{1E21A662-333E-97C6-F993-E833A9BA2989}"/>
              </a:ext>
            </a:extLst>
          </p:cNvPr>
          <p:cNvSpPr/>
          <p:nvPr/>
        </p:nvSpPr>
        <p:spPr>
          <a:xfrm>
            <a:off x="10172111" y="5710631"/>
            <a:ext cx="1486712"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217.625.000</a:t>
            </a:r>
            <a:endParaRPr sz="1500" dirty="0">
              <a:solidFill>
                <a:srgbClr val="0000FF"/>
              </a:solidFill>
              <a:latin typeface="Georgia" panose="02040502050405020303" pitchFamily="18" charset="0"/>
              <a:ea typeface="Roboto Light"/>
              <a:cs typeface="Roboto Light"/>
              <a:sym typeface="Roboto Light"/>
            </a:endParaRPr>
          </a:p>
        </p:txBody>
      </p:sp>
      <p:sp>
        <p:nvSpPr>
          <p:cNvPr id="2" name="Rectángulo 1">
            <a:extLst>
              <a:ext uri="{FF2B5EF4-FFF2-40B4-BE49-F238E27FC236}">
                <a16:creationId xmlns:a16="http://schemas.microsoft.com/office/drawing/2014/main" id="{376DB428-566B-2BA4-429F-C703612DFF1A}"/>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5" name="4 Marcador de número de diapositiva">
            <a:extLst>
              <a:ext uri="{FF2B5EF4-FFF2-40B4-BE49-F238E27FC236}">
                <a16:creationId xmlns:a16="http://schemas.microsoft.com/office/drawing/2014/main" id="{96AA0875-A34A-86E4-D29E-1DDDE90722E9}"/>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31</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283024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circle(in)">
                                      <p:cBhvr>
                                        <p:cTn id="46" dur="20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wipe(down)">
                                      <p:cBhvr>
                                        <p:cTn id="57" dur="500"/>
                                        <p:tgtEl>
                                          <p:spTgt spid="27"/>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wipe(down)">
                                      <p:cBhvr>
                                        <p:cTn id="60" dur="500"/>
                                        <p:tgtEl>
                                          <p:spTgt spid="28"/>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wipe(down)">
                                      <p:cBhvr>
                                        <p:cTn id="65" dur="500"/>
                                        <p:tgtEl>
                                          <p:spTgt spid="30"/>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1"/>
                                        </p:tgtEl>
                                        <p:attrNameLst>
                                          <p:attrName>style.visibility</p:attrName>
                                        </p:attrNameLst>
                                      </p:cBhvr>
                                      <p:to>
                                        <p:strVal val="visible"/>
                                      </p:to>
                                    </p:set>
                                    <p:animEffect transition="in" filter="wipe(down)">
                                      <p:cBhvr>
                                        <p:cTn id="70" dur="500"/>
                                        <p:tgtEl>
                                          <p:spTgt spid="3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wipe(down)">
                                      <p:cBhvr>
                                        <p:cTn id="75" dur="500"/>
                                        <p:tgtEl>
                                          <p:spTgt spid="32"/>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wipe(down)">
                                      <p:cBhvr>
                                        <p:cTn id="78" dur="500"/>
                                        <p:tgtEl>
                                          <p:spTgt spid="33"/>
                                        </p:tgtEl>
                                      </p:cBhvr>
                                    </p:animEffect>
                                  </p:childTnLst>
                                </p:cTn>
                              </p:par>
                              <p:par>
                                <p:cTn id="79" presetID="22" presetClass="entr" presetSubtype="4" fill="hold" grpId="0" nodeType="withEffect">
                                  <p:stCondLst>
                                    <p:cond delay="0"/>
                                  </p:stCondLst>
                                  <p:childTnLst>
                                    <p:set>
                                      <p:cBhvr>
                                        <p:cTn id="80" dur="1" fill="hold">
                                          <p:stCondLst>
                                            <p:cond delay="0"/>
                                          </p:stCondLst>
                                        </p:cTn>
                                        <p:tgtEl>
                                          <p:spTgt spid="34"/>
                                        </p:tgtEl>
                                        <p:attrNameLst>
                                          <p:attrName>style.visibility</p:attrName>
                                        </p:attrNameLst>
                                      </p:cBhvr>
                                      <p:to>
                                        <p:strVal val="visible"/>
                                      </p:to>
                                    </p:set>
                                    <p:animEffect transition="in" filter="wipe(down)">
                                      <p:cBhvr>
                                        <p:cTn id="81" dur="500"/>
                                        <p:tgtEl>
                                          <p:spTgt spid="34"/>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35"/>
                                        </p:tgtEl>
                                        <p:attrNameLst>
                                          <p:attrName>style.visibility</p:attrName>
                                        </p:attrNameLst>
                                      </p:cBhvr>
                                      <p:to>
                                        <p:strVal val="visible"/>
                                      </p:to>
                                    </p:set>
                                    <p:animEffect transition="in" filter="wipe(down)">
                                      <p:cBhvr>
                                        <p:cTn id="86" dur="500"/>
                                        <p:tgtEl>
                                          <p:spTgt spid="35"/>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grpId="0" nodeType="click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wipe(down)">
                                      <p:cBhvr>
                                        <p:cTn id="91" dur="500"/>
                                        <p:tgtEl>
                                          <p:spTgt spid="36"/>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4" fill="hold" grpId="0" nodeType="clickEffect">
                                  <p:stCondLst>
                                    <p:cond delay="0"/>
                                  </p:stCondLst>
                                  <p:childTnLst>
                                    <p:set>
                                      <p:cBhvr>
                                        <p:cTn id="95" dur="1" fill="hold">
                                          <p:stCondLst>
                                            <p:cond delay="0"/>
                                          </p:stCondLst>
                                        </p:cTn>
                                        <p:tgtEl>
                                          <p:spTgt spid="37"/>
                                        </p:tgtEl>
                                        <p:attrNameLst>
                                          <p:attrName>style.visibility</p:attrName>
                                        </p:attrNameLst>
                                      </p:cBhvr>
                                      <p:to>
                                        <p:strVal val="visible"/>
                                      </p:to>
                                    </p:set>
                                    <p:animEffect transition="in" filter="wipe(down)">
                                      <p:cBhvr>
                                        <p:cTn id="96" dur="500"/>
                                        <p:tgtEl>
                                          <p:spTgt spid="37"/>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38"/>
                                        </p:tgtEl>
                                        <p:attrNameLst>
                                          <p:attrName>style.visibility</p:attrName>
                                        </p:attrNameLst>
                                      </p:cBhvr>
                                      <p:to>
                                        <p:strVal val="visible"/>
                                      </p:to>
                                    </p:set>
                                    <p:animEffect transition="in" filter="wipe(down)">
                                      <p:cBhvr>
                                        <p:cTn id="101" dur="500"/>
                                        <p:tgtEl>
                                          <p:spTgt spid="38"/>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grpId="0" nodeType="clickEffect">
                                  <p:stCondLst>
                                    <p:cond delay="0"/>
                                  </p:stCondLst>
                                  <p:childTnLst>
                                    <p:set>
                                      <p:cBhvr>
                                        <p:cTn id="105" dur="1" fill="hold">
                                          <p:stCondLst>
                                            <p:cond delay="0"/>
                                          </p:stCondLst>
                                        </p:cTn>
                                        <p:tgtEl>
                                          <p:spTgt spid="39"/>
                                        </p:tgtEl>
                                        <p:attrNameLst>
                                          <p:attrName>style.visibility</p:attrName>
                                        </p:attrNameLst>
                                      </p:cBhvr>
                                      <p:to>
                                        <p:strVal val="visible"/>
                                      </p:to>
                                    </p:set>
                                    <p:animEffect transition="in" filter="wipe(down)">
                                      <p:cBhvr>
                                        <p:cTn id="106" dur="500"/>
                                        <p:tgtEl>
                                          <p:spTgt spid="39"/>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67"/>
                                        </p:tgtEl>
                                        <p:attrNameLst>
                                          <p:attrName>style.visibility</p:attrName>
                                        </p:attrNameLst>
                                      </p:cBhvr>
                                      <p:to>
                                        <p:strVal val="visible"/>
                                      </p:to>
                                    </p:set>
                                    <p:animEffect transition="in" filter="wipe(down)">
                                      <p:cBhvr>
                                        <p:cTn id="111" dur="500"/>
                                        <p:tgtEl>
                                          <p:spTgt spid="67"/>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4" fill="hold" grpId="0" nodeType="clickEffect">
                                  <p:stCondLst>
                                    <p:cond delay="0"/>
                                  </p:stCondLst>
                                  <p:childTnLst>
                                    <p:set>
                                      <p:cBhvr>
                                        <p:cTn id="115" dur="1" fill="hold">
                                          <p:stCondLst>
                                            <p:cond delay="0"/>
                                          </p:stCondLst>
                                        </p:cTn>
                                        <p:tgtEl>
                                          <p:spTgt spid="72"/>
                                        </p:tgtEl>
                                        <p:attrNameLst>
                                          <p:attrName>style.visibility</p:attrName>
                                        </p:attrNameLst>
                                      </p:cBhvr>
                                      <p:to>
                                        <p:strVal val="visible"/>
                                      </p:to>
                                    </p:set>
                                    <p:animEffect transition="in" filter="wipe(down)">
                                      <p:cBhvr>
                                        <p:cTn id="116" dur="500"/>
                                        <p:tgtEl>
                                          <p:spTgt spid="72"/>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68"/>
                                        </p:tgtEl>
                                        <p:attrNameLst>
                                          <p:attrName>style.visibility</p:attrName>
                                        </p:attrNameLst>
                                      </p:cBhvr>
                                      <p:to>
                                        <p:strVal val="visible"/>
                                      </p:to>
                                    </p:set>
                                    <p:animEffect transition="in" filter="wipe(down)">
                                      <p:cBhvr>
                                        <p:cTn id="121" dur="500"/>
                                        <p:tgtEl>
                                          <p:spTgt spid="68"/>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4" fill="hold" grpId="0" nodeType="clickEffect">
                                  <p:stCondLst>
                                    <p:cond delay="0"/>
                                  </p:stCondLst>
                                  <p:childTnLst>
                                    <p:set>
                                      <p:cBhvr>
                                        <p:cTn id="125" dur="1" fill="hold">
                                          <p:stCondLst>
                                            <p:cond delay="0"/>
                                          </p:stCondLst>
                                        </p:cTn>
                                        <p:tgtEl>
                                          <p:spTgt spid="73"/>
                                        </p:tgtEl>
                                        <p:attrNameLst>
                                          <p:attrName>style.visibility</p:attrName>
                                        </p:attrNameLst>
                                      </p:cBhvr>
                                      <p:to>
                                        <p:strVal val="visible"/>
                                      </p:to>
                                    </p:set>
                                    <p:animEffect transition="in" filter="wipe(down)">
                                      <p:cBhvr>
                                        <p:cTn id="126" dur="500"/>
                                        <p:tgtEl>
                                          <p:spTgt spid="73"/>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69"/>
                                        </p:tgtEl>
                                        <p:attrNameLst>
                                          <p:attrName>style.visibility</p:attrName>
                                        </p:attrNameLst>
                                      </p:cBhvr>
                                      <p:to>
                                        <p:strVal val="visible"/>
                                      </p:to>
                                    </p:set>
                                    <p:animEffect transition="in" filter="wipe(down)">
                                      <p:cBhvr>
                                        <p:cTn id="131" dur="500"/>
                                        <p:tgtEl>
                                          <p:spTgt spid="69"/>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4" fill="hold" grpId="0" nodeType="clickEffect">
                                  <p:stCondLst>
                                    <p:cond delay="0"/>
                                  </p:stCondLst>
                                  <p:childTnLst>
                                    <p:set>
                                      <p:cBhvr>
                                        <p:cTn id="135" dur="1" fill="hold">
                                          <p:stCondLst>
                                            <p:cond delay="0"/>
                                          </p:stCondLst>
                                        </p:cTn>
                                        <p:tgtEl>
                                          <p:spTgt spid="74"/>
                                        </p:tgtEl>
                                        <p:attrNameLst>
                                          <p:attrName>style.visibility</p:attrName>
                                        </p:attrNameLst>
                                      </p:cBhvr>
                                      <p:to>
                                        <p:strVal val="visible"/>
                                      </p:to>
                                    </p:set>
                                    <p:animEffect transition="in" filter="wipe(down)">
                                      <p:cBhvr>
                                        <p:cTn id="136" dur="500"/>
                                        <p:tgtEl>
                                          <p:spTgt spid="74"/>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grpId="0" nodeType="clickEffect">
                                  <p:stCondLst>
                                    <p:cond delay="0"/>
                                  </p:stCondLst>
                                  <p:childTnLst>
                                    <p:set>
                                      <p:cBhvr>
                                        <p:cTn id="140" dur="1" fill="hold">
                                          <p:stCondLst>
                                            <p:cond delay="0"/>
                                          </p:stCondLst>
                                        </p:cTn>
                                        <p:tgtEl>
                                          <p:spTgt spid="70"/>
                                        </p:tgtEl>
                                        <p:attrNameLst>
                                          <p:attrName>style.visibility</p:attrName>
                                        </p:attrNameLst>
                                      </p:cBhvr>
                                      <p:to>
                                        <p:strVal val="visible"/>
                                      </p:to>
                                    </p:set>
                                    <p:animEffect transition="in" filter="wipe(down)">
                                      <p:cBhvr>
                                        <p:cTn id="141" dur="500"/>
                                        <p:tgtEl>
                                          <p:spTgt spid="70"/>
                                        </p:tgtEl>
                                      </p:cBhvr>
                                    </p:animEffect>
                                  </p:childTnLst>
                                </p:cTn>
                              </p:par>
                            </p:childTnLst>
                          </p:cTn>
                        </p:par>
                      </p:childTnLst>
                    </p:cTn>
                  </p:par>
                  <p:par>
                    <p:cTn id="142" fill="hold">
                      <p:stCondLst>
                        <p:cond delay="indefinite"/>
                      </p:stCondLst>
                      <p:childTnLst>
                        <p:par>
                          <p:cTn id="143" fill="hold">
                            <p:stCondLst>
                              <p:cond delay="0"/>
                            </p:stCondLst>
                            <p:childTnLst>
                              <p:par>
                                <p:cTn id="144" presetID="22" presetClass="entr" presetSubtype="4" fill="hold" grpId="0" nodeType="clickEffect">
                                  <p:stCondLst>
                                    <p:cond delay="0"/>
                                  </p:stCondLst>
                                  <p:childTnLst>
                                    <p:set>
                                      <p:cBhvr>
                                        <p:cTn id="145" dur="1" fill="hold">
                                          <p:stCondLst>
                                            <p:cond delay="0"/>
                                          </p:stCondLst>
                                        </p:cTn>
                                        <p:tgtEl>
                                          <p:spTgt spid="75"/>
                                        </p:tgtEl>
                                        <p:attrNameLst>
                                          <p:attrName>style.visibility</p:attrName>
                                        </p:attrNameLst>
                                      </p:cBhvr>
                                      <p:to>
                                        <p:strVal val="visible"/>
                                      </p:to>
                                    </p:set>
                                    <p:animEffect transition="in" filter="wipe(down)">
                                      <p:cBhvr>
                                        <p:cTn id="146" dur="500"/>
                                        <p:tgtEl>
                                          <p:spTgt spid="75"/>
                                        </p:tgtEl>
                                      </p:cBhvr>
                                    </p:animEffect>
                                  </p:childTnLst>
                                </p:cTn>
                              </p:par>
                            </p:childTnLst>
                          </p:cTn>
                        </p:par>
                      </p:childTnLst>
                    </p:cTn>
                  </p:par>
                  <p:par>
                    <p:cTn id="147" fill="hold">
                      <p:stCondLst>
                        <p:cond delay="indefinite"/>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71"/>
                                        </p:tgtEl>
                                        <p:attrNameLst>
                                          <p:attrName>style.visibility</p:attrName>
                                        </p:attrNameLst>
                                      </p:cBhvr>
                                      <p:to>
                                        <p:strVal val="visible"/>
                                      </p:to>
                                    </p:set>
                                    <p:animEffect transition="in" filter="wipe(down)">
                                      <p:cBhvr>
                                        <p:cTn id="151" dur="500"/>
                                        <p:tgtEl>
                                          <p:spTgt spid="71"/>
                                        </p:tgtEl>
                                      </p:cBhvr>
                                    </p:animEffect>
                                  </p:childTnLst>
                                </p:cTn>
                              </p:par>
                            </p:childTnLst>
                          </p:cTn>
                        </p:par>
                      </p:childTnLst>
                    </p:cTn>
                  </p:par>
                  <p:par>
                    <p:cTn id="152" fill="hold">
                      <p:stCondLst>
                        <p:cond delay="indefinite"/>
                      </p:stCondLst>
                      <p:childTnLst>
                        <p:par>
                          <p:cTn id="153" fill="hold">
                            <p:stCondLst>
                              <p:cond delay="0"/>
                            </p:stCondLst>
                            <p:childTnLst>
                              <p:par>
                                <p:cTn id="154" presetID="22" presetClass="entr" presetSubtype="4" fill="hold" grpId="0" nodeType="clickEffect">
                                  <p:stCondLst>
                                    <p:cond delay="0"/>
                                  </p:stCondLst>
                                  <p:childTnLst>
                                    <p:set>
                                      <p:cBhvr>
                                        <p:cTn id="155" dur="1" fill="hold">
                                          <p:stCondLst>
                                            <p:cond delay="0"/>
                                          </p:stCondLst>
                                        </p:cTn>
                                        <p:tgtEl>
                                          <p:spTgt spid="76"/>
                                        </p:tgtEl>
                                        <p:attrNameLst>
                                          <p:attrName>style.visibility</p:attrName>
                                        </p:attrNameLst>
                                      </p:cBhvr>
                                      <p:to>
                                        <p:strVal val="visible"/>
                                      </p:to>
                                    </p:set>
                                    <p:animEffect transition="in" filter="wipe(down)">
                                      <p:cBhvr>
                                        <p:cTn id="156"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11" grpId="0" animBg="1"/>
      <p:bldP spid="14" grpId="0" animBg="1"/>
      <p:bldP spid="16" grpId="0" animBg="1"/>
      <p:bldP spid="17" grpId="0" animBg="1"/>
      <p:bldP spid="18" grpId="0" animBg="1"/>
      <p:bldP spid="19" grpId="0" animBg="1"/>
      <p:bldP spid="20" grpId="0" animBg="1"/>
      <p:bldP spid="24" grpId="0" animBg="1"/>
      <p:bldP spid="25" grpId="0" animBg="1"/>
      <p:bldP spid="27" grpId="0" animBg="1"/>
      <p:bldP spid="28"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Impuestos Diferidos – 5 pasos</a:t>
            </a:r>
            <a:endParaRPr lang="es-MX" altLang="es-CL" sz="2800" b="1" i="1" dirty="0">
              <a:solidFill>
                <a:schemeClr val="tx1"/>
              </a:solidFill>
              <a:latin typeface="Georgia" panose="02040502050405020303" pitchFamily="18" charset="0"/>
              <a:cs typeface="Arial" panose="020B0604020202020204" pitchFamily="34" charset="0"/>
            </a:endParaRPr>
          </a:p>
        </p:txBody>
      </p:sp>
      <p:sp>
        <p:nvSpPr>
          <p:cNvPr id="52" name="Shape 1653">
            <a:extLst>
              <a:ext uri="{FF2B5EF4-FFF2-40B4-BE49-F238E27FC236}">
                <a16:creationId xmlns:a16="http://schemas.microsoft.com/office/drawing/2014/main" id="{D4B2A445-30E7-4BE8-99A2-699692726F7E}"/>
              </a:ext>
            </a:extLst>
          </p:cNvPr>
          <p:cNvSpPr/>
          <p:nvPr/>
        </p:nvSpPr>
        <p:spPr>
          <a:xfrm flipH="1">
            <a:off x="6188961" y="1096890"/>
            <a:ext cx="3528392" cy="68461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9632"/>
                </a:lnTo>
                <a:lnTo>
                  <a:pt x="0" y="9632"/>
                </a:lnTo>
                <a:lnTo>
                  <a:pt x="0" y="21600"/>
                </a:lnTo>
              </a:path>
            </a:pathLst>
          </a:custGeom>
          <a:ln w="38100">
            <a:solidFill/>
            <a:miter lim="400000"/>
          </a:ln>
        </p:spPr>
        <p:txBody>
          <a:bodyPr lIns="0" tIns="0" rIns="0" bIns="0" anchor="ctr"/>
          <a:lstStyle/>
          <a:p>
            <a:pPr lvl="0">
              <a:defRPr sz="3200"/>
            </a:pPr>
            <a:endParaRPr sz="1200"/>
          </a:p>
        </p:txBody>
      </p:sp>
      <p:sp>
        <p:nvSpPr>
          <p:cNvPr id="53" name="Shape 1654">
            <a:extLst>
              <a:ext uri="{FF2B5EF4-FFF2-40B4-BE49-F238E27FC236}">
                <a16:creationId xmlns:a16="http://schemas.microsoft.com/office/drawing/2014/main" id="{5E43A707-55CA-483B-B9D7-F10023FA8B1B}"/>
              </a:ext>
            </a:extLst>
          </p:cNvPr>
          <p:cNvSpPr/>
          <p:nvPr/>
        </p:nvSpPr>
        <p:spPr>
          <a:xfrm>
            <a:off x="1796473" y="1096890"/>
            <a:ext cx="3383725" cy="68461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9632"/>
                </a:lnTo>
                <a:lnTo>
                  <a:pt x="0" y="9632"/>
                </a:lnTo>
                <a:lnTo>
                  <a:pt x="0" y="21600"/>
                </a:lnTo>
              </a:path>
            </a:pathLst>
          </a:custGeom>
          <a:ln w="38100">
            <a:solidFill/>
            <a:miter lim="400000"/>
          </a:ln>
        </p:spPr>
        <p:txBody>
          <a:bodyPr lIns="0" tIns="0" rIns="0" bIns="0" anchor="ctr"/>
          <a:lstStyle/>
          <a:p>
            <a:pPr lvl="0">
              <a:defRPr sz="3200"/>
            </a:pPr>
            <a:endParaRPr sz="1200"/>
          </a:p>
        </p:txBody>
      </p:sp>
      <p:sp>
        <p:nvSpPr>
          <p:cNvPr id="55" name="Shape 1656">
            <a:extLst>
              <a:ext uri="{FF2B5EF4-FFF2-40B4-BE49-F238E27FC236}">
                <a16:creationId xmlns:a16="http://schemas.microsoft.com/office/drawing/2014/main" id="{4336A3EF-8543-4B92-93BF-D18444476CA3}"/>
              </a:ext>
            </a:extLst>
          </p:cNvPr>
          <p:cNvSpPr/>
          <p:nvPr/>
        </p:nvSpPr>
        <p:spPr>
          <a:xfrm flipV="1">
            <a:off x="5684905" y="1104350"/>
            <a:ext cx="0" cy="684616"/>
          </a:xfrm>
          <a:prstGeom prst="line">
            <a:avLst/>
          </a:prstGeom>
          <a:ln w="38100">
            <a:solidFill/>
            <a:miter lim="400000"/>
          </a:ln>
        </p:spPr>
        <p:txBody>
          <a:bodyPr lIns="0" tIns="0" rIns="0" bIns="0" anchor="ctr"/>
          <a:lstStyle/>
          <a:p>
            <a:pPr lvl="0">
              <a:defRPr sz="3200"/>
            </a:pPr>
            <a:endParaRPr sz="1200"/>
          </a:p>
        </p:txBody>
      </p:sp>
      <p:sp>
        <p:nvSpPr>
          <p:cNvPr id="57" name="Shape 1668">
            <a:extLst>
              <a:ext uri="{FF2B5EF4-FFF2-40B4-BE49-F238E27FC236}">
                <a16:creationId xmlns:a16="http://schemas.microsoft.com/office/drawing/2014/main" id="{C9EACEEF-854E-4D13-AF42-7F073CEE98F9}"/>
              </a:ext>
            </a:extLst>
          </p:cNvPr>
          <p:cNvSpPr/>
          <p:nvPr/>
        </p:nvSpPr>
        <p:spPr>
          <a:xfrm>
            <a:off x="5020342" y="1103960"/>
            <a:ext cx="1385821" cy="0"/>
          </a:xfrm>
          <a:prstGeom prst="line">
            <a:avLst/>
          </a:prstGeom>
          <a:ln w="177800">
            <a:solidFill>
              <a:srgbClr val="DCDFE1"/>
            </a:solidFill>
            <a:miter lim="400000"/>
          </a:ln>
        </p:spPr>
        <p:txBody>
          <a:bodyPr lIns="0" tIns="0" rIns="0" bIns="0" anchor="ctr"/>
          <a:lstStyle/>
          <a:p>
            <a:pPr lvl="0">
              <a:defRPr sz="3200"/>
            </a:pPr>
            <a:endParaRPr sz="1200"/>
          </a:p>
        </p:txBody>
      </p:sp>
      <p:sp>
        <p:nvSpPr>
          <p:cNvPr id="59" name="Shape 1677">
            <a:extLst>
              <a:ext uri="{FF2B5EF4-FFF2-40B4-BE49-F238E27FC236}">
                <a16:creationId xmlns:a16="http://schemas.microsoft.com/office/drawing/2014/main" id="{2EF88619-80B9-4BFA-97BC-0774E4933B8C}"/>
              </a:ext>
            </a:extLst>
          </p:cNvPr>
          <p:cNvSpPr/>
          <p:nvPr/>
        </p:nvSpPr>
        <p:spPr>
          <a:xfrm>
            <a:off x="1291002" y="1810461"/>
            <a:ext cx="1081535" cy="77758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00FF"/>
          </a:solidFill>
          <a:ln w="76200" cap="flat">
            <a:solidFill>
              <a:srgbClr val="212830"/>
            </a:solidFill>
            <a:prstDash val="solid"/>
            <a:miter lim="400000"/>
          </a:ln>
          <a:effectLst/>
        </p:spPr>
        <p:txBody>
          <a:bodyPr wrap="square" lIns="0" tIns="0" rIns="0" bIns="0" numCol="1" anchor="ctr">
            <a:noAutofit/>
          </a:bodyPr>
          <a:lstStyle/>
          <a:p>
            <a:pPr lvl="0" algn="ctr">
              <a:defRPr sz="3200"/>
            </a:pPr>
            <a:r>
              <a:rPr lang="es-CL" sz="1400" b="1" dirty="0">
                <a:solidFill>
                  <a:schemeClr val="bg1"/>
                </a:solidFill>
                <a:latin typeface="Georgia" panose="02040502050405020303" pitchFamily="18" charset="0"/>
              </a:rPr>
              <a:t>1</a:t>
            </a:r>
            <a:endParaRPr sz="1400" b="1" dirty="0">
              <a:solidFill>
                <a:schemeClr val="bg1"/>
              </a:solidFill>
              <a:latin typeface="Georgia" panose="02040502050405020303" pitchFamily="18" charset="0"/>
            </a:endParaRPr>
          </a:p>
        </p:txBody>
      </p:sp>
      <p:sp>
        <p:nvSpPr>
          <p:cNvPr id="61" name="Shape 1686">
            <a:extLst>
              <a:ext uri="{FF2B5EF4-FFF2-40B4-BE49-F238E27FC236}">
                <a16:creationId xmlns:a16="http://schemas.microsoft.com/office/drawing/2014/main" id="{5C041742-799A-45B6-8A82-118BC24659F9}"/>
              </a:ext>
            </a:extLst>
          </p:cNvPr>
          <p:cNvSpPr/>
          <p:nvPr/>
        </p:nvSpPr>
        <p:spPr>
          <a:xfrm>
            <a:off x="9172125" y="1800899"/>
            <a:ext cx="1049284" cy="77758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9999FF"/>
          </a:solidFill>
          <a:ln w="76200" cap="flat">
            <a:solidFill>
              <a:srgbClr val="212830"/>
            </a:solidFill>
            <a:prstDash val="solid"/>
            <a:miter lim="400000"/>
          </a:ln>
          <a:effectLst/>
        </p:spPr>
        <p:txBody>
          <a:bodyPr wrap="square" lIns="0" tIns="0" rIns="0" bIns="0" numCol="1" anchor="ctr">
            <a:noAutofit/>
          </a:bodyPr>
          <a:lstStyle/>
          <a:p>
            <a:pPr marL="90488" lvl="0" algn="ctr">
              <a:defRPr sz="3200"/>
            </a:pPr>
            <a:r>
              <a:rPr lang="es-CL" sz="1500" b="1" dirty="0">
                <a:solidFill>
                  <a:schemeClr val="bg1"/>
                </a:solidFill>
                <a:latin typeface="Georgia" panose="02040502050405020303" pitchFamily="18" charset="0"/>
              </a:rPr>
              <a:t>5</a:t>
            </a:r>
          </a:p>
        </p:txBody>
      </p:sp>
      <p:sp>
        <p:nvSpPr>
          <p:cNvPr id="62" name="Shape 1674">
            <a:extLst>
              <a:ext uri="{FF2B5EF4-FFF2-40B4-BE49-F238E27FC236}">
                <a16:creationId xmlns:a16="http://schemas.microsoft.com/office/drawing/2014/main" id="{E8DEC807-5657-4866-AD7F-FEF1BFD55515}"/>
              </a:ext>
            </a:extLst>
          </p:cNvPr>
          <p:cNvSpPr/>
          <p:nvPr/>
        </p:nvSpPr>
        <p:spPr>
          <a:xfrm>
            <a:off x="5180849" y="1806451"/>
            <a:ext cx="1049283" cy="77758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B050"/>
          </a:solidFill>
          <a:ln w="76200" cap="flat">
            <a:solidFill>
              <a:srgbClr val="212830"/>
            </a:solidFill>
            <a:prstDash val="solid"/>
            <a:miter lim="400000"/>
          </a:ln>
          <a:effectLst/>
        </p:spPr>
        <p:txBody>
          <a:bodyPr wrap="square" lIns="0" tIns="0" rIns="0" bIns="0" numCol="1" anchor="ctr">
            <a:noAutofit/>
          </a:bodyPr>
          <a:lstStyle/>
          <a:p>
            <a:pPr lvl="0" algn="ctr">
              <a:defRPr sz="3200"/>
            </a:pPr>
            <a:r>
              <a:rPr lang="es-CL" sz="1400" b="1" dirty="0">
                <a:solidFill>
                  <a:schemeClr val="bg1"/>
                </a:solidFill>
                <a:latin typeface="Georgia" panose="02040502050405020303" pitchFamily="18" charset="0"/>
              </a:rPr>
              <a:t>3</a:t>
            </a:r>
            <a:endParaRPr sz="1400" b="1" dirty="0">
              <a:solidFill>
                <a:schemeClr val="bg1"/>
              </a:solidFill>
              <a:latin typeface="Georgia" panose="02040502050405020303" pitchFamily="18" charset="0"/>
            </a:endParaRPr>
          </a:p>
        </p:txBody>
      </p:sp>
      <p:sp>
        <p:nvSpPr>
          <p:cNvPr id="63" name="Shape 1667">
            <a:extLst>
              <a:ext uri="{FF2B5EF4-FFF2-40B4-BE49-F238E27FC236}">
                <a16:creationId xmlns:a16="http://schemas.microsoft.com/office/drawing/2014/main" id="{66B0C78E-ACC7-46A8-BAB3-55EECCB4675E}"/>
              </a:ext>
            </a:extLst>
          </p:cNvPr>
          <p:cNvSpPr/>
          <p:nvPr/>
        </p:nvSpPr>
        <p:spPr>
          <a:xfrm flipH="1">
            <a:off x="5828921" y="1168898"/>
            <a:ext cx="1239713" cy="73215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3088"/>
                </a:lnTo>
                <a:lnTo>
                  <a:pt x="0" y="13088"/>
                </a:lnTo>
                <a:lnTo>
                  <a:pt x="0" y="21600"/>
                </a:lnTo>
              </a:path>
            </a:pathLst>
          </a:custGeom>
          <a:ln w="38100">
            <a:solidFill/>
            <a:miter lim="400000"/>
          </a:ln>
        </p:spPr>
        <p:txBody>
          <a:bodyPr lIns="0" tIns="0" rIns="0" bIns="0" anchor="ctr"/>
          <a:lstStyle/>
          <a:p>
            <a:pPr lvl="0">
              <a:defRPr sz="3200"/>
            </a:pPr>
            <a:endParaRPr sz="1200"/>
          </a:p>
        </p:txBody>
      </p:sp>
      <p:sp>
        <p:nvSpPr>
          <p:cNvPr id="64" name="Shape 1655">
            <a:extLst>
              <a:ext uri="{FF2B5EF4-FFF2-40B4-BE49-F238E27FC236}">
                <a16:creationId xmlns:a16="http://schemas.microsoft.com/office/drawing/2014/main" id="{46E966FA-0D8F-4F77-B0A5-20A5DAB28DF5}"/>
              </a:ext>
            </a:extLst>
          </p:cNvPr>
          <p:cNvSpPr/>
          <p:nvPr/>
        </p:nvSpPr>
        <p:spPr>
          <a:xfrm>
            <a:off x="4301175" y="1174613"/>
            <a:ext cx="1239713" cy="72042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3088"/>
                </a:lnTo>
                <a:lnTo>
                  <a:pt x="0" y="13088"/>
                </a:lnTo>
                <a:lnTo>
                  <a:pt x="0" y="21600"/>
                </a:lnTo>
              </a:path>
            </a:pathLst>
          </a:custGeom>
          <a:ln w="38100">
            <a:solidFill/>
            <a:miter lim="400000"/>
          </a:ln>
        </p:spPr>
        <p:txBody>
          <a:bodyPr lIns="0" tIns="0" rIns="0" bIns="0" anchor="ctr"/>
          <a:lstStyle/>
          <a:p>
            <a:pPr lvl="0">
              <a:defRPr sz="3200"/>
            </a:pPr>
            <a:endParaRPr sz="1200"/>
          </a:p>
        </p:txBody>
      </p:sp>
      <p:sp>
        <p:nvSpPr>
          <p:cNvPr id="65" name="Shape 1683">
            <a:extLst>
              <a:ext uri="{FF2B5EF4-FFF2-40B4-BE49-F238E27FC236}">
                <a16:creationId xmlns:a16="http://schemas.microsoft.com/office/drawing/2014/main" id="{AEA2FB5F-C7B7-4605-8C8D-2151E92CC8C0}"/>
              </a:ext>
            </a:extLst>
          </p:cNvPr>
          <p:cNvSpPr/>
          <p:nvPr/>
        </p:nvSpPr>
        <p:spPr>
          <a:xfrm>
            <a:off x="6615391" y="1837234"/>
            <a:ext cx="1013730" cy="77758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76200" cap="flat">
            <a:solidFill>
              <a:srgbClr val="212830"/>
            </a:solidFill>
            <a:prstDash val="solid"/>
            <a:miter lim="400000"/>
          </a:ln>
          <a:effectLst/>
        </p:spPr>
        <p:txBody>
          <a:bodyPr wrap="square" lIns="0" tIns="0" rIns="0" bIns="0" numCol="1" anchor="ctr">
            <a:noAutofit/>
          </a:bodyPr>
          <a:lstStyle/>
          <a:p>
            <a:pPr lvl="0" algn="ctr">
              <a:defRPr sz="3200"/>
            </a:pPr>
            <a:r>
              <a:rPr lang="es-CL" sz="1400" b="1" dirty="0">
                <a:solidFill>
                  <a:schemeClr val="bg1"/>
                </a:solidFill>
                <a:latin typeface="Georgia" panose="02040502050405020303" pitchFamily="18" charset="0"/>
              </a:rPr>
              <a:t>4</a:t>
            </a:r>
            <a:endParaRPr sz="1400" b="1" dirty="0">
              <a:solidFill>
                <a:schemeClr val="bg1"/>
              </a:solidFill>
              <a:latin typeface="Georgia" panose="02040502050405020303" pitchFamily="18" charset="0"/>
            </a:endParaRPr>
          </a:p>
        </p:txBody>
      </p:sp>
      <p:sp>
        <p:nvSpPr>
          <p:cNvPr id="66" name="Shape 1674">
            <a:extLst>
              <a:ext uri="{FF2B5EF4-FFF2-40B4-BE49-F238E27FC236}">
                <a16:creationId xmlns:a16="http://schemas.microsoft.com/office/drawing/2014/main" id="{81D4B420-6800-49DC-81C3-D2299CC53C76}"/>
              </a:ext>
            </a:extLst>
          </p:cNvPr>
          <p:cNvSpPr/>
          <p:nvPr/>
        </p:nvSpPr>
        <p:spPr>
          <a:xfrm>
            <a:off x="3771526" y="1837235"/>
            <a:ext cx="1049282" cy="77758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000"/>
          </a:solidFill>
          <a:ln w="76200" cap="flat">
            <a:solidFill>
              <a:srgbClr val="212830"/>
            </a:solidFill>
            <a:prstDash val="solid"/>
            <a:miter lim="400000"/>
          </a:ln>
          <a:effectLst/>
        </p:spPr>
        <p:txBody>
          <a:bodyPr wrap="square" lIns="0" tIns="0" rIns="0" bIns="0" numCol="1" anchor="ctr">
            <a:noAutofit/>
          </a:bodyPr>
          <a:lstStyle/>
          <a:p>
            <a:pPr lvl="0" algn="ctr">
              <a:defRPr sz="3200"/>
            </a:pPr>
            <a:r>
              <a:rPr lang="es-CL" sz="1400" b="1" dirty="0">
                <a:solidFill>
                  <a:schemeClr val="bg1"/>
                </a:solidFill>
                <a:latin typeface="Georgia" panose="02040502050405020303" pitchFamily="18" charset="0"/>
              </a:rPr>
              <a:t>2</a:t>
            </a:r>
            <a:endParaRPr sz="1400" b="1" dirty="0">
              <a:solidFill>
                <a:schemeClr val="bg1"/>
              </a:solidFill>
              <a:latin typeface="Georgia" panose="02040502050405020303" pitchFamily="18" charset="0"/>
            </a:endParaRPr>
          </a:p>
        </p:txBody>
      </p:sp>
      <p:sp>
        <p:nvSpPr>
          <p:cNvPr id="67" name="Rectángulo 66">
            <a:extLst>
              <a:ext uri="{FF2B5EF4-FFF2-40B4-BE49-F238E27FC236}">
                <a16:creationId xmlns:a16="http://schemas.microsoft.com/office/drawing/2014/main" id="{EAF5EEE6-80B2-4B9E-968F-FE9AF0E4281E}"/>
              </a:ext>
            </a:extLst>
          </p:cNvPr>
          <p:cNvSpPr/>
          <p:nvPr/>
        </p:nvSpPr>
        <p:spPr>
          <a:xfrm>
            <a:off x="573796" y="2737335"/>
            <a:ext cx="2321993" cy="8539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Determinar los Conceptos Contables</a:t>
            </a:r>
          </a:p>
        </p:txBody>
      </p:sp>
      <p:sp>
        <p:nvSpPr>
          <p:cNvPr id="69" name="Rectángulo 68">
            <a:extLst>
              <a:ext uri="{FF2B5EF4-FFF2-40B4-BE49-F238E27FC236}">
                <a16:creationId xmlns:a16="http://schemas.microsoft.com/office/drawing/2014/main" id="{4CEDED20-4D69-42AF-861A-5347B80A5E19}"/>
              </a:ext>
            </a:extLst>
          </p:cNvPr>
          <p:cNvSpPr/>
          <p:nvPr/>
        </p:nvSpPr>
        <p:spPr>
          <a:xfrm>
            <a:off x="3029798" y="3616568"/>
            <a:ext cx="2532737" cy="77758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Determinar los montos financieros y tributarios</a:t>
            </a:r>
          </a:p>
        </p:txBody>
      </p:sp>
      <p:sp>
        <p:nvSpPr>
          <p:cNvPr id="70" name="Rectángulo 69">
            <a:extLst>
              <a:ext uri="{FF2B5EF4-FFF2-40B4-BE49-F238E27FC236}">
                <a16:creationId xmlns:a16="http://schemas.microsoft.com/office/drawing/2014/main" id="{605634E8-3D80-4F16-A338-0E80B036C684}"/>
              </a:ext>
            </a:extLst>
          </p:cNvPr>
          <p:cNvSpPr/>
          <p:nvPr/>
        </p:nvSpPr>
        <p:spPr>
          <a:xfrm>
            <a:off x="4633894" y="2933950"/>
            <a:ext cx="2150635" cy="58166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Determinar si es activo o pasivo</a:t>
            </a:r>
          </a:p>
        </p:txBody>
      </p:sp>
      <p:sp>
        <p:nvSpPr>
          <p:cNvPr id="71" name="Rectángulo 70">
            <a:extLst>
              <a:ext uri="{FF2B5EF4-FFF2-40B4-BE49-F238E27FC236}">
                <a16:creationId xmlns:a16="http://schemas.microsoft.com/office/drawing/2014/main" id="{E33D1B45-BFC4-4033-B07A-EF964AF37EA8}"/>
              </a:ext>
            </a:extLst>
          </p:cNvPr>
          <p:cNvSpPr/>
          <p:nvPr/>
        </p:nvSpPr>
        <p:spPr>
          <a:xfrm>
            <a:off x="6263665" y="3544868"/>
            <a:ext cx="1769698" cy="69831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Determinar las Tasas vigentes de impuesto</a:t>
            </a:r>
          </a:p>
        </p:txBody>
      </p:sp>
      <p:sp>
        <p:nvSpPr>
          <p:cNvPr id="73" name="Rectángulo 72">
            <a:extLst>
              <a:ext uri="{FF2B5EF4-FFF2-40B4-BE49-F238E27FC236}">
                <a16:creationId xmlns:a16="http://schemas.microsoft.com/office/drawing/2014/main" id="{048A8980-542F-4E54-BE93-CF6B89E16635}"/>
              </a:ext>
            </a:extLst>
          </p:cNvPr>
          <p:cNvSpPr/>
          <p:nvPr/>
        </p:nvSpPr>
        <p:spPr>
          <a:xfrm>
            <a:off x="8202336" y="3109562"/>
            <a:ext cx="2939421" cy="812100"/>
          </a:xfrm>
          <a:prstGeom prst="rect">
            <a:avLst/>
          </a:pr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Determinar si se debe reconocer una ganancia o pérdida</a:t>
            </a:r>
          </a:p>
        </p:txBody>
      </p:sp>
      <p:cxnSp>
        <p:nvCxnSpPr>
          <p:cNvPr id="74" name="Conector recto de flecha 73">
            <a:extLst>
              <a:ext uri="{FF2B5EF4-FFF2-40B4-BE49-F238E27FC236}">
                <a16:creationId xmlns:a16="http://schemas.microsoft.com/office/drawing/2014/main" id="{1AB03A20-33D9-4E98-9CB1-29A2B7FE7007}"/>
              </a:ext>
            </a:extLst>
          </p:cNvPr>
          <p:cNvCxnSpPr>
            <a:cxnSpLocks/>
          </p:cNvCxnSpPr>
          <p:nvPr/>
        </p:nvCxnSpPr>
        <p:spPr>
          <a:xfrm>
            <a:off x="1796473" y="2614817"/>
            <a:ext cx="0" cy="138111"/>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Conector recto de flecha 75">
            <a:extLst>
              <a:ext uri="{FF2B5EF4-FFF2-40B4-BE49-F238E27FC236}">
                <a16:creationId xmlns:a16="http://schemas.microsoft.com/office/drawing/2014/main" id="{9685F397-E6E0-4488-B55E-C9194EE08A46}"/>
              </a:ext>
            </a:extLst>
          </p:cNvPr>
          <p:cNvCxnSpPr>
            <a:cxnSpLocks/>
          </p:cNvCxnSpPr>
          <p:nvPr/>
        </p:nvCxnSpPr>
        <p:spPr>
          <a:xfrm>
            <a:off x="4296167" y="2614817"/>
            <a:ext cx="0" cy="976418"/>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Conector recto de flecha 76">
            <a:extLst>
              <a:ext uri="{FF2B5EF4-FFF2-40B4-BE49-F238E27FC236}">
                <a16:creationId xmlns:a16="http://schemas.microsoft.com/office/drawing/2014/main" id="{78E484EC-250C-4875-827D-0F0C4075F027}"/>
              </a:ext>
            </a:extLst>
          </p:cNvPr>
          <p:cNvCxnSpPr>
            <a:cxnSpLocks/>
          </p:cNvCxnSpPr>
          <p:nvPr/>
        </p:nvCxnSpPr>
        <p:spPr>
          <a:xfrm>
            <a:off x="5715780" y="2627456"/>
            <a:ext cx="0" cy="262462"/>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Conector recto de flecha 77">
            <a:extLst>
              <a:ext uri="{FF2B5EF4-FFF2-40B4-BE49-F238E27FC236}">
                <a16:creationId xmlns:a16="http://schemas.microsoft.com/office/drawing/2014/main" id="{17AC2ED6-DB74-4595-9FE2-FFF684B1BB1D}"/>
              </a:ext>
            </a:extLst>
          </p:cNvPr>
          <p:cNvCxnSpPr>
            <a:cxnSpLocks/>
          </p:cNvCxnSpPr>
          <p:nvPr/>
        </p:nvCxnSpPr>
        <p:spPr>
          <a:xfrm>
            <a:off x="9696767" y="2576013"/>
            <a:ext cx="0" cy="519544"/>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onector recto de flecha 79">
            <a:extLst>
              <a:ext uri="{FF2B5EF4-FFF2-40B4-BE49-F238E27FC236}">
                <a16:creationId xmlns:a16="http://schemas.microsoft.com/office/drawing/2014/main" id="{BFEDC99C-C3C6-4F96-BCCD-513A3F2953E2}"/>
              </a:ext>
            </a:extLst>
          </p:cNvPr>
          <p:cNvCxnSpPr>
            <a:cxnSpLocks/>
          </p:cNvCxnSpPr>
          <p:nvPr/>
        </p:nvCxnSpPr>
        <p:spPr>
          <a:xfrm>
            <a:off x="7133588" y="2627456"/>
            <a:ext cx="1805" cy="87338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Imagen 5">
            <a:extLst>
              <a:ext uri="{FF2B5EF4-FFF2-40B4-BE49-F238E27FC236}">
                <a16:creationId xmlns:a16="http://schemas.microsoft.com/office/drawing/2014/main" id="{54F6CB42-DB17-3385-EE9B-5B0BF44783A6}"/>
              </a:ext>
            </a:extLst>
          </p:cNvPr>
          <p:cNvPicPr>
            <a:picLocks noChangeAspect="1"/>
          </p:cNvPicPr>
          <p:nvPr/>
        </p:nvPicPr>
        <p:blipFill>
          <a:blip r:embed="rId2"/>
          <a:stretch>
            <a:fillRect/>
          </a:stretch>
        </p:blipFill>
        <p:spPr>
          <a:xfrm>
            <a:off x="290820" y="4564420"/>
            <a:ext cx="11610359" cy="1463167"/>
          </a:xfrm>
          <a:prstGeom prst="rect">
            <a:avLst/>
          </a:prstGeom>
        </p:spPr>
      </p:pic>
      <p:sp>
        <p:nvSpPr>
          <p:cNvPr id="7" name="Rectángulo 6">
            <a:extLst>
              <a:ext uri="{FF2B5EF4-FFF2-40B4-BE49-F238E27FC236}">
                <a16:creationId xmlns:a16="http://schemas.microsoft.com/office/drawing/2014/main" id="{20A993B2-2CA0-2CBA-BD4A-143F9531F7EB}"/>
              </a:ext>
            </a:extLst>
          </p:cNvPr>
          <p:cNvSpPr/>
          <p:nvPr/>
        </p:nvSpPr>
        <p:spPr>
          <a:xfrm>
            <a:off x="665235" y="5199467"/>
            <a:ext cx="1874765" cy="5019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b="1" dirty="0">
                <a:latin typeface="Georgia" panose="02040502050405020303" pitchFamily="18" charset="0"/>
              </a:rPr>
              <a:t>Edificios</a:t>
            </a:r>
          </a:p>
        </p:txBody>
      </p:sp>
      <p:sp>
        <p:nvSpPr>
          <p:cNvPr id="8" name="Rectángulo 7">
            <a:extLst>
              <a:ext uri="{FF2B5EF4-FFF2-40B4-BE49-F238E27FC236}">
                <a16:creationId xmlns:a16="http://schemas.microsoft.com/office/drawing/2014/main" id="{1DBB45BE-F80A-FD58-AAB4-D71580E4A762}"/>
              </a:ext>
            </a:extLst>
          </p:cNvPr>
          <p:cNvSpPr/>
          <p:nvPr/>
        </p:nvSpPr>
        <p:spPr>
          <a:xfrm>
            <a:off x="2777873" y="5221698"/>
            <a:ext cx="1391004" cy="4425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defRPr sz="1800"/>
            </a:pPr>
            <a:r>
              <a:rPr lang="es-CL" sz="1200" b="1" dirty="0">
                <a:solidFill>
                  <a:schemeClr val="bg1"/>
                </a:solidFill>
                <a:latin typeface="Georgia" panose="02040502050405020303" pitchFamily="18" charset="0"/>
                <a:ea typeface="Roboto Light"/>
                <a:cs typeface="Roboto Light"/>
                <a:sym typeface="BebasNeueBold"/>
              </a:rPr>
              <a:t>217.625.000</a:t>
            </a:r>
            <a:endParaRPr lang="es-CL" sz="1200" dirty="0">
              <a:solidFill>
                <a:schemeClr val="bg1"/>
              </a:solidFill>
              <a:latin typeface="Georgia" panose="02040502050405020303" pitchFamily="18" charset="0"/>
              <a:ea typeface="Roboto Light"/>
              <a:cs typeface="Roboto Light"/>
              <a:sym typeface="Roboto Light"/>
            </a:endParaRPr>
          </a:p>
        </p:txBody>
      </p:sp>
      <p:sp>
        <p:nvSpPr>
          <p:cNvPr id="9" name="Rectángulo 8">
            <a:extLst>
              <a:ext uri="{FF2B5EF4-FFF2-40B4-BE49-F238E27FC236}">
                <a16:creationId xmlns:a16="http://schemas.microsoft.com/office/drawing/2014/main" id="{7048A893-0932-277B-AB40-C9E5F9C94E58}"/>
              </a:ext>
            </a:extLst>
          </p:cNvPr>
          <p:cNvSpPr/>
          <p:nvPr/>
        </p:nvSpPr>
        <p:spPr>
          <a:xfrm>
            <a:off x="4406750" y="5239992"/>
            <a:ext cx="1391004" cy="4425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defRPr sz="1800"/>
            </a:pPr>
            <a:r>
              <a:rPr lang="es-CL" sz="1200" b="1" dirty="0">
                <a:solidFill>
                  <a:schemeClr val="bg1"/>
                </a:solidFill>
                <a:latin typeface="Georgia" panose="02040502050405020303" pitchFamily="18" charset="0"/>
                <a:ea typeface="Roboto Light"/>
                <a:cs typeface="Roboto Light"/>
                <a:sym typeface="BebasNeueBold"/>
              </a:rPr>
              <a:t>154.790.625</a:t>
            </a:r>
            <a:endParaRPr lang="es-CL" sz="1200" dirty="0">
              <a:solidFill>
                <a:schemeClr val="bg1"/>
              </a:solidFill>
              <a:latin typeface="Georgia" panose="02040502050405020303" pitchFamily="18" charset="0"/>
              <a:ea typeface="Roboto Light"/>
              <a:cs typeface="Roboto Light"/>
              <a:sym typeface="Roboto Light"/>
            </a:endParaRPr>
          </a:p>
        </p:txBody>
      </p:sp>
      <p:sp>
        <p:nvSpPr>
          <p:cNvPr id="10" name="Rectángulo 9">
            <a:extLst>
              <a:ext uri="{FF2B5EF4-FFF2-40B4-BE49-F238E27FC236}">
                <a16:creationId xmlns:a16="http://schemas.microsoft.com/office/drawing/2014/main" id="{50C14719-73E1-5BD6-E11D-A32A6BDAAB4C}"/>
              </a:ext>
            </a:extLst>
          </p:cNvPr>
          <p:cNvSpPr/>
          <p:nvPr/>
        </p:nvSpPr>
        <p:spPr>
          <a:xfrm>
            <a:off x="6095999" y="5231012"/>
            <a:ext cx="1391004" cy="4425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b="1" dirty="0">
                <a:solidFill>
                  <a:schemeClr val="bg1"/>
                </a:solidFill>
                <a:latin typeface="Georgia" panose="02040502050405020303" pitchFamily="18" charset="0"/>
              </a:rPr>
              <a:t>62.934.375</a:t>
            </a:r>
          </a:p>
        </p:txBody>
      </p:sp>
      <p:sp>
        <p:nvSpPr>
          <p:cNvPr id="11" name="Rectángulo 10">
            <a:extLst>
              <a:ext uri="{FF2B5EF4-FFF2-40B4-BE49-F238E27FC236}">
                <a16:creationId xmlns:a16="http://schemas.microsoft.com/office/drawing/2014/main" id="{06144D9D-20FD-C342-FD29-2E06F996D18B}"/>
              </a:ext>
            </a:extLst>
          </p:cNvPr>
          <p:cNvSpPr/>
          <p:nvPr/>
        </p:nvSpPr>
        <p:spPr>
          <a:xfrm>
            <a:off x="8392895" y="4116742"/>
            <a:ext cx="2532737" cy="447678"/>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b="1" dirty="0">
                <a:latin typeface="Georgia" panose="02040502050405020303" pitchFamily="18" charset="0"/>
              </a:rPr>
              <a:t>Depende del Régimen Tributario </a:t>
            </a:r>
            <a:r>
              <a:rPr lang="es-CL" sz="1200" b="1" dirty="0">
                <a:solidFill>
                  <a:schemeClr val="tx1"/>
                </a:solidFill>
                <a:latin typeface="Georgia" panose="02040502050405020303" pitchFamily="18" charset="0"/>
              </a:rPr>
              <a:t>(14ª </a:t>
            </a:r>
            <a:r>
              <a:rPr lang="es-CL" sz="1200" b="1" dirty="0">
                <a:latin typeface="Georgia" panose="02040502050405020303" pitchFamily="18" charset="0"/>
              </a:rPr>
              <a:t>-14 d3 o 14 d8)</a:t>
            </a:r>
          </a:p>
        </p:txBody>
      </p:sp>
      <p:sp>
        <p:nvSpPr>
          <p:cNvPr id="12" name="Rectángulo 11">
            <a:extLst>
              <a:ext uri="{FF2B5EF4-FFF2-40B4-BE49-F238E27FC236}">
                <a16:creationId xmlns:a16="http://schemas.microsoft.com/office/drawing/2014/main" id="{E6EA416D-BC0A-F414-5B5A-57076B82A580}"/>
              </a:ext>
            </a:extLst>
          </p:cNvPr>
          <p:cNvSpPr/>
          <p:nvPr/>
        </p:nvSpPr>
        <p:spPr>
          <a:xfrm>
            <a:off x="9640213" y="4719051"/>
            <a:ext cx="2109140" cy="1240696"/>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Rectángulo 13">
            <a:extLst>
              <a:ext uri="{FF2B5EF4-FFF2-40B4-BE49-F238E27FC236}">
                <a16:creationId xmlns:a16="http://schemas.microsoft.com/office/drawing/2014/main" id="{1419C8A8-BD51-9EDA-D266-14B209F28B40}"/>
              </a:ext>
            </a:extLst>
          </p:cNvPr>
          <p:cNvSpPr/>
          <p:nvPr/>
        </p:nvSpPr>
        <p:spPr>
          <a:xfrm>
            <a:off x="9817248" y="5235301"/>
            <a:ext cx="1660004" cy="466066"/>
          </a:xfrm>
          <a:prstGeom prst="rect">
            <a:avLst/>
          </a:prstGeom>
          <a:solidFill>
            <a:srgbClr val="99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200" b="1" dirty="0">
                <a:solidFill>
                  <a:schemeClr val="bg1"/>
                </a:solidFill>
                <a:latin typeface="Georgia" panose="02040502050405020303" pitchFamily="18" charset="0"/>
              </a:rPr>
              <a:t>16.965.281</a:t>
            </a:r>
          </a:p>
        </p:txBody>
      </p:sp>
      <p:sp>
        <p:nvSpPr>
          <p:cNvPr id="2" name="Rectángulo 1">
            <a:extLst>
              <a:ext uri="{FF2B5EF4-FFF2-40B4-BE49-F238E27FC236}">
                <a16:creationId xmlns:a16="http://schemas.microsoft.com/office/drawing/2014/main" id="{B7559002-52C9-5EAC-F833-6229A27A0F20}"/>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5" name="4 Marcador de número de diapositiva">
            <a:extLst>
              <a:ext uri="{FF2B5EF4-FFF2-40B4-BE49-F238E27FC236}">
                <a16:creationId xmlns:a16="http://schemas.microsoft.com/office/drawing/2014/main" id="{F5A6E075-2687-E07C-C28E-0739CBA6F6FB}"/>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32</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75900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circle(in)">
                                      <p:cBhvr>
                                        <p:cTn id="12" dur="2000"/>
                                        <p:tgtEl>
                                          <p:spTgt spid="5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circle(in)">
                                      <p:cBhvr>
                                        <p:cTn id="15" dur="2000"/>
                                        <p:tgtEl>
                                          <p:spTgt spid="5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circle(in)">
                                      <p:cBhvr>
                                        <p:cTn id="18" dur="2000"/>
                                        <p:tgtEl>
                                          <p:spTgt spid="59"/>
                                        </p:tgtEl>
                                      </p:cBhvr>
                                    </p:animEffect>
                                  </p:childTnLst>
                                </p:cTn>
                              </p:par>
                              <p:par>
                                <p:cTn id="19" presetID="6" presetClass="entr" presetSubtype="16" fill="hold" nodeType="withEffect">
                                  <p:stCondLst>
                                    <p:cond delay="0"/>
                                  </p:stCondLst>
                                  <p:childTnLst>
                                    <p:set>
                                      <p:cBhvr>
                                        <p:cTn id="20" dur="1" fill="hold">
                                          <p:stCondLst>
                                            <p:cond delay="0"/>
                                          </p:stCondLst>
                                        </p:cTn>
                                        <p:tgtEl>
                                          <p:spTgt spid="74"/>
                                        </p:tgtEl>
                                        <p:attrNameLst>
                                          <p:attrName>style.visibility</p:attrName>
                                        </p:attrNameLst>
                                      </p:cBhvr>
                                      <p:to>
                                        <p:strVal val="visible"/>
                                      </p:to>
                                    </p:set>
                                    <p:animEffect transition="in" filter="circle(in)">
                                      <p:cBhvr>
                                        <p:cTn id="21" dur="2000"/>
                                        <p:tgtEl>
                                          <p:spTgt spid="7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circle(in)">
                                      <p:cBhvr>
                                        <p:cTn id="24" dur="2000"/>
                                        <p:tgtEl>
                                          <p:spTgt spid="67"/>
                                        </p:tgtEl>
                                      </p:cBhvr>
                                    </p:animEffect>
                                  </p:childTnLst>
                                </p:cTn>
                              </p:par>
                              <p:par>
                                <p:cTn id="25" presetID="6" presetClass="entr" presetSubtype="16"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anim calcmode="lin" valueType="num">
                                      <p:cBhvr>
                                        <p:cTn id="57" dur="1000" fill="hold"/>
                                        <p:tgtEl>
                                          <p:spTgt spid="9"/>
                                        </p:tgtEl>
                                        <p:attrNameLst>
                                          <p:attrName>ppt_x</p:attrName>
                                        </p:attrNameLst>
                                      </p:cBhvr>
                                      <p:tavLst>
                                        <p:tav tm="0">
                                          <p:val>
                                            <p:strVal val="#ppt_x"/>
                                          </p:val>
                                        </p:tav>
                                        <p:tav tm="100000">
                                          <p:val>
                                            <p:strVal val="#ppt_x"/>
                                          </p:val>
                                        </p:tav>
                                      </p:tavLst>
                                    </p:anim>
                                    <p:anim calcmode="lin" valueType="num">
                                      <p:cBhvr>
                                        <p:cTn id="5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additive="base">
                                        <p:cTn id="63" dur="500" fill="hold"/>
                                        <p:tgtEl>
                                          <p:spTgt spid="10"/>
                                        </p:tgtEl>
                                        <p:attrNameLst>
                                          <p:attrName>ppt_x</p:attrName>
                                        </p:attrNameLst>
                                      </p:cBhvr>
                                      <p:tavLst>
                                        <p:tav tm="0">
                                          <p:val>
                                            <p:strVal val="#ppt_x"/>
                                          </p:val>
                                        </p:tav>
                                        <p:tav tm="100000">
                                          <p:val>
                                            <p:strVal val="#ppt_x"/>
                                          </p:val>
                                        </p:tav>
                                      </p:tavLst>
                                    </p:anim>
                                    <p:anim calcmode="lin" valueType="num">
                                      <p:cBhvr additive="base">
                                        <p:cTn id="6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55"/>
                                        </p:tgtEl>
                                        <p:attrNameLst>
                                          <p:attrName>style.visibility</p:attrName>
                                        </p:attrNameLst>
                                      </p:cBhvr>
                                      <p:to>
                                        <p:strVal val="visible"/>
                                      </p:to>
                                    </p:set>
                                    <p:animEffect transition="in" filter="fade">
                                      <p:cBhvr>
                                        <p:cTn id="69" dur="1000"/>
                                        <p:tgtEl>
                                          <p:spTgt spid="55"/>
                                        </p:tgtEl>
                                      </p:cBhvr>
                                    </p:animEffect>
                                    <p:anim calcmode="lin" valueType="num">
                                      <p:cBhvr>
                                        <p:cTn id="70" dur="1000" fill="hold"/>
                                        <p:tgtEl>
                                          <p:spTgt spid="55"/>
                                        </p:tgtEl>
                                        <p:attrNameLst>
                                          <p:attrName>ppt_x</p:attrName>
                                        </p:attrNameLst>
                                      </p:cBhvr>
                                      <p:tavLst>
                                        <p:tav tm="0">
                                          <p:val>
                                            <p:strVal val="#ppt_x"/>
                                          </p:val>
                                        </p:tav>
                                        <p:tav tm="100000">
                                          <p:val>
                                            <p:strVal val="#ppt_x"/>
                                          </p:val>
                                        </p:tav>
                                      </p:tavLst>
                                    </p:anim>
                                    <p:anim calcmode="lin" valueType="num">
                                      <p:cBhvr>
                                        <p:cTn id="71" dur="1000" fill="hold"/>
                                        <p:tgtEl>
                                          <p:spTgt spid="55"/>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62"/>
                                        </p:tgtEl>
                                        <p:attrNameLst>
                                          <p:attrName>style.visibility</p:attrName>
                                        </p:attrNameLst>
                                      </p:cBhvr>
                                      <p:to>
                                        <p:strVal val="visible"/>
                                      </p:to>
                                    </p:set>
                                    <p:animEffect transition="in" filter="fade">
                                      <p:cBhvr>
                                        <p:cTn id="74" dur="1000"/>
                                        <p:tgtEl>
                                          <p:spTgt spid="62"/>
                                        </p:tgtEl>
                                      </p:cBhvr>
                                    </p:animEffect>
                                    <p:anim calcmode="lin" valueType="num">
                                      <p:cBhvr>
                                        <p:cTn id="75" dur="1000" fill="hold"/>
                                        <p:tgtEl>
                                          <p:spTgt spid="62"/>
                                        </p:tgtEl>
                                        <p:attrNameLst>
                                          <p:attrName>ppt_x</p:attrName>
                                        </p:attrNameLst>
                                      </p:cBhvr>
                                      <p:tavLst>
                                        <p:tav tm="0">
                                          <p:val>
                                            <p:strVal val="#ppt_x"/>
                                          </p:val>
                                        </p:tav>
                                        <p:tav tm="100000">
                                          <p:val>
                                            <p:strVal val="#ppt_x"/>
                                          </p:val>
                                        </p:tav>
                                      </p:tavLst>
                                    </p:anim>
                                    <p:anim calcmode="lin" valueType="num">
                                      <p:cBhvr>
                                        <p:cTn id="76" dur="1000" fill="hold"/>
                                        <p:tgtEl>
                                          <p:spTgt spid="62"/>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fade">
                                      <p:cBhvr>
                                        <p:cTn id="79" dur="1000"/>
                                        <p:tgtEl>
                                          <p:spTgt spid="77"/>
                                        </p:tgtEl>
                                      </p:cBhvr>
                                    </p:animEffect>
                                    <p:anim calcmode="lin" valueType="num">
                                      <p:cBhvr>
                                        <p:cTn id="80" dur="1000" fill="hold"/>
                                        <p:tgtEl>
                                          <p:spTgt spid="77"/>
                                        </p:tgtEl>
                                        <p:attrNameLst>
                                          <p:attrName>ppt_x</p:attrName>
                                        </p:attrNameLst>
                                      </p:cBhvr>
                                      <p:tavLst>
                                        <p:tav tm="0">
                                          <p:val>
                                            <p:strVal val="#ppt_x"/>
                                          </p:val>
                                        </p:tav>
                                        <p:tav tm="100000">
                                          <p:val>
                                            <p:strVal val="#ppt_x"/>
                                          </p:val>
                                        </p:tav>
                                      </p:tavLst>
                                    </p:anim>
                                    <p:anim calcmode="lin" valueType="num">
                                      <p:cBhvr>
                                        <p:cTn id="81" dur="1000" fill="hold"/>
                                        <p:tgtEl>
                                          <p:spTgt spid="77"/>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70"/>
                                        </p:tgtEl>
                                        <p:attrNameLst>
                                          <p:attrName>style.visibility</p:attrName>
                                        </p:attrNameLst>
                                      </p:cBhvr>
                                      <p:to>
                                        <p:strVal val="visible"/>
                                      </p:to>
                                    </p:set>
                                    <p:animEffect transition="in" filter="fade">
                                      <p:cBhvr>
                                        <p:cTn id="84" dur="1000"/>
                                        <p:tgtEl>
                                          <p:spTgt spid="70"/>
                                        </p:tgtEl>
                                      </p:cBhvr>
                                    </p:animEffect>
                                    <p:anim calcmode="lin" valueType="num">
                                      <p:cBhvr>
                                        <p:cTn id="85" dur="1000" fill="hold"/>
                                        <p:tgtEl>
                                          <p:spTgt spid="70"/>
                                        </p:tgtEl>
                                        <p:attrNameLst>
                                          <p:attrName>ppt_x</p:attrName>
                                        </p:attrNameLst>
                                      </p:cBhvr>
                                      <p:tavLst>
                                        <p:tav tm="0">
                                          <p:val>
                                            <p:strVal val="#ppt_x"/>
                                          </p:val>
                                        </p:tav>
                                        <p:tav tm="100000">
                                          <p:val>
                                            <p:strVal val="#ppt_x"/>
                                          </p:val>
                                        </p:tav>
                                      </p:tavLst>
                                    </p:anim>
                                    <p:anim calcmode="lin" valueType="num">
                                      <p:cBhvr>
                                        <p:cTn id="86"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2"/>
                                        </p:tgtEl>
                                        <p:attrNameLst>
                                          <p:attrName>style.visibility</p:attrName>
                                        </p:attrNameLst>
                                      </p:cBhvr>
                                      <p:to>
                                        <p:strVal val="visible"/>
                                      </p:to>
                                    </p:set>
                                    <p:animEffect transition="in" filter="fade">
                                      <p:cBhvr>
                                        <p:cTn id="91" dur="1000"/>
                                        <p:tgtEl>
                                          <p:spTgt spid="12"/>
                                        </p:tgtEl>
                                      </p:cBhvr>
                                    </p:animEffect>
                                    <p:anim calcmode="lin" valueType="num">
                                      <p:cBhvr>
                                        <p:cTn id="92" dur="1000" fill="hold"/>
                                        <p:tgtEl>
                                          <p:spTgt spid="12"/>
                                        </p:tgtEl>
                                        <p:attrNameLst>
                                          <p:attrName>ppt_x</p:attrName>
                                        </p:attrNameLst>
                                      </p:cBhvr>
                                      <p:tavLst>
                                        <p:tav tm="0">
                                          <p:val>
                                            <p:strVal val="#ppt_x"/>
                                          </p:val>
                                        </p:tav>
                                        <p:tav tm="100000">
                                          <p:val>
                                            <p:strVal val="#ppt_x"/>
                                          </p:val>
                                        </p:tav>
                                      </p:tavLst>
                                    </p:anim>
                                    <p:anim calcmode="lin" valueType="num">
                                      <p:cBhvr>
                                        <p:cTn id="9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grpId="0" nodeType="clickEffect">
                                  <p:stCondLst>
                                    <p:cond delay="0"/>
                                  </p:stCondLst>
                                  <p:childTnLst>
                                    <p:set>
                                      <p:cBhvr>
                                        <p:cTn id="97" dur="1" fill="hold">
                                          <p:stCondLst>
                                            <p:cond delay="0"/>
                                          </p:stCondLst>
                                        </p:cTn>
                                        <p:tgtEl>
                                          <p:spTgt spid="63"/>
                                        </p:tgtEl>
                                        <p:attrNameLst>
                                          <p:attrName>style.visibility</p:attrName>
                                        </p:attrNameLst>
                                      </p:cBhvr>
                                      <p:to>
                                        <p:strVal val="visible"/>
                                      </p:to>
                                    </p:set>
                                    <p:animEffect transition="in" filter="barn(inVertical)">
                                      <p:cBhvr>
                                        <p:cTn id="98" dur="500"/>
                                        <p:tgtEl>
                                          <p:spTgt spid="63"/>
                                        </p:tgtEl>
                                      </p:cBhvr>
                                    </p:animEffect>
                                  </p:childTnLst>
                                </p:cTn>
                              </p:par>
                              <p:par>
                                <p:cTn id="99" presetID="16" presetClass="entr" presetSubtype="21" fill="hold" grpId="0" nodeType="withEffect">
                                  <p:stCondLst>
                                    <p:cond delay="0"/>
                                  </p:stCondLst>
                                  <p:childTnLst>
                                    <p:set>
                                      <p:cBhvr>
                                        <p:cTn id="100" dur="1" fill="hold">
                                          <p:stCondLst>
                                            <p:cond delay="0"/>
                                          </p:stCondLst>
                                        </p:cTn>
                                        <p:tgtEl>
                                          <p:spTgt spid="65"/>
                                        </p:tgtEl>
                                        <p:attrNameLst>
                                          <p:attrName>style.visibility</p:attrName>
                                        </p:attrNameLst>
                                      </p:cBhvr>
                                      <p:to>
                                        <p:strVal val="visible"/>
                                      </p:to>
                                    </p:set>
                                    <p:animEffect transition="in" filter="barn(inVertical)">
                                      <p:cBhvr>
                                        <p:cTn id="101" dur="500"/>
                                        <p:tgtEl>
                                          <p:spTgt spid="65"/>
                                        </p:tgtEl>
                                      </p:cBhvr>
                                    </p:animEffect>
                                  </p:childTnLst>
                                </p:cTn>
                              </p:par>
                              <p:par>
                                <p:cTn id="102" presetID="16" presetClass="entr" presetSubtype="21" fill="hold" nodeType="withEffect">
                                  <p:stCondLst>
                                    <p:cond delay="0"/>
                                  </p:stCondLst>
                                  <p:childTnLst>
                                    <p:set>
                                      <p:cBhvr>
                                        <p:cTn id="103" dur="1" fill="hold">
                                          <p:stCondLst>
                                            <p:cond delay="0"/>
                                          </p:stCondLst>
                                        </p:cTn>
                                        <p:tgtEl>
                                          <p:spTgt spid="80"/>
                                        </p:tgtEl>
                                        <p:attrNameLst>
                                          <p:attrName>style.visibility</p:attrName>
                                        </p:attrNameLst>
                                      </p:cBhvr>
                                      <p:to>
                                        <p:strVal val="visible"/>
                                      </p:to>
                                    </p:set>
                                    <p:animEffect transition="in" filter="barn(inVertical)">
                                      <p:cBhvr>
                                        <p:cTn id="104" dur="500"/>
                                        <p:tgtEl>
                                          <p:spTgt spid="80"/>
                                        </p:tgtEl>
                                      </p:cBhvr>
                                    </p:animEffect>
                                  </p:childTnLst>
                                </p:cTn>
                              </p:par>
                              <p:par>
                                <p:cTn id="105" presetID="16" presetClass="entr" presetSubtype="21" fill="hold" grpId="0" nodeType="withEffect">
                                  <p:stCondLst>
                                    <p:cond delay="0"/>
                                  </p:stCondLst>
                                  <p:childTnLst>
                                    <p:set>
                                      <p:cBhvr>
                                        <p:cTn id="106" dur="1" fill="hold">
                                          <p:stCondLst>
                                            <p:cond delay="0"/>
                                          </p:stCondLst>
                                        </p:cTn>
                                        <p:tgtEl>
                                          <p:spTgt spid="71"/>
                                        </p:tgtEl>
                                        <p:attrNameLst>
                                          <p:attrName>style.visibility</p:attrName>
                                        </p:attrNameLst>
                                      </p:cBhvr>
                                      <p:to>
                                        <p:strVal val="visible"/>
                                      </p:to>
                                    </p:set>
                                    <p:animEffect transition="in" filter="barn(inVertical)">
                                      <p:cBhvr>
                                        <p:cTn id="107" dur="500"/>
                                        <p:tgtEl>
                                          <p:spTgt spid="71"/>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11"/>
                                        </p:tgtEl>
                                        <p:attrNameLst>
                                          <p:attrName>style.visibility</p:attrName>
                                        </p:attrNameLst>
                                      </p:cBhvr>
                                      <p:to>
                                        <p:strVal val="visible"/>
                                      </p:to>
                                    </p:set>
                                    <p:animEffect transition="in" filter="wipe(down)">
                                      <p:cBhvr>
                                        <p:cTn id="112" dur="500"/>
                                        <p:tgtEl>
                                          <p:spTgt spid="11"/>
                                        </p:tgtEl>
                                      </p:cBhvr>
                                    </p:animEffect>
                                  </p:childTnLst>
                                </p:cTn>
                              </p:par>
                            </p:childTnLst>
                          </p:cTn>
                        </p:par>
                      </p:childTnLst>
                    </p:cTn>
                  </p:par>
                  <p:par>
                    <p:cTn id="113" fill="hold">
                      <p:stCondLst>
                        <p:cond delay="indefinite"/>
                      </p:stCondLst>
                      <p:childTnLst>
                        <p:par>
                          <p:cTn id="114" fill="hold">
                            <p:stCondLst>
                              <p:cond delay="0"/>
                            </p:stCondLst>
                            <p:childTnLst>
                              <p:par>
                                <p:cTn id="115" presetID="14" presetClass="entr" presetSubtype="10" fill="hold" grpId="0" nodeType="clickEffect">
                                  <p:stCondLst>
                                    <p:cond delay="0"/>
                                  </p:stCondLst>
                                  <p:childTnLst>
                                    <p:set>
                                      <p:cBhvr>
                                        <p:cTn id="116" dur="1" fill="hold">
                                          <p:stCondLst>
                                            <p:cond delay="0"/>
                                          </p:stCondLst>
                                        </p:cTn>
                                        <p:tgtEl>
                                          <p:spTgt spid="52"/>
                                        </p:tgtEl>
                                        <p:attrNameLst>
                                          <p:attrName>style.visibility</p:attrName>
                                        </p:attrNameLst>
                                      </p:cBhvr>
                                      <p:to>
                                        <p:strVal val="visible"/>
                                      </p:to>
                                    </p:set>
                                    <p:animEffect transition="in" filter="randombar(horizontal)">
                                      <p:cBhvr>
                                        <p:cTn id="117" dur="500"/>
                                        <p:tgtEl>
                                          <p:spTgt spid="52"/>
                                        </p:tgtEl>
                                      </p:cBhvr>
                                    </p:animEffect>
                                  </p:childTnLst>
                                </p:cTn>
                              </p:par>
                              <p:par>
                                <p:cTn id="118" presetID="14" presetClass="entr" presetSubtype="10" fill="hold" grpId="0" nodeType="withEffect">
                                  <p:stCondLst>
                                    <p:cond delay="0"/>
                                  </p:stCondLst>
                                  <p:childTnLst>
                                    <p:set>
                                      <p:cBhvr>
                                        <p:cTn id="119" dur="1" fill="hold">
                                          <p:stCondLst>
                                            <p:cond delay="0"/>
                                          </p:stCondLst>
                                        </p:cTn>
                                        <p:tgtEl>
                                          <p:spTgt spid="61"/>
                                        </p:tgtEl>
                                        <p:attrNameLst>
                                          <p:attrName>style.visibility</p:attrName>
                                        </p:attrNameLst>
                                      </p:cBhvr>
                                      <p:to>
                                        <p:strVal val="visible"/>
                                      </p:to>
                                    </p:set>
                                    <p:animEffect transition="in" filter="randombar(horizontal)">
                                      <p:cBhvr>
                                        <p:cTn id="120" dur="500"/>
                                        <p:tgtEl>
                                          <p:spTgt spid="61"/>
                                        </p:tgtEl>
                                      </p:cBhvr>
                                    </p:animEffect>
                                  </p:childTnLst>
                                </p:cTn>
                              </p:par>
                              <p:par>
                                <p:cTn id="121" presetID="14" presetClass="entr" presetSubtype="10" fill="hold" nodeType="withEffect">
                                  <p:stCondLst>
                                    <p:cond delay="0"/>
                                  </p:stCondLst>
                                  <p:childTnLst>
                                    <p:set>
                                      <p:cBhvr>
                                        <p:cTn id="122" dur="1" fill="hold">
                                          <p:stCondLst>
                                            <p:cond delay="0"/>
                                          </p:stCondLst>
                                        </p:cTn>
                                        <p:tgtEl>
                                          <p:spTgt spid="78"/>
                                        </p:tgtEl>
                                        <p:attrNameLst>
                                          <p:attrName>style.visibility</p:attrName>
                                        </p:attrNameLst>
                                      </p:cBhvr>
                                      <p:to>
                                        <p:strVal val="visible"/>
                                      </p:to>
                                    </p:set>
                                    <p:animEffect transition="in" filter="randombar(horizontal)">
                                      <p:cBhvr>
                                        <p:cTn id="123" dur="500"/>
                                        <p:tgtEl>
                                          <p:spTgt spid="78"/>
                                        </p:tgtEl>
                                      </p:cBhvr>
                                    </p:animEffect>
                                  </p:childTnLst>
                                </p:cTn>
                              </p:par>
                              <p:par>
                                <p:cTn id="124" presetID="14" presetClass="entr" presetSubtype="10" fill="hold" grpId="0" nodeType="withEffect">
                                  <p:stCondLst>
                                    <p:cond delay="0"/>
                                  </p:stCondLst>
                                  <p:childTnLst>
                                    <p:set>
                                      <p:cBhvr>
                                        <p:cTn id="125" dur="1" fill="hold">
                                          <p:stCondLst>
                                            <p:cond delay="0"/>
                                          </p:stCondLst>
                                        </p:cTn>
                                        <p:tgtEl>
                                          <p:spTgt spid="73"/>
                                        </p:tgtEl>
                                        <p:attrNameLst>
                                          <p:attrName>style.visibility</p:attrName>
                                        </p:attrNameLst>
                                      </p:cBhvr>
                                      <p:to>
                                        <p:strVal val="visible"/>
                                      </p:to>
                                    </p:set>
                                    <p:animEffect transition="in" filter="randombar(horizontal)">
                                      <p:cBhvr>
                                        <p:cTn id="126" dur="500"/>
                                        <p:tgtEl>
                                          <p:spTgt spid="73"/>
                                        </p:tgtEl>
                                      </p:cBhvr>
                                    </p:animEffect>
                                  </p:childTnLst>
                                </p:cTn>
                              </p:par>
                              <p:par>
                                <p:cTn id="127" presetID="14" presetClass="entr" presetSubtype="10" fill="hold" grpId="0" nodeType="withEffect">
                                  <p:stCondLst>
                                    <p:cond delay="0"/>
                                  </p:stCondLst>
                                  <p:childTnLst>
                                    <p:set>
                                      <p:cBhvr>
                                        <p:cTn id="128" dur="1" fill="hold">
                                          <p:stCondLst>
                                            <p:cond delay="0"/>
                                          </p:stCondLst>
                                        </p:cTn>
                                        <p:tgtEl>
                                          <p:spTgt spid="14"/>
                                        </p:tgtEl>
                                        <p:attrNameLst>
                                          <p:attrName>style.visibility</p:attrName>
                                        </p:attrNameLst>
                                      </p:cBhvr>
                                      <p:to>
                                        <p:strVal val="visible"/>
                                      </p:to>
                                    </p:set>
                                    <p:animEffect transition="in" filter="randombar(horizontal)">
                                      <p:cBhvr>
                                        <p:cTn id="1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2" grpId="0" animBg="1"/>
      <p:bldP spid="53" grpId="0" animBg="1"/>
      <p:bldP spid="55" grpId="0" animBg="1"/>
      <p:bldP spid="57" grpId="0" animBg="1"/>
      <p:bldP spid="59" grpId="0" animBg="1"/>
      <p:bldP spid="61" grpId="0" animBg="1"/>
      <p:bldP spid="62" grpId="0" animBg="1"/>
      <p:bldP spid="63" grpId="0" animBg="1"/>
      <p:bldP spid="64" grpId="0" animBg="1"/>
      <p:bldP spid="65" grpId="0" animBg="1"/>
      <p:bldP spid="66" grpId="0" animBg="1"/>
      <p:bldP spid="67" grpId="0" animBg="1"/>
      <p:bldP spid="69" grpId="0" animBg="1"/>
      <p:bldP spid="70" grpId="0" animBg="1"/>
      <p:bldP spid="71" grpId="0" animBg="1"/>
      <p:bldP spid="73" grpId="0" animBg="1"/>
      <p:bldP spid="7" grpId="0" animBg="1"/>
      <p:bldP spid="8" grpId="0" animBg="1"/>
      <p:bldP spid="9" grpId="0" animBg="1"/>
      <p:bldP spid="10" grpId="0" animBg="1"/>
      <p:bldP spid="11" grpId="0" animBg="1"/>
      <p:bldP spid="12" grpId="0" animBg="1"/>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88A35-B32C-CB6C-BEA5-F6AF803E1AF8}"/>
            </a:ext>
          </a:extLst>
        </p:cNvPr>
        <p:cNvGrpSpPr/>
        <p:nvPr/>
      </p:nvGrpSpPr>
      <p:grpSpPr>
        <a:xfrm>
          <a:off x="0" y="0"/>
          <a:ext cx="0" cy="0"/>
          <a:chOff x="0" y="0"/>
          <a:chExt cx="0" cy="0"/>
        </a:xfrm>
      </p:grpSpPr>
      <p:sp>
        <p:nvSpPr>
          <p:cNvPr id="26" name="Rectángulo 25">
            <a:extLst>
              <a:ext uri="{FF2B5EF4-FFF2-40B4-BE49-F238E27FC236}">
                <a16:creationId xmlns:a16="http://schemas.microsoft.com/office/drawing/2014/main" id="{B725A2FF-0493-F7C6-2683-492A4531A13E}"/>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ECDE4A6E-3DBA-0AA0-3CDE-7B5E001DC7CC}"/>
              </a:ext>
            </a:extLst>
          </p:cNvPr>
          <p:cNvSpPr/>
          <p:nvPr/>
        </p:nvSpPr>
        <p:spPr>
          <a:xfrm>
            <a:off x="174648" y="524408"/>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D5E0E5C-3ACF-FB49-E38B-F0CE7F8BFA7D}"/>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Diferido PPE</a:t>
            </a:r>
            <a:endParaRPr lang="es-MX" altLang="es-CL" sz="2800" b="1" i="1" dirty="0">
              <a:solidFill>
                <a:schemeClr val="tx1"/>
              </a:solidFill>
              <a:latin typeface="Georgia" panose="02040502050405020303" pitchFamily="18" charset="0"/>
              <a:cs typeface="Arial" panose="020B0604020202020204" pitchFamily="34" charset="0"/>
            </a:endParaRPr>
          </a:p>
        </p:txBody>
      </p:sp>
      <p:pic>
        <p:nvPicPr>
          <p:cNvPr id="2" name="Imagen 1">
            <a:extLst>
              <a:ext uri="{FF2B5EF4-FFF2-40B4-BE49-F238E27FC236}">
                <a16:creationId xmlns:a16="http://schemas.microsoft.com/office/drawing/2014/main" id="{E3A58416-20B4-BF53-2E63-385A1C3E5FDD}"/>
              </a:ext>
            </a:extLst>
          </p:cNvPr>
          <p:cNvPicPr>
            <a:picLocks noChangeAspect="1"/>
          </p:cNvPicPr>
          <p:nvPr/>
        </p:nvPicPr>
        <p:blipFill>
          <a:blip r:embed="rId2"/>
          <a:stretch>
            <a:fillRect/>
          </a:stretch>
        </p:blipFill>
        <p:spPr>
          <a:xfrm>
            <a:off x="273112" y="991586"/>
            <a:ext cx="11484261" cy="1274123"/>
          </a:xfrm>
          <a:prstGeom prst="rect">
            <a:avLst/>
          </a:prstGeom>
        </p:spPr>
      </p:pic>
      <p:sp>
        <p:nvSpPr>
          <p:cNvPr id="5" name="Rectángulo 4">
            <a:extLst>
              <a:ext uri="{FF2B5EF4-FFF2-40B4-BE49-F238E27FC236}">
                <a16:creationId xmlns:a16="http://schemas.microsoft.com/office/drawing/2014/main" id="{D94B4EF7-C31E-B32B-E94E-4187D1B2231F}"/>
              </a:ext>
            </a:extLst>
          </p:cNvPr>
          <p:cNvSpPr/>
          <p:nvPr/>
        </p:nvSpPr>
        <p:spPr>
          <a:xfrm>
            <a:off x="521727" y="1565928"/>
            <a:ext cx="2035435" cy="501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solidFill>
                  <a:schemeClr val="tx1"/>
                </a:solidFill>
                <a:latin typeface="Georgia" panose="02040502050405020303" pitchFamily="18" charset="0"/>
              </a:rPr>
              <a:t>PPE</a:t>
            </a:r>
          </a:p>
        </p:txBody>
      </p:sp>
      <p:pic>
        <p:nvPicPr>
          <p:cNvPr id="6" name="Imagen 5">
            <a:extLst>
              <a:ext uri="{FF2B5EF4-FFF2-40B4-BE49-F238E27FC236}">
                <a16:creationId xmlns:a16="http://schemas.microsoft.com/office/drawing/2014/main" id="{7B33CC05-0E17-0B10-26BA-439D58233C39}"/>
              </a:ext>
            </a:extLst>
          </p:cNvPr>
          <p:cNvPicPr>
            <a:picLocks noChangeAspect="1"/>
          </p:cNvPicPr>
          <p:nvPr/>
        </p:nvPicPr>
        <p:blipFill>
          <a:blip r:embed="rId2"/>
          <a:stretch>
            <a:fillRect/>
          </a:stretch>
        </p:blipFill>
        <p:spPr>
          <a:xfrm>
            <a:off x="273112" y="2320124"/>
            <a:ext cx="11484261" cy="1274123"/>
          </a:xfrm>
          <a:prstGeom prst="rect">
            <a:avLst/>
          </a:prstGeom>
        </p:spPr>
      </p:pic>
      <p:sp>
        <p:nvSpPr>
          <p:cNvPr id="7" name="Rectángulo 6">
            <a:extLst>
              <a:ext uri="{FF2B5EF4-FFF2-40B4-BE49-F238E27FC236}">
                <a16:creationId xmlns:a16="http://schemas.microsoft.com/office/drawing/2014/main" id="{03001F2A-C308-1AC8-3252-06F788A85339}"/>
              </a:ext>
            </a:extLst>
          </p:cNvPr>
          <p:cNvSpPr/>
          <p:nvPr/>
        </p:nvSpPr>
        <p:spPr>
          <a:xfrm>
            <a:off x="521727" y="2868180"/>
            <a:ext cx="2035435" cy="501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solidFill>
                  <a:schemeClr val="tx1"/>
                </a:solidFill>
                <a:latin typeface="Georgia" panose="02040502050405020303" pitchFamily="18" charset="0"/>
              </a:rPr>
              <a:t>PPE</a:t>
            </a:r>
          </a:p>
        </p:txBody>
      </p:sp>
      <p:pic>
        <p:nvPicPr>
          <p:cNvPr id="8" name="Imagen 7">
            <a:extLst>
              <a:ext uri="{FF2B5EF4-FFF2-40B4-BE49-F238E27FC236}">
                <a16:creationId xmlns:a16="http://schemas.microsoft.com/office/drawing/2014/main" id="{14245AA1-527F-7972-14CB-F2C8D13943A2}"/>
              </a:ext>
            </a:extLst>
          </p:cNvPr>
          <p:cNvPicPr>
            <a:picLocks noChangeAspect="1"/>
          </p:cNvPicPr>
          <p:nvPr/>
        </p:nvPicPr>
        <p:blipFill>
          <a:blip r:embed="rId2"/>
          <a:stretch>
            <a:fillRect/>
          </a:stretch>
        </p:blipFill>
        <p:spPr>
          <a:xfrm>
            <a:off x="273112" y="3594247"/>
            <a:ext cx="11484261" cy="1274123"/>
          </a:xfrm>
          <a:prstGeom prst="rect">
            <a:avLst/>
          </a:prstGeom>
        </p:spPr>
      </p:pic>
      <p:sp>
        <p:nvSpPr>
          <p:cNvPr id="9" name="Rectángulo 8">
            <a:extLst>
              <a:ext uri="{FF2B5EF4-FFF2-40B4-BE49-F238E27FC236}">
                <a16:creationId xmlns:a16="http://schemas.microsoft.com/office/drawing/2014/main" id="{8724A8B2-4ED0-9C4C-65FF-CD1E649ED87E}"/>
              </a:ext>
            </a:extLst>
          </p:cNvPr>
          <p:cNvSpPr/>
          <p:nvPr/>
        </p:nvSpPr>
        <p:spPr>
          <a:xfrm>
            <a:off x="521727" y="4168589"/>
            <a:ext cx="2035435" cy="501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solidFill>
                  <a:schemeClr val="tx1"/>
                </a:solidFill>
                <a:latin typeface="Georgia" panose="02040502050405020303" pitchFamily="18" charset="0"/>
              </a:rPr>
              <a:t>PPE</a:t>
            </a:r>
          </a:p>
        </p:txBody>
      </p:sp>
      <p:pic>
        <p:nvPicPr>
          <p:cNvPr id="10" name="Imagen 9">
            <a:extLst>
              <a:ext uri="{FF2B5EF4-FFF2-40B4-BE49-F238E27FC236}">
                <a16:creationId xmlns:a16="http://schemas.microsoft.com/office/drawing/2014/main" id="{F2B1A128-4E05-774D-757A-E9F824CC7592}"/>
              </a:ext>
            </a:extLst>
          </p:cNvPr>
          <p:cNvPicPr>
            <a:picLocks noChangeAspect="1"/>
          </p:cNvPicPr>
          <p:nvPr/>
        </p:nvPicPr>
        <p:blipFill>
          <a:blip r:embed="rId2"/>
          <a:stretch>
            <a:fillRect/>
          </a:stretch>
        </p:blipFill>
        <p:spPr>
          <a:xfrm>
            <a:off x="282368" y="4805650"/>
            <a:ext cx="11484261" cy="1274123"/>
          </a:xfrm>
          <a:prstGeom prst="rect">
            <a:avLst/>
          </a:prstGeom>
        </p:spPr>
      </p:pic>
      <p:sp>
        <p:nvSpPr>
          <p:cNvPr id="11" name="Rectángulo 10">
            <a:extLst>
              <a:ext uri="{FF2B5EF4-FFF2-40B4-BE49-F238E27FC236}">
                <a16:creationId xmlns:a16="http://schemas.microsoft.com/office/drawing/2014/main" id="{069E4454-AF51-1B04-3A44-57219178E79A}"/>
              </a:ext>
            </a:extLst>
          </p:cNvPr>
          <p:cNvSpPr/>
          <p:nvPr/>
        </p:nvSpPr>
        <p:spPr>
          <a:xfrm>
            <a:off x="530983" y="5379992"/>
            <a:ext cx="2035435" cy="501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solidFill>
                  <a:schemeClr val="tx1"/>
                </a:solidFill>
                <a:latin typeface="Georgia" panose="02040502050405020303" pitchFamily="18" charset="0"/>
              </a:rPr>
              <a:t>PPE</a:t>
            </a:r>
          </a:p>
        </p:txBody>
      </p:sp>
      <p:sp>
        <p:nvSpPr>
          <p:cNvPr id="12" name="Rectángulo 11">
            <a:extLst>
              <a:ext uri="{FF2B5EF4-FFF2-40B4-BE49-F238E27FC236}">
                <a16:creationId xmlns:a16="http://schemas.microsoft.com/office/drawing/2014/main" id="{2837E214-FF76-0536-17B3-40755F9156B7}"/>
              </a:ext>
            </a:extLst>
          </p:cNvPr>
          <p:cNvSpPr/>
          <p:nvPr/>
        </p:nvSpPr>
        <p:spPr>
          <a:xfrm>
            <a:off x="2437186" y="1580775"/>
            <a:ext cx="2035435" cy="501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solidFill>
                  <a:schemeClr val="tx1"/>
                </a:solidFill>
                <a:latin typeface="Georgia" panose="02040502050405020303" pitchFamily="18" charset="0"/>
              </a:rPr>
              <a:t>217.625.000</a:t>
            </a:r>
          </a:p>
        </p:txBody>
      </p:sp>
      <p:sp>
        <p:nvSpPr>
          <p:cNvPr id="15" name="Shape 1945">
            <a:extLst>
              <a:ext uri="{FF2B5EF4-FFF2-40B4-BE49-F238E27FC236}">
                <a16:creationId xmlns:a16="http://schemas.microsoft.com/office/drawing/2014/main" id="{16FF91FB-7736-777C-0140-00E16ED0B21F}"/>
              </a:ext>
            </a:extLst>
          </p:cNvPr>
          <p:cNvSpPr/>
          <p:nvPr/>
        </p:nvSpPr>
        <p:spPr>
          <a:xfrm>
            <a:off x="4340262" y="1673325"/>
            <a:ext cx="1486712"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154.790.625</a:t>
            </a:r>
            <a:endParaRPr sz="1500" dirty="0">
              <a:solidFill>
                <a:srgbClr val="0000FF"/>
              </a:solidFill>
              <a:latin typeface="Georgia" panose="02040502050405020303" pitchFamily="18" charset="0"/>
              <a:ea typeface="Roboto Light"/>
              <a:cs typeface="Roboto Light"/>
              <a:sym typeface="Roboto Light"/>
            </a:endParaRPr>
          </a:p>
        </p:txBody>
      </p:sp>
      <p:sp>
        <p:nvSpPr>
          <p:cNvPr id="16" name="Rectángulo 15">
            <a:extLst>
              <a:ext uri="{FF2B5EF4-FFF2-40B4-BE49-F238E27FC236}">
                <a16:creationId xmlns:a16="http://schemas.microsoft.com/office/drawing/2014/main" id="{2F271E60-6A05-6BAC-3596-AEDB51F7C040}"/>
              </a:ext>
            </a:extLst>
          </p:cNvPr>
          <p:cNvSpPr/>
          <p:nvPr/>
        </p:nvSpPr>
        <p:spPr>
          <a:xfrm>
            <a:off x="5705400" y="1565451"/>
            <a:ext cx="2035435" cy="501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solidFill>
                  <a:schemeClr val="tx1"/>
                </a:solidFill>
                <a:latin typeface="Georgia" panose="02040502050405020303" pitchFamily="18" charset="0"/>
              </a:rPr>
              <a:t>62.934.375</a:t>
            </a:r>
          </a:p>
        </p:txBody>
      </p:sp>
      <p:sp>
        <p:nvSpPr>
          <p:cNvPr id="19" name="Rectángulo 18">
            <a:extLst>
              <a:ext uri="{FF2B5EF4-FFF2-40B4-BE49-F238E27FC236}">
                <a16:creationId xmlns:a16="http://schemas.microsoft.com/office/drawing/2014/main" id="{FE99B93F-34BC-5DF6-BB67-18E8BE6CC224}"/>
              </a:ext>
            </a:extLst>
          </p:cNvPr>
          <p:cNvSpPr/>
          <p:nvPr/>
        </p:nvSpPr>
        <p:spPr>
          <a:xfrm>
            <a:off x="9694237" y="1612002"/>
            <a:ext cx="2035435" cy="501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solidFill>
                  <a:schemeClr val="tx1"/>
                </a:solidFill>
                <a:latin typeface="Georgia" panose="02040502050405020303" pitchFamily="18" charset="0"/>
              </a:rPr>
              <a:t>16.965.281</a:t>
            </a:r>
          </a:p>
        </p:txBody>
      </p:sp>
      <p:sp>
        <p:nvSpPr>
          <p:cNvPr id="20" name="Rectángulo 19">
            <a:extLst>
              <a:ext uri="{FF2B5EF4-FFF2-40B4-BE49-F238E27FC236}">
                <a16:creationId xmlns:a16="http://schemas.microsoft.com/office/drawing/2014/main" id="{71417405-3DBC-CAA4-2636-D0891CF7C18D}"/>
              </a:ext>
            </a:extLst>
          </p:cNvPr>
          <p:cNvSpPr/>
          <p:nvPr/>
        </p:nvSpPr>
        <p:spPr>
          <a:xfrm>
            <a:off x="9562354" y="1308846"/>
            <a:ext cx="2035435" cy="840914"/>
          </a:xfrm>
          <a:prstGeom prst="rect">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8" name="Rectángulo 27">
            <a:extLst>
              <a:ext uri="{FF2B5EF4-FFF2-40B4-BE49-F238E27FC236}">
                <a16:creationId xmlns:a16="http://schemas.microsoft.com/office/drawing/2014/main" id="{7E54A4D9-BBCB-6244-1D19-DBBD219298F1}"/>
              </a:ext>
            </a:extLst>
          </p:cNvPr>
          <p:cNvSpPr/>
          <p:nvPr/>
        </p:nvSpPr>
        <p:spPr>
          <a:xfrm>
            <a:off x="2437185" y="2878463"/>
            <a:ext cx="2035435" cy="501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solidFill>
                  <a:schemeClr val="tx1"/>
                </a:solidFill>
                <a:latin typeface="Georgia" panose="02040502050405020303" pitchFamily="18" charset="0"/>
              </a:rPr>
              <a:t>217.625.000</a:t>
            </a:r>
          </a:p>
        </p:txBody>
      </p:sp>
      <p:sp>
        <p:nvSpPr>
          <p:cNvPr id="29" name="Shape 1945">
            <a:extLst>
              <a:ext uri="{FF2B5EF4-FFF2-40B4-BE49-F238E27FC236}">
                <a16:creationId xmlns:a16="http://schemas.microsoft.com/office/drawing/2014/main" id="{A6E3567E-B0C0-2333-CC3C-FB4E9D15AE64}"/>
              </a:ext>
            </a:extLst>
          </p:cNvPr>
          <p:cNvSpPr/>
          <p:nvPr/>
        </p:nvSpPr>
        <p:spPr>
          <a:xfrm>
            <a:off x="4340262" y="2999747"/>
            <a:ext cx="1486712"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150.721.154</a:t>
            </a:r>
            <a:endParaRPr sz="1500" dirty="0">
              <a:solidFill>
                <a:srgbClr val="0000FF"/>
              </a:solidFill>
              <a:latin typeface="Georgia" panose="02040502050405020303" pitchFamily="18" charset="0"/>
              <a:ea typeface="Roboto Light"/>
              <a:cs typeface="Roboto Light"/>
              <a:sym typeface="Roboto Light"/>
            </a:endParaRPr>
          </a:p>
        </p:txBody>
      </p:sp>
      <p:sp>
        <p:nvSpPr>
          <p:cNvPr id="30" name="Rectángulo 29">
            <a:extLst>
              <a:ext uri="{FF2B5EF4-FFF2-40B4-BE49-F238E27FC236}">
                <a16:creationId xmlns:a16="http://schemas.microsoft.com/office/drawing/2014/main" id="{12AC6A56-12F0-A73E-3D4D-953BF06E27F8}"/>
              </a:ext>
            </a:extLst>
          </p:cNvPr>
          <p:cNvSpPr/>
          <p:nvPr/>
        </p:nvSpPr>
        <p:spPr>
          <a:xfrm>
            <a:off x="5681496" y="2899166"/>
            <a:ext cx="2035435" cy="501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solidFill>
                  <a:schemeClr val="tx1"/>
                </a:solidFill>
                <a:latin typeface="Georgia" panose="02040502050405020303" pitchFamily="18" charset="0"/>
              </a:rPr>
              <a:t>66.903.846</a:t>
            </a:r>
          </a:p>
        </p:txBody>
      </p:sp>
      <p:sp>
        <p:nvSpPr>
          <p:cNvPr id="31" name="Rectángulo 30">
            <a:extLst>
              <a:ext uri="{FF2B5EF4-FFF2-40B4-BE49-F238E27FC236}">
                <a16:creationId xmlns:a16="http://schemas.microsoft.com/office/drawing/2014/main" id="{3161EF02-6F92-BC3E-99B6-C3AD38836328}"/>
              </a:ext>
            </a:extLst>
          </p:cNvPr>
          <p:cNvSpPr/>
          <p:nvPr/>
        </p:nvSpPr>
        <p:spPr>
          <a:xfrm>
            <a:off x="9525347" y="2624578"/>
            <a:ext cx="2035435" cy="840914"/>
          </a:xfrm>
          <a:prstGeom prst="rect">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2" name="Rectángulo 31">
            <a:extLst>
              <a:ext uri="{FF2B5EF4-FFF2-40B4-BE49-F238E27FC236}">
                <a16:creationId xmlns:a16="http://schemas.microsoft.com/office/drawing/2014/main" id="{232263FE-D4FD-F7E9-7D57-960A533A2167}"/>
              </a:ext>
            </a:extLst>
          </p:cNvPr>
          <p:cNvSpPr/>
          <p:nvPr/>
        </p:nvSpPr>
        <p:spPr>
          <a:xfrm>
            <a:off x="9693427" y="2875866"/>
            <a:ext cx="2035435" cy="501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solidFill>
                  <a:schemeClr val="tx1"/>
                </a:solidFill>
                <a:latin typeface="Georgia" panose="02040502050405020303" pitchFamily="18" charset="0"/>
              </a:rPr>
              <a:t>18.064.038</a:t>
            </a:r>
          </a:p>
        </p:txBody>
      </p:sp>
      <p:sp>
        <p:nvSpPr>
          <p:cNvPr id="33" name="Rectángulo 32">
            <a:extLst>
              <a:ext uri="{FF2B5EF4-FFF2-40B4-BE49-F238E27FC236}">
                <a16:creationId xmlns:a16="http://schemas.microsoft.com/office/drawing/2014/main" id="{041C9307-94CD-00F1-0F9A-031905B90553}"/>
              </a:ext>
            </a:extLst>
          </p:cNvPr>
          <p:cNvSpPr/>
          <p:nvPr/>
        </p:nvSpPr>
        <p:spPr>
          <a:xfrm>
            <a:off x="2437184" y="4172935"/>
            <a:ext cx="2035435" cy="501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solidFill>
                  <a:schemeClr val="tx1"/>
                </a:solidFill>
                <a:latin typeface="Georgia" panose="02040502050405020303" pitchFamily="18" charset="0"/>
              </a:rPr>
              <a:t>217.625.000</a:t>
            </a:r>
          </a:p>
        </p:txBody>
      </p:sp>
      <p:sp>
        <p:nvSpPr>
          <p:cNvPr id="34" name="Rectángulo 33">
            <a:extLst>
              <a:ext uri="{FF2B5EF4-FFF2-40B4-BE49-F238E27FC236}">
                <a16:creationId xmlns:a16="http://schemas.microsoft.com/office/drawing/2014/main" id="{168E683F-5F76-67C4-9ECE-968C68F0C652}"/>
              </a:ext>
            </a:extLst>
          </p:cNvPr>
          <p:cNvSpPr/>
          <p:nvPr/>
        </p:nvSpPr>
        <p:spPr>
          <a:xfrm>
            <a:off x="2380408" y="5371463"/>
            <a:ext cx="2035435" cy="501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solidFill>
                  <a:schemeClr val="tx1"/>
                </a:solidFill>
                <a:latin typeface="Georgia" panose="02040502050405020303" pitchFamily="18" charset="0"/>
              </a:rPr>
              <a:t>217.625.000</a:t>
            </a:r>
          </a:p>
        </p:txBody>
      </p:sp>
      <p:sp>
        <p:nvSpPr>
          <p:cNvPr id="35" name="Shape 1945">
            <a:extLst>
              <a:ext uri="{FF2B5EF4-FFF2-40B4-BE49-F238E27FC236}">
                <a16:creationId xmlns:a16="http://schemas.microsoft.com/office/drawing/2014/main" id="{4B92F177-05DD-0411-FCE6-DE99940D6F40}"/>
              </a:ext>
            </a:extLst>
          </p:cNvPr>
          <p:cNvSpPr/>
          <p:nvPr/>
        </p:nvSpPr>
        <p:spPr>
          <a:xfrm>
            <a:off x="4340262" y="4300630"/>
            <a:ext cx="1486712"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125.000.000</a:t>
            </a:r>
            <a:endParaRPr sz="1500" dirty="0">
              <a:solidFill>
                <a:srgbClr val="0000FF"/>
              </a:solidFill>
              <a:latin typeface="Georgia" panose="02040502050405020303" pitchFamily="18" charset="0"/>
              <a:ea typeface="Roboto Light"/>
              <a:cs typeface="Roboto Light"/>
              <a:sym typeface="Roboto Light"/>
            </a:endParaRPr>
          </a:p>
        </p:txBody>
      </p:sp>
      <p:sp>
        <p:nvSpPr>
          <p:cNvPr id="36" name="Shape 1945">
            <a:extLst>
              <a:ext uri="{FF2B5EF4-FFF2-40B4-BE49-F238E27FC236}">
                <a16:creationId xmlns:a16="http://schemas.microsoft.com/office/drawing/2014/main" id="{8797AA4F-21B7-43B2-DDA3-B28D3301CCCE}"/>
              </a:ext>
            </a:extLst>
          </p:cNvPr>
          <p:cNvSpPr/>
          <p:nvPr/>
        </p:nvSpPr>
        <p:spPr>
          <a:xfrm>
            <a:off x="4340262" y="5539688"/>
            <a:ext cx="1486712"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b="1" dirty="0">
                <a:solidFill>
                  <a:srgbClr val="0000FF"/>
                </a:solidFill>
                <a:latin typeface="Georgia" panose="02040502050405020303" pitchFamily="18" charset="0"/>
                <a:ea typeface="Roboto Light"/>
                <a:cs typeface="Roboto Light"/>
                <a:sym typeface="BebasNeueBold"/>
              </a:rPr>
              <a:t>131.250.000</a:t>
            </a:r>
            <a:endParaRPr sz="1500" dirty="0">
              <a:solidFill>
                <a:srgbClr val="0000FF"/>
              </a:solidFill>
              <a:latin typeface="Georgia" panose="02040502050405020303" pitchFamily="18" charset="0"/>
              <a:ea typeface="Roboto Light"/>
              <a:cs typeface="Roboto Light"/>
              <a:sym typeface="Roboto Light"/>
            </a:endParaRPr>
          </a:p>
        </p:txBody>
      </p:sp>
      <p:sp>
        <p:nvSpPr>
          <p:cNvPr id="37" name="Rectángulo 36">
            <a:extLst>
              <a:ext uri="{FF2B5EF4-FFF2-40B4-BE49-F238E27FC236}">
                <a16:creationId xmlns:a16="http://schemas.microsoft.com/office/drawing/2014/main" id="{C4FE3901-5365-A109-22DB-334AFE335981}"/>
              </a:ext>
            </a:extLst>
          </p:cNvPr>
          <p:cNvSpPr/>
          <p:nvPr/>
        </p:nvSpPr>
        <p:spPr>
          <a:xfrm>
            <a:off x="5681495" y="4169075"/>
            <a:ext cx="2035435" cy="501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solidFill>
                  <a:schemeClr val="tx1"/>
                </a:solidFill>
                <a:latin typeface="Georgia" panose="02040502050405020303" pitchFamily="18" charset="0"/>
              </a:rPr>
              <a:t>92.625.000</a:t>
            </a:r>
          </a:p>
        </p:txBody>
      </p:sp>
      <p:sp>
        <p:nvSpPr>
          <p:cNvPr id="38" name="Rectángulo 37">
            <a:extLst>
              <a:ext uri="{FF2B5EF4-FFF2-40B4-BE49-F238E27FC236}">
                <a16:creationId xmlns:a16="http://schemas.microsoft.com/office/drawing/2014/main" id="{2E13A5CF-9848-F472-EEE1-3016C7F66F36}"/>
              </a:ext>
            </a:extLst>
          </p:cNvPr>
          <p:cNvSpPr/>
          <p:nvPr/>
        </p:nvSpPr>
        <p:spPr>
          <a:xfrm>
            <a:off x="5705399" y="5371463"/>
            <a:ext cx="2035435" cy="501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solidFill>
                  <a:schemeClr val="tx1"/>
                </a:solidFill>
                <a:latin typeface="Georgia" panose="02040502050405020303" pitchFamily="18" charset="0"/>
              </a:rPr>
              <a:t>86.375.000</a:t>
            </a:r>
          </a:p>
        </p:txBody>
      </p:sp>
      <p:sp>
        <p:nvSpPr>
          <p:cNvPr id="39" name="Rectángulo 38">
            <a:extLst>
              <a:ext uri="{FF2B5EF4-FFF2-40B4-BE49-F238E27FC236}">
                <a16:creationId xmlns:a16="http://schemas.microsoft.com/office/drawing/2014/main" id="{4CD1CCA4-5CD0-6BCE-84E7-EC9F3EC38702}"/>
              </a:ext>
            </a:extLst>
          </p:cNvPr>
          <p:cNvSpPr/>
          <p:nvPr/>
        </p:nvSpPr>
        <p:spPr>
          <a:xfrm>
            <a:off x="9530176" y="3897156"/>
            <a:ext cx="2035435" cy="840914"/>
          </a:xfrm>
          <a:prstGeom prst="rect">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1" name="Rectángulo 40">
            <a:extLst>
              <a:ext uri="{FF2B5EF4-FFF2-40B4-BE49-F238E27FC236}">
                <a16:creationId xmlns:a16="http://schemas.microsoft.com/office/drawing/2014/main" id="{72F9CB9E-994F-EE0E-E8C0-5D1338E70F9C}"/>
              </a:ext>
            </a:extLst>
          </p:cNvPr>
          <p:cNvSpPr/>
          <p:nvPr/>
        </p:nvSpPr>
        <p:spPr>
          <a:xfrm>
            <a:off x="9562353" y="5100530"/>
            <a:ext cx="2035435" cy="840914"/>
          </a:xfrm>
          <a:prstGeom prst="rect">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2" name="Rectángulo 41">
            <a:extLst>
              <a:ext uri="{FF2B5EF4-FFF2-40B4-BE49-F238E27FC236}">
                <a16:creationId xmlns:a16="http://schemas.microsoft.com/office/drawing/2014/main" id="{A54B9D90-124B-58FD-66F7-A07151292AFF}"/>
              </a:ext>
            </a:extLst>
          </p:cNvPr>
          <p:cNvSpPr/>
          <p:nvPr/>
        </p:nvSpPr>
        <p:spPr>
          <a:xfrm>
            <a:off x="9709310" y="4165294"/>
            <a:ext cx="2035435" cy="501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solidFill>
                  <a:schemeClr val="tx1"/>
                </a:solidFill>
                <a:latin typeface="Georgia" panose="02040502050405020303" pitchFamily="18" charset="0"/>
              </a:rPr>
              <a:t>11.578.125</a:t>
            </a:r>
          </a:p>
        </p:txBody>
      </p:sp>
      <p:sp>
        <p:nvSpPr>
          <p:cNvPr id="43" name="Rectángulo 42">
            <a:extLst>
              <a:ext uri="{FF2B5EF4-FFF2-40B4-BE49-F238E27FC236}">
                <a16:creationId xmlns:a16="http://schemas.microsoft.com/office/drawing/2014/main" id="{809FF906-8FD2-8283-BE8F-E446DFA006A3}"/>
              </a:ext>
            </a:extLst>
          </p:cNvPr>
          <p:cNvSpPr/>
          <p:nvPr/>
        </p:nvSpPr>
        <p:spPr>
          <a:xfrm>
            <a:off x="9775799" y="5361392"/>
            <a:ext cx="2035435" cy="501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solidFill>
                  <a:schemeClr val="tx1"/>
                </a:solidFill>
                <a:latin typeface="Georgia" panose="02040502050405020303" pitchFamily="18" charset="0"/>
              </a:rPr>
              <a:t>10.796.875</a:t>
            </a:r>
          </a:p>
        </p:txBody>
      </p:sp>
      <p:sp>
        <p:nvSpPr>
          <p:cNvPr id="14" name="Rectángulo 13">
            <a:extLst>
              <a:ext uri="{FF2B5EF4-FFF2-40B4-BE49-F238E27FC236}">
                <a16:creationId xmlns:a16="http://schemas.microsoft.com/office/drawing/2014/main" id="{E2031F17-4BC7-C356-01CA-D2A5FCA8FB2B}"/>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3" name="4 Marcador de número de diapositiva">
            <a:extLst>
              <a:ext uri="{FF2B5EF4-FFF2-40B4-BE49-F238E27FC236}">
                <a16:creationId xmlns:a16="http://schemas.microsoft.com/office/drawing/2014/main" id="{2052CF3C-047E-CC0B-F9D3-C5E22C9850F0}"/>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33</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400494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heel(1)">
                                      <p:cBhvr>
                                        <p:cTn id="20" dur="2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heel(1)">
                                      <p:cBhvr>
                                        <p:cTn id="30" dur="2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heel(1)">
                                      <p:cBhvr>
                                        <p:cTn id="40" dur="20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down)">
                                      <p:cBhvr>
                                        <p:cTn id="45" dur="500"/>
                                        <p:tgtEl>
                                          <p:spTgt spid="6"/>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down)">
                                      <p:cBhvr>
                                        <p:cTn id="48" dur="500"/>
                                        <p:tgtEl>
                                          <p:spTgt spid="7"/>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wipe(down)">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ipe(down)">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randombar(horizontal)">
                                      <p:cBhvr>
                                        <p:cTn id="61" dur="500"/>
                                        <p:tgtEl>
                                          <p:spTgt spid="3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wipe(down)">
                                      <p:cBhvr>
                                        <p:cTn id="66" dur="500"/>
                                        <p:tgtEl>
                                          <p:spTgt spid="31"/>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wheel(1)">
                                      <p:cBhvr>
                                        <p:cTn id="71" dur="2000"/>
                                        <p:tgtEl>
                                          <p:spTgt spid="32"/>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wipe(down)">
                                      <p:cBhvr>
                                        <p:cTn id="76" dur="500"/>
                                        <p:tgtEl>
                                          <p:spTgt spid="8"/>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wipe(down)">
                                      <p:cBhvr>
                                        <p:cTn id="79" dur="500"/>
                                        <p:tgtEl>
                                          <p:spTgt spid="33"/>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wipe(down)">
                                      <p:cBhvr>
                                        <p:cTn id="82" dur="500"/>
                                        <p:tgtEl>
                                          <p:spTgt spid="9"/>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ntr" presetSubtype="16"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circle(in)">
                                      <p:cBhvr>
                                        <p:cTn id="87" dur="20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37"/>
                                        </p:tgtEl>
                                        <p:attrNameLst>
                                          <p:attrName>style.visibility</p:attrName>
                                        </p:attrNameLst>
                                      </p:cBhvr>
                                      <p:to>
                                        <p:strVal val="visible"/>
                                      </p:to>
                                    </p:set>
                                    <p:animEffect transition="in" filter="barn(inVertical)">
                                      <p:cBhvr>
                                        <p:cTn id="92" dur="500"/>
                                        <p:tgtEl>
                                          <p:spTgt spid="37"/>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39"/>
                                        </p:tgtEl>
                                        <p:attrNameLst>
                                          <p:attrName>style.visibility</p:attrName>
                                        </p:attrNameLst>
                                      </p:cBhvr>
                                      <p:to>
                                        <p:strVal val="visible"/>
                                      </p:to>
                                    </p:set>
                                    <p:animEffect transition="in" filter="wipe(down)">
                                      <p:cBhvr>
                                        <p:cTn id="97" dur="500"/>
                                        <p:tgtEl>
                                          <p:spTgt spid="39"/>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grpId="0" nodeType="clickEffect">
                                  <p:stCondLst>
                                    <p:cond delay="0"/>
                                  </p:stCondLst>
                                  <p:childTnLst>
                                    <p:set>
                                      <p:cBhvr>
                                        <p:cTn id="101" dur="1" fill="hold">
                                          <p:stCondLst>
                                            <p:cond delay="0"/>
                                          </p:stCondLst>
                                        </p:cTn>
                                        <p:tgtEl>
                                          <p:spTgt spid="42"/>
                                        </p:tgtEl>
                                        <p:attrNameLst>
                                          <p:attrName>style.visibility</p:attrName>
                                        </p:attrNameLst>
                                      </p:cBhvr>
                                      <p:to>
                                        <p:strVal val="visible"/>
                                      </p:to>
                                    </p:set>
                                    <p:animEffect transition="in" filter="wipe(down)">
                                      <p:cBhvr>
                                        <p:cTn id="102" dur="500"/>
                                        <p:tgtEl>
                                          <p:spTgt spid="42"/>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10"/>
                                        </p:tgtEl>
                                        <p:attrNameLst>
                                          <p:attrName>style.visibility</p:attrName>
                                        </p:attrNameLst>
                                      </p:cBhvr>
                                      <p:to>
                                        <p:strVal val="visible"/>
                                      </p:to>
                                    </p:set>
                                    <p:animEffect transition="in" filter="barn(inVertical)">
                                      <p:cBhvr>
                                        <p:cTn id="107" dur="500"/>
                                        <p:tgtEl>
                                          <p:spTgt spid="10"/>
                                        </p:tgtEl>
                                      </p:cBhvr>
                                    </p:animEffect>
                                  </p:childTnLst>
                                </p:cTn>
                              </p:par>
                              <p:par>
                                <p:cTn id="108" presetID="16" presetClass="entr" presetSubtype="21" fill="hold" grpId="0" nodeType="withEffect">
                                  <p:stCondLst>
                                    <p:cond delay="0"/>
                                  </p:stCondLst>
                                  <p:childTnLst>
                                    <p:set>
                                      <p:cBhvr>
                                        <p:cTn id="109" dur="1" fill="hold">
                                          <p:stCondLst>
                                            <p:cond delay="0"/>
                                          </p:stCondLst>
                                        </p:cTn>
                                        <p:tgtEl>
                                          <p:spTgt spid="11"/>
                                        </p:tgtEl>
                                        <p:attrNameLst>
                                          <p:attrName>style.visibility</p:attrName>
                                        </p:attrNameLst>
                                      </p:cBhvr>
                                      <p:to>
                                        <p:strVal val="visible"/>
                                      </p:to>
                                    </p:set>
                                    <p:animEffect transition="in" filter="barn(inVertical)">
                                      <p:cBhvr>
                                        <p:cTn id="110" dur="500"/>
                                        <p:tgtEl>
                                          <p:spTgt spid="11"/>
                                        </p:tgtEl>
                                      </p:cBhvr>
                                    </p:animEffect>
                                  </p:childTnLst>
                                </p:cTn>
                              </p:par>
                              <p:par>
                                <p:cTn id="111" presetID="16" presetClass="entr" presetSubtype="21" fill="hold" grpId="0" nodeType="withEffect">
                                  <p:stCondLst>
                                    <p:cond delay="0"/>
                                  </p:stCondLst>
                                  <p:childTnLst>
                                    <p:set>
                                      <p:cBhvr>
                                        <p:cTn id="112" dur="1" fill="hold">
                                          <p:stCondLst>
                                            <p:cond delay="0"/>
                                          </p:stCondLst>
                                        </p:cTn>
                                        <p:tgtEl>
                                          <p:spTgt spid="34"/>
                                        </p:tgtEl>
                                        <p:attrNameLst>
                                          <p:attrName>style.visibility</p:attrName>
                                        </p:attrNameLst>
                                      </p:cBhvr>
                                      <p:to>
                                        <p:strVal val="visible"/>
                                      </p:to>
                                    </p:set>
                                    <p:animEffect transition="in" filter="barn(inVertical)">
                                      <p:cBhvr>
                                        <p:cTn id="113" dur="500"/>
                                        <p:tgtEl>
                                          <p:spTgt spid="34"/>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4" fill="hold" grpId="0" nodeType="clickEffect">
                                  <p:stCondLst>
                                    <p:cond delay="0"/>
                                  </p:stCondLst>
                                  <p:childTnLst>
                                    <p:set>
                                      <p:cBhvr>
                                        <p:cTn id="117" dur="1" fill="hold">
                                          <p:stCondLst>
                                            <p:cond delay="0"/>
                                          </p:stCondLst>
                                        </p:cTn>
                                        <p:tgtEl>
                                          <p:spTgt spid="36"/>
                                        </p:tgtEl>
                                        <p:attrNameLst>
                                          <p:attrName>style.visibility</p:attrName>
                                        </p:attrNameLst>
                                      </p:cBhvr>
                                      <p:to>
                                        <p:strVal val="visible"/>
                                      </p:to>
                                    </p:set>
                                    <p:animEffect transition="in" filter="wipe(down)">
                                      <p:cBhvr>
                                        <p:cTn id="118" dur="500"/>
                                        <p:tgtEl>
                                          <p:spTgt spid="36"/>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4" fill="hold" grpId="0" nodeType="clickEffect">
                                  <p:stCondLst>
                                    <p:cond delay="0"/>
                                  </p:stCondLst>
                                  <p:childTnLst>
                                    <p:set>
                                      <p:cBhvr>
                                        <p:cTn id="122" dur="1" fill="hold">
                                          <p:stCondLst>
                                            <p:cond delay="0"/>
                                          </p:stCondLst>
                                        </p:cTn>
                                        <p:tgtEl>
                                          <p:spTgt spid="38"/>
                                        </p:tgtEl>
                                        <p:attrNameLst>
                                          <p:attrName>style.visibility</p:attrName>
                                        </p:attrNameLst>
                                      </p:cBhvr>
                                      <p:to>
                                        <p:strVal val="visible"/>
                                      </p:to>
                                    </p:set>
                                    <p:animEffect transition="in" filter="wipe(down)">
                                      <p:cBhvr>
                                        <p:cTn id="123" dur="500"/>
                                        <p:tgtEl>
                                          <p:spTgt spid="38"/>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4" fill="hold" grpId="0" nodeType="click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wipe(down)">
                                      <p:cBhvr>
                                        <p:cTn id="128" dur="500"/>
                                        <p:tgtEl>
                                          <p:spTgt spid="41"/>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4" fill="hold" grpId="0" nodeType="clickEffect">
                                  <p:stCondLst>
                                    <p:cond delay="0"/>
                                  </p:stCondLst>
                                  <p:childTnLst>
                                    <p:set>
                                      <p:cBhvr>
                                        <p:cTn id="132" dur="1" fill="hold">
                                          <p:stCondLst>
                                            <p:cond delay="0"/>
                                          </p:stCondLst>
                                        </p:cTn>
                                        <p:tgtEl>
                                          <p:spTgt spid="43"/>
                                        </p:tgtEl>
                                        <p:attrNameLst>
                                          <p:attrName>style.visibility</p:attrName>
                                        </p:attrNameLst>
                                      </p:cBhvr>
                                      <p:to>
                                        <p:strVal val="visible"/>
                                      </p:to>
                                    </p:set>
                                    <p:animEffect transition="in" filter="wipe(down)">
                                      <p:cBhvr>
                                        <p:cTn id="13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P spid="7" grpId="0"/>
      <p:bldP spid="9" grpId="0"/>
      <p:bldP spid="11" grpId="0"/>
      <p:bldP spid="12" grpId="0" animBg="1"/>
      <p:bldP spid="15" grpId="0" animBg="1"/>
      <p:bldP spid="16" grpId="0" animBg="1"/>
      <p:bldP spid="19" grpId="0" animBg="1"/>
      <p:bldP spid="20" grpId="0" animBg="1"/>
      <p:bldP spid="28" grpId="0"/>
      <p:bldP spid="29" grpId="0" animBg="1"/>
      <p:bldP spid="30" grpId="0"/>
      <p:bldP spid="31" grpId="0" animBg="1"/>
      <p:bldP spid="32" grpId="0" animBg="1"/>
      <p:bldP spid="33" grpId="0"/>
      <p:bldP spid="34" grpId="0"/>
      <p:bldP spid="35" grpId="0" animBg="1"/>
      <p:bldP spid="36" grpId="0" animBg="1"/>
      <p:bldP spid="37" grpId="0"/>
      <p:bldP spid="38" grpId="0"/>
      <p:bldP spid="39" grpId="0" animBg="1"/>
      <p:bldP spid="41" grpId="0" animBg="1"/>
      <p:bldP spid="42" grpId="0"/>
      <p:bldP spid="4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174648" y="524408"/>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Plusvalía / </a:t>
            </a:r>
            <a:r>
              <a:rPr lang="es-MX" altLang="es-CL" sz="2800" b="1" dirty="0" err="1">
                <a:solidFill>
                  <a:schemeClr val="tx1"/>
                </a:solidFill>
                <a:latin typeface="Georgia" panose="02040502050405020303" pitchFamily="18" charset="0"/>
                <a:cs typeface="Arial" panose="020B0604020202020204" pitchFamily="34" charset="0"/>
              </a:rPr>
              <a:t>Goodwill</a:t>
            </a:r>
            <a:endParaRPr lang="es-MX" altLang="es-CL" sz="2800" b="1" i="1" dirty="0">
              <a:solidFill>
                <a:schemeClr val="tx1"/>
              </a:solidFill>
              <a:latin typeface="Georgia" panose="02040502050405020303" pitchFamily="18" charset="0"/>
              <a:cs typeface="Arial" panose="020B0604020202020204" pitchFamily="34" charset="0"/>
            </a:endParaRPr>
          </a:p>
        </p:txBody>
      </p:sp>
      <p:sp>
        <p:nvSpPr>
          <p:cNvPr id="17" name="Text Box 10">
            <a:extLst>
              <a:ext uri="{FF2B5EF4-FFF2-40B4-BE49-F238E27FC236}">
                <a16:creationId xmlns:a16="http://schemas.microsoft.com/office/drawing/2014/main" id="{F9D1540B-E2B4-4309-AE38-B5B6BD8E9E7F}"/>
              </a:ext>
            </a:extLst>
          </p:cNvPr>
          <p:cNvSpPr txBox="1">
            <a:spLocks noChangeArrowheads="1"/>
          </p:cNvSpPr>
          <p:nvPr/>
        </p:nvSpPr>
        <p:spPr bwMode="auto">
          <a:xfrm>
            <a:off x="739284" y="1019855"/>
            <a:ext cx="4841710" cy="402291"/>
          </a:xfrm>
          <a:prstGeom prst="rect">
            <a:avLst/>
          </a:prstGeom>
          <a:solidFill>
            <a:srgbClr val="0000FF"/>
          </a:solidFill>
          <a:ln w="9525">
            <a:noFill/>
            <a:miter lim="800000"/>
            <a:headEnd/>
            <a:tailEnd/>
          </a:ln>
        </p:spPr>
        <p:txBody>
          <a:bodyPr wrap="square" lIns="90000" tIns="46800" rIns="90000" bIns="468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20000"/>
              </a:spcBef>
            </a:pPr>
            <a:r>
              <a:rPr lang="en-GB" altLang="es-CL" sz="2000" b="1" dirty="0">
                <a:solidFill>
                  <a:schemeClr val="bg1"/>
                </a:solidFill>
                <a:latin typeface="Georgia" panose="02040502050405020303" pitchFamily="18" charset="0"/>
                <a:cs typeface="Arial" pitchFamily="34" charset="0"/>
              </a:rPr>
              <a:t>NIIF 3</a:t>
            </a:r>
          </a:p>
        </p:txBody>
      </p:sp>
      <p:sp>
        <p:nvSpPr>
          <p:cNvPr id="18" name="Rectangle 3">
            <a:extLst>
              <a:ext uri="{FF2B5EF4-FFF2-40B4-BE49-F238E27FC236}">
                <a16:creationId xmlns:a16="http://schemas.microsoft.com/office/drawing/2014/main" id="{A4361B28-07D1-451B-968F-D56A3344C243}"/>
              </a:ext>
            </a:extLst>
          </p:cNvPr>
          <p:cNvSpPr txBox="1">
            <a:spLocks noChangeArrowheads="1"/>
          </p:cNvSpPr>
          <p:nvPr/>
        </p:nvSpPr>
        <p:spPr>
          <a:xfrm>
            <a:off x="551881" y="1606398"/>
            <a:ext cx="5361473" cy="4698517"/>
          </a:xfrm>
          <a:prstGeom prst="rect">
            <a:avLst/>
          </a:prstGeom>
        </p:spPr>
        <p:txBody>
          <a:bodyPr/>
          <a:lstStyle/>
          <a:p>
            <a:pPr algn="just">
              <a:lnSpc>
                <a:spcPct val="125000"/>
              </a:lnSpc>
              <a:spcBef>
                <a:spcPct val="30000"/>
              </a:spcBef>
              <a:defRPr/>
            </a:pPr>
            <a:r>
              <a:rPr lang="es-MX" dirty="0">
                <a:solidFill>
                  <a:srgbClr val="0000FF"/>
                </a:solidFill>
                <a:latin typeface="Georgia" panose="02040502050405020303" pitchFamily="18" charset="0"/>
              </a:rPr>
              <a:t>La plusvalía debe reconocerse en una combinación de negocios siempre que la adquirente transfiera una contraprestación superior al valor razonable de los activos netos de la adquirida, tal como lo exige la NIIF 3. Posteriormente, la plusvalía no se amortiza, sino que se deberá comprobar, al menos una vez al año, si la(s) unidad(es) generadora(s) de efectivo (UGE) a la(s) que fue asignada se encuentra(n) deteriorada(s). Antes de la publicación de la NIIF 3 en 2004, la plusvalía se amortizaba.</a:t>
            </a:r>
            <a:endParaRPr lang="es-CL" dirty="0">
              <a:solidFill>
                <a:srgbClr val="0000FF"/>
              </a:solidFill>
              <a:latin typeface="Georgia" panose="02040502050405020303" pitchFamily="18" charset="0"/>
            </a:endParaRPr>
          </a:p>
        </p:txBody>
      </p:sp>
      <p:sp>
        <p:nvSpPr>
          <p:cNvPr id="23" name="Text Box 10">
            <a:extLst>
              <a:ext uri="{FF2B5EF4-FFF2-40B4-BE49-F238E27FC236}">
                <a16:creationId xmlns:a16="http://schemas.microsoft.com/office/drawing/2014/main" id="{A8C53255-FF6B-4510-99C5-B607A2D5E5CB}"/>
              </a:ext>
            </a:extLst>
          </p:cNvPr>
          <p:cNvSpPr txBox="1">
            <a:spLocks noChangeArrowheads="1"/>
          </p:cNvSpPr>
          <p:nvPr/>
        </p:nvSpPr>
        <p:spPr bwMode="auto">
          <a:xfrm>
            <a:off x="6611006" y="992108"/>
            <a:ext cx="4841710" cy="710067"/>
          </a:xfrm>
          <a:prstGeom prst="rect">
            <a:avLst/>
          </a:prstGeom>
          <a:solidFill>
            <a:schemeClr val="tx1"/>
          </a:solidFill>
          <a:ln w="9525">
            <a:noFill/>
            <a:miter lim="800000"/>
            <a:headEnd/>
            <a:tailEnd/>
          </a:ln>
        </p:spPr>
        <p:txBody>
          <a:bodyPr wrap="square" lIns="90000" tIns="46800" rIns="90000" bIns="46800">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20000"/>
              </a:spcBef>
            </a:pPr>
            <a:r>
              <a:rPr lang="en-GB" altLang="es-CL" sz="2000" b="1" dirty="0">
                <a:solidFill>
                  <a:schemeClr val="bg1"/>
                </a:solidFill>
                <a:latin typeface="Georgia" panose="02040502050405020303" pitchFamily="18" charset="0"/>
                <a:cs typeface="Arial" pitchFamily="34" charset="0"/>
              </a:rPr>
              <a:t>Ley Sobre Impuesto a la Renta   Art. 31 N°9</a:t>
            </a:r>
          </a:p>
        </p:txBody>
      </p:sp>
      <p:sp>
        <p:nvSpPr>
          <p:cNvPr id="25" name="Rectangle 3">
            <a:extLst>
              <a:ext uri="{FF2B5EF4-FFF2-40B4-BE49-F238E27FC236}">
                <a16:creationId xmlns:a16="http://schemas.microsoft.com/office/drawing/2014/main" id="{1CC7146D-05F0-485F-839E-385DC423DACE}"/>
              </a:ext>
            </a:extLst>
          </p:cNvPr>
          <p:cNvSpPr txBox="1">
            <a:spLocks noChangeArrowheads="1"/>
          </p:cNvSpPr>
          <p:nvPr/>
        </p:nvSpPr>
        <p:spPr>
          <a:xfrm>
            <a:off x="6465234" y="1775368"/>
            <a:ext cx="5174885" cy="4243972"/>
          </a:xfrm>
          <a:prstGeom prst="rect">
            <a:avLst/>
          </a:prstGeom>
        </p:spPr>
        <p:txBody>
          <a:bodyPr/>
          <a:lstStyle/>
          <a:p>
            <a:pPr algn="just">
              <a:lnSpc>
                <a:spcPct val="125000"/>
              </a:lnSpc>
              <a:spcBef>
                <a:spcPct val="30000"/>
              </a:spcBef>
              <a:defRPr/>
            </a:pPr>
            <a:r>
              <a:rPr lang="es-ES" dirty="0">
                <a:latin typeface="Georgia" panose="02040502050405020303" pitchFamily="18" charset="0"/>
                <a:cs typeface="Arial" panose="020B0604020202020204" pitchFamily="34" charset="0"/>
              </a:rPr>
              <a:t>Cuando con motivo de fusión de sociedades, comprendiéndose dentro de este concepto la reunión total de los derechos o acciones de una sociedad de una misma persona, el valor total de la inversión resulte mayor al capital propio de la sociedad absorbida, </a:t>
            </a:r>
            <a:r>
              <a:rPr lang="es-ES" dirty="0">
                <a:solidFill>
                  <a:srgbClr val="FF0000"/>
                </a:solidFill>
                <a:latin typeface="Georgia" panose="02040502050405020303" pitchFamily="18" charset="0"/>
                <a:cs typeface="Arial" panose="020B0604020202020204" pitchFamily="34" charset="0"/>
              </a:rPr>
              <a:t>la diferencia se distribuirá entre los activos no monetarios cuyo valor tributario sea inferior al corriente en plaza</a:t>
            </a:r>
            <a:r>
              <a:rPr lang="es-ES" dirty="0">
                <a:latin typeface="Georgia" panose="02040502050405020303" pitchFamily="18" charset="0"/>
                <a:cs typeface="Arial" panose="020B0604020202020204" pitchFamily="34" charset="0"/>
              </a:rPr>
              <a:t>, si queda una diferencia, </a:t>
            </a:r>
            <a:r>
              <a:rPr lang="es-ES" dirty="0">
                <a:solidFill>
                  <a:srgbClr val="0000FF"/>
                </a:solidFill>
                <a:latin typeface="Georgia" panose="02040502050405020303" pitchFamily="18" charset="0"/>
                <a:cs typeface="Arial" panose="020B0604020202020204" pitchFamily="34" charset="0"/>
              </a:rPr>
              <a:t>está se considerará como un activo intangible, el cual será castigado a la disolución de la empresa o bien al término de giro. </a:t>
            </a:r>
          </a:p>
          <a:p>
            <a:pPr algn="just">
              <a:lnSpc>
                <a:spcPct val="125000"/>
              </a:lnSpc>
              <a:spcBef>
                <a:spcPct val="30000"/>
              </a:spcBef>
              <a:defRPr/>
            </a:pPr>
            <a:endParaRPr lang="es-CL" dirty="0">
              <a:latin typeface="Georgia" panose="02040502050405020303" pitchFamily="18" charset="0"/>
            </a:endParaRPr>
          </a:p>
        </p:txBody>
      </p:sp>
      <p:sp>
        <p:nvSpPr>
          <p:cNvPr id="5" name="Rectángulo 4">
            <a:extLst>
              <a:ext uri="{FF2B5EF4-FFF2-40B4-BE49-F238E27FC236}">
                <a16:creationId xmlns:a16="http://schemas.microsoft.com/office/drawing/2014/main" id="{2B58688A-2A86-47E3-4EEE-599FCEB2145E}"/>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2" name="4 Marcador de número de diapositiva">
            <a:extLst>
              <a:ext uri="{FF2B5EF4-FFF2-40B4-BE49-F238E27FC236}">
                <a16:creationId xmlns:a16="http://schemas.microsoft.com/office/drawing/2014/main" id="{9506CE0E-192C-4996-B23F-4A4FD1FC0B38}"/>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34</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419492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p:bldP spid="23" grpId="0" animBg="1"/>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ángulo 84">
            <a:extLst>
              <a:ext uri="{FF2B5EF4-FFF2-40B4-BE49-F238E27FC236}">
                <a16:creationId xmlns:a16="http://schemas.microsoft.com/office/drawing/2014/main" id="{3606EC23-60BF-42AD-8D91-60CE49AC5806}"/>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45740"/>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S" sz="2800" b="1" dirty="0">
                <a:solidFill>
                  <a:schemeClr val="tx1"/>
                </a:solidFill>
                <a:latin typeface="Georgia" panose="02040502050405020303" pitchFamily="18" charset="0"/>
                <a:cs typeface="Arial" panose="020B0604020202020204" pitchFamily="34" charset="0"/>
              </a:rPr>
              <a:t>Ejemplo Plusvalía/Goodwill (NIIF 3)</a:t>
            </a:r>
            <a:endParaRPr lang="es-CL" sz="2800" dirty="0">
              <a:solidFill>
                <a:schemeClr val="tx1"/>
              </a:solidFill>
              <a:latin typeface="Georgia" panose="02040502050405020303" pitchFamily="18" charset="0"/>
              <a:cs typeface="Arial" panose="020B0604020202020204" pitchFamily="34" charset="0"/>
            </a:endParaRPr>
          </a:p>
        </p:txBody>
      </p:sp>
      <p:pic>
        <p:nvPicPr>
          <p:cNvPr id="9" name="Imagen 1">
            <a:extLst>
              <a:ext uri="{FF2B5EF4-FFF2-40B4-BE49-F238E27FC236}">
                <a16:creationId xmlns:a16="http://schemas.microsoft.com/office/drawing/2014/main" id="{878936C3-3184-41C1-8BA0-2342CEA294F9}"/>
              </a:ext>
            </a:extLst>
          </p:cNvPr>
          <p:cNvPicPr>
            <a:picLocks noChangeAspect="1"/>
          </p:cNvPicPr>
          <p:nvPr/>
        </p:nvPicPr>
        <p:blipFill>
          <a:blip r:embed="rId2"/>
          <a:stretch>
            <a:fillRect/>
          </a:stretch>
        </p:blipFill>
        <p:spPr>
          <a:xfrm>
            <a:off x="2471251" y="2258644"/>
            <a:ext cx="2675592" cy="1431553"/>
          </a:xfrm>
          <a:prstGeom prst="rect">
            <a:avLst/>
          </a:prstGeom>
        </p:spPr>
      </p:pic>
      <p:sp>
        <p:nvSpPr>
          <p:cNvPr id="10" name="6 Rectángulo redondeado">
            <a:extLst>
              <a:ext uri="{FF2B5EF4-FFF2-40B4-BE49-F238E27FC236}">
                <a16:creationId xmlns:a16="http://schemas.microsoft.com/office/drawing/2014/main" id="{BADB7A29-57F9-4E6C-9D7B-41C998EA3338}"/>
              </a:ext>
            </a:extLst>
          </p:cNvPr>
          <p:cNvSpPr/>
          <p:nvPr/>
        </p:nvSpPr>
        <p:spPr>
          <a:xfrm>
            <a:off x="438291" y="1348823"/>
            <a:ext cx="2160240" cy="936104"/>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latin typeface="Georgia" panose="02040502050405020303" pitchFamily="18" charset="0"/>
                <a:cs typeface="Arial" panose="020B0604020202020204" pitchFamily="34" charset="0"/>
              </a:rPr>
              <a:t>ENTIDAD</a:t>
            </a:r>
          </a:p>
        </p:txBody>
      </p:sp>
      <p:pic>
        <p:nvPicPr>
          <p:cNvPr id="11" name="Picture 12" descr="Resultado de imagen para CHINA">
            <a:extLst>
              <a:ext uri="{FF2B5EF4-FFF2-40B4-BE49-F238E27FC236}">
                <a16:creationId xmlns:a16="http://schemas.microsoft.com/office/drawing/2014/main" id="{ACC64B6B-7163-4742-B942-2C86EB7A55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911" y="2723874"/>
            <a:ext cx="1905000" cy="859792"/>
          </a:xfrm>
          <a:prstGeom prst="rect">
            <a:avLst/>
          </a:prstGeom>
          <a:noFill/>
          <a:extLst>
            <a:ext uri="{909E8E84-426E-40dd-AFC4-6F175D3DCCD1}">
              <a14:hiddenFill xmlns:a14="http://schemas.microsoft.com/office/drawing/2010/main" xmlns="">
                <a:solidFill>
                  <a:srgbClr val="FFFFFF"/>
                </a:solidFill>
              </a14:hiddenFill>
            </a:ext>
          </a:extLst>
        </p:spPr>
      </p:pic>
      <p:cxnSp>
        <p:nvCxnSpPr>
          <p:cNvPr id="14" name="9 Conector recto de flecha">
            <a:extLst>
              <a:ext uri="{FF2B5EF4-FFF2-40B4-BE49-F238E27FC236}">
                <a16:creationId xmlns:a16="http://schemas.microsoft.com/office/drawing/2014/main" id="{BA396E8C-26AB-4BCD-A229-9B37F9E6DD59}"/>
              </a:ext>
            </a:extLst>
          </p:cNvPr>
          <p:cNvCxnSpPr/>
          <p:nvPr/>
        </p:nvCxnSpPr>
        <p:spPr>
          <a:xfrm>
            <a:off x="1518411" y="2284927"/>
            <a:ext cx="0" cy="360040"/>
          </a:xfrm>
          <a:prstGeom prst="straightConnector1">
            <a:avLst/>
          </a:prstGeom>
          <a:ln w="22225">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15" name="10 Rectángulo redondeado">
            <a:extLst>
              <a:ext uri="{FF2B5EF4-FFF2-40B4-BE49-F238E27FC236}">
                <a16:creationId xmlns:a16="http://schemas.microsoft.com/office/drawing/2014/main" id="{93F1778D-EE65-488A-B065-73749A417DE0}"/>
              </a:ext>
            </a:extLst>
          </p:cNvPr>
          <p:cNvSpPr/>
          <p:nvPr/>
        </p:nvSpPr>
        <p:spPr>
          <a:xfrm>
            <a:off x="5130312" y="2538490"/>
            <a:ext cx="2448272" cy="98872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latin typeface="Georgia" panose="02040502050405020303" pitchFamily="18" charset="0"/>
                <a:cs typeface="Arial" panose="020B0604020202020204" pitchFamily="34" charset="0"/>
              </a:rPr>
              <a:t>Patrimonio Copec</a:t>
            </a:r>
          </a:p>
          <a:p>
            <a:pPr algn="ctr"/>
            <a:r>
              <a:rPr lang="es-CL" b="1" dirty="0">
                <a:latin typeface="Georgia" panose="02040502050405020303" pitchFamily="18" charset="0"/>
                <a:cs typeface="Arial" panose="020B0604020202020204" pitchFamily="34" charset="0"/>
              </a:rPr>
              <a:t>600.000.000</a:t>
            </a:r>
          </a:p>
        </p:txBody>
      </p:sp>
      <p:sp>
        <p:nvSpPr>
          <p:cNvPr id="16" name="11 Flecha derecha">
            <a:extLst>
              <a:ext uri="{FF2B5EF4-FFF2-40B4-BE49-F238E27FC236}">
                <a16:creationId xmlns:a16="http://schemas.microsoft.com/office/drawing/2014/main" id="{321ED2F6-4BCD-4C7F-81A5-87BCFE4984EF}"/>
              </a:ext>
            </a:extLst>
          </p:cNvPr>
          <p:cNvSpPr/>
          <p:nvPr/>
        </p:nvSpPr>
        <p:spPr>
          <a:xfrm>
            <a:off x="2777344" y="1516824"/>
            <a:ext cx="2675593" cy="667463"/>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latin typeface="Georgia" panose="02040502050405020303" pitchFamily="18" charset="0"/>
              </a:rPr>
              <a:t>900.000.000</a:t>
            </a:r>
          </a:p>
        </p:txBody>
      </p:sp>
      <p:pic>
        <p:nvPicPr>
          <p:cNvPr id="17" name="Imagen 16">
            <a:extLst>
              <a:ext uri="{FF2B5EF4-FFF2-40B4-BE49-F238E27FC236}">
                <a16:creationId xmlns:a16="http://schemas.microsoft.com/office/drawing/2014/main" id="{1BE4E744-BCB2-49AA-9377-BAF1E36DBCF3}"/>
              </a:ext>
            </a:extLst>
          </p:cNvPr>
          <p:cNvPicPr>
            <a:picLocks noChangeAspect="1"/>
          </p:cNvPicPr>
          <p:nvPr/>
        </p:nvPicPr>
        <p:blipFill>
          <a:blip r:embed="rId4"/>
          <a:stretch>
            <a:fillRect/>
          </a:stretch>
        </p:blipFill>
        <p:spPr>
          <a:xfrm>
            <a:off x="1710212" y="4065185"/>
            <a:ext cx="8712967" cy="1798037"/>
          </a:xfrm>
          <a:prstGeom prst="rect">
            <a:avLst/>
          </a:prstGeom>
        </p:spPr>
      </p:pic>
      <p:sp>
        <p:nvSpPr>
          <p:cNvPr id="18" name="CuadroTexto 17">
            <a:extLst>
              <a:ext uri="{FF2B5EF4-FFF2-40B4-BE49-F238E27FC236}">
                <a16:creationId xmlns:a16="http://schemas.microsoft.com/office/drawing/2014/main" id="{A440F45E-4FEC-47E5-A4B3-9DF1D8124E8B}"/>
              </a:ext>
            </a:extLst>
          </p:cNvPr>
          <p:cNvSpPr txBox="1"/>
          <p:nvPr/>
        </p:nvSpPr>
        <p:spPr>
          <a:xfrm>
            <a:off x="1710212" y="4625649"/>
            <a:ext cx="8893495" cy="338554"/>
          </a:xfrm>
          <a:prstGeom prst="rect">
            <a:avLst/>
          </a:prstGeom>
          <a:noFill/>
        </p:spPr>
        <p:txBody>
          <a:bodyPr wrap="square" rtlCol="0">
            <a:spAutoFit/>
          </a:bodyPr>
          <a:lstStyle/>
          <a:p>
            <a:r>
              <a:rPr lang="es-CL" sz="1600" b="1" dirty="0">
                <a:latin typeface="Georgia" panose="02040502050405020303" pitchFamily="18" charset="0"/>
              </a:rPr>
              <a:t>Activo              Inversión relacionada “Copec”                  600.000.000</a:t>
            </a:r>
          </a:p>
        </p:txBody>
      </p:sp>
      <p:sp>
        <p:nvSpPr>
          <p:cNvPr id="19" name="CuadroTexto 18">
            <a:extLst>
              <a:ext uri="{FF2B5EF4-FFF2-40B4-BE49-F238E27FC236}">
                <a16:creationId xmlns:a16="http://schemas.microsoft.com/office/drawing/2014/main" id="{D949DF5E-C87F-4DB0-A65A-2CA8205C0545}"/>
              </a:ext>
            </a:extLst>
          </p:cNvPr>
          <p:cNvSpPr txBox="1"/>
          <p:nvPr/>
        </p:nvSpPr>
        <p:spPr>
          <a:xfrm>
            <a:off x="1727960" y="5336890"/>
            <a:ext cx="8893495" cy="338554"/>
          </a:xfrm>
          <a:prstGeom prst="rect">
            <a:avLst/>
          </a:prstGeom>
          <a:noFill/>
        </p:spPr>
        <p:txBody>
          <a:bodyPr wrap="square" rtlCol="0">
            <a:spAutoFit/>
          </a:bodyPr>
          <a:lstStyle/>
          <a:p>
            <a:r>
              <a:rPr lang="es-CL" sz="1600" b="1" dirty="0">
                <a:latin typeface="Georgia" panose="02040502050405020303" pitchFamily="18" charset="0"/>
              </a:rPr>
              <a:t>Pasivo                                    Cuenta por Pagar                                                    900.000.000</a:t>
            </a:r>
          </a:p>
        </p:txBody>
      </p:sp>
      <p:sp>
        <p:nvSpPr>
          <p:cNvPr id="20" name="CuadroTexto 19">
            <a:extLst>
              <a:ext uri="{FF2B5EF4-FFF2-40B4-BE49-F238E27FC236}">
                <a16:creationId xmlns:a16="http://schemas.microsoft.com/office/drawing/2014/main" id="{D9667873-F025-4776-B5CF-4AEF0F87AC89}"/>
              </a:ext>
            </a:extLst>
          </p:cNvPr>
          <p:cNvSpPr txBox="1"/>
          <p:nvPr/>
        </p:nvSpPr>
        <p:spPr>
          <a:xfrm>
            <a:off x="1689725" y="4964203"/>
            <a:ext cx="8893495" cy="338554"/>
          </a:xfrm>
          <a:prstGeom prst="rect">
            <a:avLst/>
          </a:prstGeom>
          <a:noFill/>
        </p:spPr>
        <p:txBody>
          <a:bodyPr wrap="square" rtlCol="0">
            <a:spAutoFit/>
          </a:bodyPr>
          <a:lstStyle/>
          <a:p>
            <a:r>
              <a:rPr lang="es-CL" sz="1600" b="1" dirty="0">
                <a:solidFill>
                  <a:srgbClr val="FF3300"/>
                </a:solidFill>
                <a:latin typeface="Georgia" panose="02040502050405020303" pitchFamily="18" charset="0"/>
              </a:rPr>
              <a:t>Activo               Plusvalía / goodwill                                        300.000.000</a:t>
            </a:r>
          </a:p>
        </p:txBody>
      </p:sp>
      <p:pic>
        <p:nvPicPr>
          <p:cNvPr id="1026" name="Picture 2" descr="Copec - Copec agregó una foto nueva.">
            <a:extLst>
              <a:ext uri="{FF2B5EF4-FFF2-40B4-BE49-F238E27FC236}">
                <a16:creationId xmlns:a16="http://schemas.microsoft.com/office/drawing/2014/main" id="{1654AA75-EA93-F436-6834-ADB6EEE30E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5057" y="1189524"/>
            <a:ext cx="1884080" cy="1314834"/>
          </a:xfrm>
          <a:prstGeom prst="rect">
            <a:avLst/>
          </a:prstGeom>
          <a:noFill/>
          <a:extLst>
            <a:ext uri="{909E8E84-426E-40DD-AFC4-6F175D3DCCD1}">
              <a14:hiddenFill xmlns:a14="http://schemas.microsoft.com/office/drawing/2010/main">
                <a:solidFill>
                  <a:srgbClr val="FFFFFF"/>
                </a:solidFill>
              </a14:hiddenFill>
            </a:ext>
          </a:extLst>
        </p:spPr>
      </p:pic>
      <p:sp>
        <p:nvSpPr>
          <p:cNvPr id="2" name="Cerrar llave 1">
            <a:extLst>
              <a:ext uri="{FF2B5EF4-FFF2-40B4-BE49-F238E27FC236}">
                <a16:creationId xmlns:a16="http://schemas.microsoft.com/office/drawing/2014/main" id="{C3A2D28A-E337-6C39-CD50-53569DF12DDE}"/>
              </a:ext>
            </a:extLst>
          </p:cNvPr>
          <p:cNvSpPr/>
          <p:nvPr/>
        </p:nvSpPr>
        <p:spPr>
          <a:xfrm>
            <a:off x="7254531" y="1154499"/>
            <a:ext cx="745640" cy="2724546"/>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graphicFrame>
        <p:nvGraphicFramePr>
          <p:cNvPr id="4" name="Tabla 4">
            <a:extLst>
              <a:ext uri="{FF2B5EF4-FFF2-40B4-BE49-F238E27FC236}">
                <a16:creationId xmlns:a16="http://schemas.microsoft.com/office/drawing/2014/main" id="{886059B7-7637-0B9A-C93B-3506441F1844}"/>
              </a:ext>
            </a:extLst>
          </p:cNvPr>
          <p:cNvGraphicFramePr>
            <a:graphicFrameLocks noGrp="1"/>
          </p:cNvGraphicFramePr>
          <p:nvPr/>
        </p:nvGraphicFramePr>
        <p:xfrm>
          <a:off x="8042580" y="1527570"/>
          <a:ext cx="4076902" cy="2021840"/>
        </p:xfrm>
        <a:graphic>
          <a:graphicData uri="http://schemas.openxmlformats.org/drawingml/2006/table">
            <a:tbl>
              <a:tblPr firstRow="1" bandRow="1">
                <a:tableStyleId>{5C22544A-7EE6-4342-B048-85BDC9FD1C3A}</a:tableStyleId>
              </a:tblPr>
              <a:tblGrid>
                <a:gridCol w="2432380">
                  <a:extLst>
                    <a:ext uri="{9D8B030D-6E8A-4147-A177-3AD203B41FA5}">
                      <a16:colId xmlns:a16="http://schemas.microsoft.com/office/drawing/2014/main" val="3276691051"/>
                    </a:ext>
                  </a:extLst>
                </a:gridCol>
                <a:gridCol w="1644522">
                  <a:extLst>
                    <a:ext uri="{9D8B030D-6E8A-4147-A177-3AD203B41FA5}">
                      <a16:colId xmlns:a16="http://schemas.microsoft.com/office/drawing/2014/main" val="3066978363"/>
                    </a:ext>
                  </a:extLst>
                </a:gridCol>
              </a:tblGrid>
              <a:tr h="370840">
                <a:tc>
                  <a:txBody>
                    <a:bodyPr/>
                    <a:lstStyle/>
                    <a:p>
                      <a:r>
                        <a:rPr lang="es-CL" b="0" dirty="0">
                          <a:solidFill>
                            <a:schemeClr val="tx1"/>
                          </a:solidFill>
                          <a:latin typeface="Georgia" panose="02040502050405020303" pitchFamily="18" charset="0"/>
                        </a:rPr>
                        <a:t>Capital</a:t>
                      </a:r>
                    </a:p>
                  </a:txBody>
                  <a:tcPr>
                    <a:solidFill>
                      <a:schemeClr val="bg2"/>
                    </a:solidFill>
                  </a:tcPr>
                </a:tc>
                <a:tc>
                  <a:txBody>
                    <a:bodyPr/>
                    <a:lstStyle/>
                    <a:p>
                      <a:pPr algn="r"/>
                      <a:endParaRPr lang="es-CL" sz="1500" dirty="0">
                        <a:solidFill>
                          <a:schemeClr val="tx1"/>
                        </a:solidFill>
                        <a:latin typeface="Georgia" panose="02040502050405020303" pitchFamily="18" charset="0"/>
                      </a:endParaRPr>
                    </a:p>
                  </a:txBody>
                  <a:tcPr>
                    <a:solidFill>
                      <a:schemeClr val="bg2"/>
                    </a:solidFill>
                  </a:tcPr>
                </a:tc>
                <a:extLst>
                  <a:ext uri="{0D108BD9-81ED-4DB2-BD59-A6C34878D82A}">
                    <a16:rowId xmlns:a16="http://schemas.microsoft.com/office/drawing/2014/main" val="2259168491"/>
                  </a:ext>
                </a:extLst>
              </a:tr>
              <a:tr h="370840">
                <a:tc>
                  <a:txBody>
                    <a:bodyPr/>
                    <a:lstStyle/>
                    <a:p>
                      <a:r>
                        <a:rPr lang="es-CL" b="0" dirty="0">
                          <a:solidFill>
                            <a:schemeClr val="tx1"/>
                          </a:solidFill>
                          <a:latin typeface="Georgia" panose="02040502050405020303" pitchFamily="18" charset="0"/>
                        </a:rPr>
                        <a:t>Resultado Acumulado</a:t>
                      </a:r>
                    </a:p>
                  </a:txBody>
                  <a:tcPr>
                    <a:solidFill>
                      <a:schemeClr val="bg2"/>
                    </a:solidFill>
                  </a:tcPr>
                </a:tc>
                <a:tc>
                  <a:txBody>
                    <a:bodyPr/>
                    <a:lstStyle/>
                    <a:p>
                      <a:pPr algn="r"/>
                      <a:endParaRPr lang="es-CL" sz="1500" dirty="0">
                        <a:solidFill>
                          <a:schemeClr val="tx1"/>
                        </a:solidFill>
                        <a:latin typeface="Georgia" panose="02040502050405020303" pitchFamily="18" charset="0"/>
                      </a:endParaRPr>
                    </a:p>
                  </a:txBody>
                  <a:tcPr>
                    <a:solidFill>
                      <a:schemeClr val="bg2"/>
                    </a:solidFill>
                  </a:tcPr>
                </a:tc>
                <a:extLst>
                  <a:ext uri="{0D108BD9-81ED-4DB2-BD59-A6C34878D82A}">
                    <a16:rowId xmlns:a16="http://schemas.microsoft.com/office/drawing/2014/main" val="3811533212"/>
                  </a:ext>
                </a:extLst>
              </a:tr>
              <a:tr h="370840">
                <a:tc>
                  <a:txBody>
                    <a:bodyPr/>
                    <a:lstStyle/>
                    <a:p>
                      <a:r>
                        <a:rPr lang="es-CL" b="0" dirty="0">
                          <a:solidFill>
                            <a:schemeClr val="tx1"/>
                          </a:solidFill>
                          <a:latin typeface="Georgia" panose="02040502050405020303" pitchFamily="18" charset="0"/>
                        </a:rPr>
                        <a:t>Otras Reservas</a:t>
                      </a:r>
                    </a:p>
                  </a:txBody>
                  <a:tcPr>
                    <a:solidFill>
                      <a:schemeClr val="bg2"/>
                    </a:solidFill>
                  </a:tcPr>
                </a:tc>
                <a:tc>
                  <a:txBody>
                    <a:bodyPr/>
                    <a:lstStyle/>
                    <a:p>
                      <a:pPr algn="r"/>
                      <a:endParaRPr lang="es-CL" sz="1500" dirty="0">
                        <a:solidFill>
                          <a:schemeClr val="tx1"/>
                        </a:solidFill>
                        <a:latin typeface="Georgia" panose="02040502050405020303" pitchFamily="18" charset="0"/>
                      </a:endParaRPr>
                    </a:p>
                  </a:txBody>
                  <a:tcPr>
                    <a:solidFill>
                      <a:schemeClr val="bg2"/>
                    </a:solidFill>
                  </a:tcPr>
                </a:tc>
                <a:extLst>
                  <a:ext uri="{0D108BD9-81ED-4DB2-BD59-A6C34878D82A}">
                    <a16:rowId xmlns:a16="http://schemas.microsoft.com/office/drawing/2014/main" val="3974805121"/>
                  </a:ext>
                </a:extLst>
              </a:tr>
              <a:tr h="370840">
                <a:tc>
                  <a:txBody>
                    <a:bodyPr/>
                    <a:lstStyle/>
                    <a:p>
                      <a:r>
                        <a:rPr lang="es-CL" b="0" dirty="0">
                          <a:solidFill>
                            <a:schemeClr val="tx1"/>
                          </a:solidFill>
                          <a:latin typeface="Georgia" panose="02040502050405020303" pitchFamily="18" charset="0"/>
                        </a:rPr>
                        <a:t>Ut. del Ejercicio</a:t>
                      </a:r>
                    </a:p>
                  </a:txBody>
                  <a:tcPr>
                    <a:solidFill>
                      <a:schemeClr val="bg2"/>
                    </a:solidFill>
                  </a:tcPr>
                </a:tc>
                <a:tc>
                  <a:txBody>
                    <a:bodyPr/>
                    <a:lstStyle/>
                    <a:p>
                      <a:pPr algn="r"/>
                      <a:endParaRPr lang="es-CL" sz="1500" dirty="0">
                        <a:solidFill>
                          <a:schemeClr val="tx1"/>
                        </a:solidFill>
                        <a:latin typeface="Georgia" panose="02040502050405020303" pitchFamily="18" charset="0"/>
                      </a:endParaRPr>
                    </a:p>
                  </a:txBody>
                  <a:tcPr>
                    <a:solidFill>
                      <a:schemeClr val="bg2"/>
                    </a:solidFill>
                  </a:tcPr>
                </a:tc>
                <a:extLst>
                  <a:ext uri="{0D108BD9-81ED-4DB2-BD59-A6C34878D82A}">
                    <a16:rowId xmlns:a16="http://schemas.microsoft.com/office/drawing/2014/main" val="2110302823"/>
                  </a:ext>
                </a:extLst>
              </a:tr>
              <a:tr h="0">
                <a:tc>
                  <a:txBody>
                    <a:bodyPr/>
                    <a:lstStyle/>
                    <a:p>
                      <a:endParaRPr lang="es-CL" sz="500" b="0" dirty="0">
                        <a:solidFill>
                          <a:schemeClr val="tx1"/>
                        </a:solidFill>
                        <a:latin typeface="Georgia" panose="02040502050405020303" pitchFamily="18" charset="0"/>
                      </a:endParaRPr>
                    </a:p>
                  </a:txBody>
                  <a:tcPr>
                    <a:solidFill>
                      <a:schemeClr val="bg2"/>
                    </a:solidFill>
                  </a:tcPr>
                </a:tc>
                <a:tc>
                  <a:txBody>
                    <a:bodyPr/>
                    <a:lstStyle/>
                    <a:p>
                      <a:pPr algn="r"/>
                      <a:endParaRPr lang="es-CL" sz="500" dirty="0">
                        <a:solidFill>
                          <a:schemeClr val="tx1"/>
                        </a:solidFill>
                        <a:latin typeface="Georgia" panose="02040502050405020303" pitchFamily="18" charset="0"/>
                      </a:endParaRPr>
                    </a:p>
                  </a:txBody>
                  <a:tcPr>
                    <a:solidFill>
                      <a:schemeClr val="bg2"/>
                    </a:solidFill>
                  </a:tcPr>
                </a:tc>
                <a:extLst>
                  <a:ext uri="{0D108BD9-81ED-4DB2-BD59-A6C34878D82A}">
                    <a16:rowId xmlns:a16="http://schemas.microsoft.com/office/drawing/2014/main" val="1818630950"/>
                  </a:ext>
                </a:extLst>
              </a:tr>
              <a:tr h="370840">
                <a:tc>
                  <a:txBody>
                    <a:bodyPr/>
                    <a:lstStyle/>
                    <a:p>
                      <a:r>
                        <a:rPr lang="es-CL" b="1" dirty="0">
                          <a:solidFill>
                            <a:schemeClr val="tx1"/>
                          </a:solidFill>
                          <a:latin typeface="Georgia" panose="02040502050405020303" pitchFamily="18" charset="0"/>
                        </a:rPr>
                        <a:t>Patrimonio</a:t>
                      </a:r>
                    </a:p>
                  </a:txBody>
                  <a:tcPr>
                    <a:solidFill>
                      <a:schemeClr val="bg2"/>
                    </a:solidFill>
                  </a:tcPr>
                </a:tc>
                <a:tc>
                  <a:txBody>
                    <a:bodyPr/>
                    <a:lstStyle/>
                    <a:p>
                      <a:pPr algn="r"/>
                      <a:endParaRPr lang="es-CL" sz="1500" dirty="0">
                        <a:solidFill>
                          <a:schemeClr val="tx1"/>
                        </a:solidFill>
                        <a:latin typeface="Georgia" panose="02040502050405020303" pitchFamily="18" charset="0"/>
                      </a:endParaRPr>
                    </a:p>
                  </a:txBody>
                  <a:tcPr>
                    <a:solidFill>
                      <a:schemeClr val="bg2"/>
                    </a:solidFill>
                  </a:tcPr>
                </a:tc>
                <a:extLst>
                  <a:ext uri="{0D108BD9-81ED-4DB2-BD59-A6C34878D82A}">
                    <a16:rowId xmlns:a16="http://schemas.microsoft.com/office/drawing/2014/main" val="501306036"/>
                  </a:ext>
                </a:extLst>
              </a:tr>
            </a:tbl>
          </a:graphicData>
        </a:graphic>
      </p:graphicFrame>
      <p:sp>
        <p:nvSpPr>
          <p:cNvPr id="5" name="Shape 1945">
            <a:extLst>
              <a:ext uri="{FF2B5EF4-FFF2-40B4-BE49-F238E27FC236}">
                <a16:creationId xmlns:a16="http://schemas.microsoft.com/office/drawing/2014/main" id="{368B187E-C12D-A599-17BC-2D83AFDFD75B}"/>
              </a:ext>
            </a:extLst>
          </p:cNvPr>
          <p:cNvSpPr/>
          <p:nvPr/>
        </p:nvSpPr>
        <p:spPr>
          <a:xfrm>
            <a:off x="10149250" y="1639331"/>
            <a:ext cx="1904330"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r">
              <a:lnSpc>
                <a:spcPct val="120000"/>
              </a:lnSpc>
              <a:defRPr sz="1800"/>
            </a:pPr>
            <a:r>
              <a:rPr lang="es-CL" sz="1500" b="1" dirty="0">
                <a:latin typeface="Georgia" panose="02040502050405020303" pitchFamily="18" charset="0"/>
                <a:ea typeface="Roboto Light"/>
                <a:cs typeface="Roboto Light"/>
                <a:sym typeface="BebasNeueBold"/>
              </a:rPr>
              <a:t>250.000.000</a:t>
            </a:r>
            <a:endParaRPr sz="1500" dirty="0">
              <a:latin typeface="Georgia" panose="02040502050405020303" pitchFamily="18" charset="0"/>
              <a:ea typeface="Roboto Light"/>
              <a:cs typeface="Roboto Light"/>
              <a:sym typeface="Roboto Light"/>
            </a:endParaRPr>
          </a:p>
        </p:txBody>
      </p:sp>
      <p:sp>
        <p:nvSpPr>
          <p:cNvPr id="6" name="Shape 1945">
            <a:extLst>
              <a:ext uri="{FF2B5EF4-FFF2-40B4-BE49-F238E27FC236}">
                <a16:creationId xmlns:a16="http://schemas.microsoft.com/office/drawing/2014/main" id="{7E3F96BE-8C4D-D868-2430-780428DAF1C6}"/>
              </a:ext>
            </a:extLst>
          </p:cNvPr>
          <p:cNvSpPr/>
          <p:nvPr/>
        </p:nvSpPr>
        <p:spPr>
          <a:xfrm>
            <a:off x="10138339" y="1984904"/>
            <a:ext cx="1904330"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r">
              <a:lnSpc>
                <a:spcPct val="120000"/>
              </a:lnSpc>
              <a:defRPr sz="1800"/>
            </a:pPr>
            <a:r>
              <a:rPr lang="es-CL" sz="1500" b="1" dirty="0">
                <a:latin typeface="Georgia" panose="02040502050405020303" pitchFamily="18" charset="0"/>
                <a:ea typeface="Roboto Light"/>
                <a:cs typeface="Roboto Light"/>
                <a:sym typeface="BebasNeueBold"/>
              </a:rPr>
              <a:t>200.000.000</a:t>
            </a:r>
            <a:endParaRPr sz="1500" dirty="0">
              <a:latin typeface="Georgia" panose="02040502050405020303" pitchFamily="18" charset="0"/>
              <a:ea typeface="Roboto Light"/>
              <a:cs typeface="Roboto Light"/>
              <a:sym typeface="Roboto Light"/>
            </a:endParaRPr>
          </a:p>
        </p:txBody>
      </p:sp>
      <p:sp>
        <p:nvSpPr>
          <p:cNvPr id="7" name="Shape 1945">
            <a:extLst>
              <a:ext uri="{FF2B5EF4-FFF2-40B4-BE49-F238E27FC236}">
                <a16:creationId xmlns:a16="http://schemas.microsoft.com/office/drawing/2014/main" id="{3399624B-8FDA-7115-DBE0-BBCE26609149}"/>
              </a:ext>
            </a:extLst>
          </p:cNvPr>
          <p:cNvSpPr/>
          <p:nvPr/>
        </p:nvSpPr>
        <p:spPr>
          <a:xfrm>
            <a:off x="10158659" y="2370984"/>
            <a:ext cx="1904330"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r">
              <a:lnSpc>
                <a:spcPct val="120000"/>
              </a:lnSpc>
              <a:defRPr sz="1800"/>
            </a:pPr>
            <a:r>
              <a:rPr lang="es-CL" sz="1500" b="1" dirty="0">
                <a:latin typeface="Georgia" panose="02040502050405020303" pitchFamily="18" charset="0"/>
                <a:ea typeface="Roboto Light"/>
                <a:cs typeface="Roboto Light"/>
                <a:sym typeface="BebasNeueBold"/>
              </a:rPr>
              <a:t>100.000.000</a:t>
            </a:r>
            <a:endParaRPr sz="1500" dirty="0">
              <a:latin typeface="Georgia" panose="02040502050405020303" pitchFamily="18" charset="0"/>
              <a:ea typeface="Roboto Light"/>
              <a:cs typeface="Roboto Light"/>
              <a:sym typeface="Roboto Light"/>
            </a:endParaRPr>
          </a:p>
        </p:txBody>
      </p:sp>
      <p:sp>
        <p:nvSpPr>
          <p:cNvPr id="23" name="Shape 1945">
            <a:extLst>
              <a:ext uri="{FF2B5EF4-FFF2-40B4-BE49-F238E27FC236}">
                <a16:creationId xmlns:a16="http://schemas.microsoft.com/office/drawing/2014/main" id="{9DB6650D-BBD2-B85A-E485-59831E88D961}"/>
              </a:ext>
            </a:extLst>
          </p:cNvPr>
          <p:cNvSpPr/>
          <p:nvPr/>
        </p:nvSpPr>
        <p:spPr>
          <a:xfrm>
            <a:off x="10158659" y="2746904"/>
            <a:ext cx="1904330"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r">
              <a:lnSpc>
                <a:spcPct val="120000"/>
              </a:lnSpc>
              <a:defRPr sz="1800"/>
            </a:pPr>
            <a:r>
              <a:rPr lang="es-CL" sz="1500" b="1" dirty="0">
                <a:latin typeface="Georgia" panose="02040502050405020303" pitchFamily="18" charset="0"/>
                <a:ea typeface="Roboto Light"/>
                <a:cs typeface="Roboto Light"/>
                <a:sym typeface="BebasNeueBold"/>
              </a:rPr>
              <a:t>50.000.000</a:t>
            </a:r>
            <a:endParaRPr sz="1500" dirty="0">
              <a:latin typeface="Georgia" panose="02040502050405020303" pitchFamily="18" charset="0"/>
              <a:ea typeface="Roboto Light"/>
              <a:cs typeface="Roboto Light"/>
              <a:sym typeface="Roboto Light"/>
            </a:endParaRPr>
          </a:p>
        </p:txBody>
      </p:sp>
      <p:sp>
        <p:nvSpPr>
          <p:cNvPr id="25" name="Shape 1945">
            <a:extLst>
              <a:ext uri="{FF2B5EF4-FFF2-40B4-BE49-F238E27FC236}">
                <a16:creationId xmlns:a16="http://schemas.microsoft.com/office/drawing/2014/main" id="{6A468C99-F7F0-7A85-C658-4F9FE6E3161B}"/>
              </a:ext>
            </a:extLst>
          </p:cNvPr>
          <p:cNvSpPr/>
          <p:nvPr/>
        </p:nvSpPr>
        <p:spPr>
          <a:xfrm>
            <a:off x="10168819" y="3265064"/>
            <a:ext cx="1904330"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r">
              <a:lnSpc>
                <a:spcPct val="120000"/>
              </a:lnSpc>
              <a:defRPr sz="1800"/>
            </a:pPr>
            <a:r>
              <a:rPr lang="es-CL" sz="1500" b="1" dirty="0">
                <a:latin typeface="Georgia" panose="02040502050405020303" pitchFamily="18" charset="0"/>
                <a:ea typeface="Roboto Light"/>
                <a:cs typeface="Roboto Light"/>
                <a:sym typeface="BebasNeueBold"/>
              </a:rPr>
              <a:t>600.000.000</a:t>
            </a:r>
            <a:endParaRPr sz="1500" dirty="0">
              <a:latin typeface="Georgia" panose="02040502050405020303" pitchFamily="18" charset="0"/>
              <a:ea typeface="Roboto Light"/>
              <a:cs typeface="Roboto Light"/>
              <a:sym typeface="Roboto Light"/>
            </a:endParaRPr>
          </a:p>
        </p:txBody>
      </p:sp>
      <p:pic>
        <p:nvPicPr>
          <p:cNvPr id="8" name="Picture 2">
            <a:extLst>
              <a:ext uri="{FF2B5EF4-FFF2-40B4-BE49-F238E27FC236}">
                <a16:creationId xmlns:a16="http://schemas.microsoft.com/office/drawing/2014/main" id="{6097A28D-C96D-EB2D-8405-A931B28D5C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4355" y="3287314"/>
            <a:ext cx="1104900" cy="7334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ángulo 25">
            <a:extLst>
              <a:ext uri="{FF2B5EF4-FFF2-40B4-BE49-F238E27FC236}">
                <a16:creationId xmlns:a16="http://schemas.microsoft.com/office/drawing/2014/main" id="{2EC15473-7A5A-604E-616C-55068B3281C6}"/>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3" name="4 Marcador de número de diapositiva">
            <a:extLst>
              <a:ext uri="{FF2B5EF4-FFF2-40B4-BE49-F238E27FC236}">
                <a16:creationId xmlns:a16="http://schemas.microsoft.com/office/drawing/2014/main" id="{C3F3544A-7288-3640-144D-A0CA3A840567}"/>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35</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87335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1000"/>
                                        <p:tgtEl>
                                          <p:spTgt spid="1026"/>
                                        </p:tgtEl>
                                      </p:cBhvr>
                                    </p:animEffect>
                                    <p:anim calcmode="lin" valueType="num">
                                      <p:cBhvr>
                                        <p:cTn id="33" dur="1000" fill="hold"/>
                                        <p:tgtEl>
                                          <p:spTgt spid="1026"/>
                                        </p:tgtEl>
                                        <p:attrNameLst>
                                          <p:attrName>ppt_x</p:attrName>
                                        </p:attrNameLst>
                                      </p:cBhvr>
                                      <p:tavLst>
                                        <p:tav tm="0">
                                          <p:val>
                                            <p:strVal val="#ppt_x"/>
                                          </p:val>
                                        </p:tav>
                                        <p:tav tm="100000">
                                          <p:val>
                                            <p:strVal val="#ppt_x"/>
                                          </p:val>
                                        </p:tav>
                                      </p:tavLst>
                                    </p:anim>
                                    <p:anim calcmode="lin" valueType="num">
                                      <p:cBhvr>
                                        <p:cTn id="34" dur="1000" fill="hold"/>
                                        <p:tgtEl>
                                          <p:spTgt spid="1026"/>
                                        </p:tgtEl>
                                        <p:attrNameLst>
                                          <p:attrName>ppt_y</p:attrName>
                                        </p:attrNameLst>
                                      </p:cBhvr>
                                      <p:tavLst>
                                        <p:tav tm="0">
                                          <p:val>
                                            <p:strVal val="#ppt_y+.1"/>
                                          </p:val>
                                        </p:tav>
                                        <p:tav tm="100000">
                                          <p:val>
                                            <p:strVal val="#ppt_y"/>
                                          </p:val>
                                        </p:tav>
                                      </p:tavLst>
                                    </p:anim>
                                  </p:childTnLst>
                                </p:cTn>
                              </p:par>
                              <p:par>
                                <p:cTn id="35" presetID="16" presetClass="entr" presetSubtype="21"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barn(inVertical)">
                                      <p:cBhvr>
                                        <p:cTn id="47" dur="500"/>
                                        <p:tgtEl>
                                          <p:spTgt spid="2"/>
                                        </p:tgtEl>
                                      </p:cBhvr>
                                    </p:animEffect>
                                  </p:childTnLst>
                                </p:cTn>
                              </p:par>
                              <p:par>
                                <p:cTn id="48" presetID="16" presetClass="entr" presetSubtype="21"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barn(inVertical)">
                                      <p:cBhvr>
                                        <p:cTn id="50" dur="5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circle(in)">
                                      <p:cBhvr>
                                        <p:cTn id="55" dur="2000"/>
                                        <p:tgtEl>
                                          <p:spTgt spid="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barn(inVertical)">
                                      <p:cBhvr>
                                        <p:cTn id="60" dur="500"/>
                                        <p:tgtEl>
                                          <p:spTgt spid="6"/>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barn(inVertical)">
                                      <p:cBhvr>
                                        <p:cTn id="65" dur="5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barn(inVertical)">
                                      <p:cBhvr>
                                        <p:cTn id="70" dur="500"/>
                                        <p:tgtEl>
                                          <p:spTgt spid="23"/>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barn(inVertical)">
                                      <p:cBhvr>
                                        <p:cTn id="75" dur="500"/>
                                        <p:tgtEl>
                                          <p:spTgt spid="25"/>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wipe(down)">
                                      <p:cBhvr>
                                        <p:cTn id="80" dur="500"/>
                                        <p:tgtEl>
                                          <p:spTgt spid="15"/>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7"/>
                                        </p:tgtEl>
                                        <p:attrNameLst>
                                          <p:attrName>style.visibility</p:attrName>
                                        </p:attrNameLst>
                                      </p:cBhvr>
                                      <p:to>
                                        <p:strVal val="visible"/>
                                      </p:to>
                                    </p:set>
                                    <p:anim calcmode="lin" valueType="num">
                                      <p:cBhvr additive="base">
                                        <p:cTn id="85" dur="500" fill="hold"/>
                                        <p:tgtEl>
                                          <p:spTgt spid="17"/>
                                        </p:tgtEl>
                                        <p:attrNameLst>
                                          <p:attrName>ppt_x</p:attrName>
                                        </p:attrNameLst>
                                      </p:cBhvr>
                                      <p:tavLst>
                                        <p:tav tm="0">
                                          <p:val>
                                            <p:strVal val="#ppt_x"/>
                                          </p:val>
                                        </p:tav>
                                        <p:tav tm="100000">
                                          <p:val>
                                            <p:strVal val="#ppt_x"/>
                                          </p:val>
                                        </p:tav>
                                      </p:tavLst>
                                    </p:anim>
                                    <p:anim calcmode="lin" valueType="num">
                                      <p:cBhvr additive="base">
                                        <p:cTn id="8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6" presetClass="entr" presetSubtype="16" fill="hold" grpId="0" nodeType="click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circle(in)">
                                      <p:cBhvr>
                                        <p:cTn id="91" dur="2000"/>
                                        <p:tgtEl>
                                          <p:spTgt spid="18"/>
                                        </p:tgtEl>
                                      </p:cBhvr>
                                    </p:animEffect>
                                  </p:childTnLst>
                                </p:cTn>
                              </p:par>
                            </p:childTnLst>
                          </p:cTn>
                        </p:par>
                      </p:childTnLst>
                    </p:cTn>
                  </p:par>
                  <p:par>
                    <p:cTn id="92" fill="hold">
                      <p:stCondLst>
                        <p:cond delay="indefinite"/>
                      </p:stCondLst>
                      <p:childTnLst>
                        <p:par>
                          <p:cTn id="93" fill="hold">
                            <p:stCondLst>
                              <p:cond delay="0"/>
                            </p:stCondLst>
                            <p:childTnLst>
                              <p:par>
                                <p:cTn id="94" presetID="6" presetClass="entr" presetSubtype="16" fill="hold" grpId="0" nodeType="click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circle(in)">
                                      <p:cBhvr>
                                        <p:cTn id="96" dur="2000"/>
                                        <p:tgtEl>
                                          <p:spTgt spid="19"/>
                                        </p:tgtEl>
                                      </p:cBhvr>
                                    </p:animEffect>
                                  </p:childTnLst>
                                </p:cTn>
                              </p:par>
                            </p:childTnLst>
                          </p:cTn>
                        </p:par>
                      </p:childTnLst>
                    </p:cTn>
                  </p:par>
                  <p:par>
                    <p:cTn id="97" fill="hold">
                      <p:stCondLst>
                        <p:cond delay="indefinite"/>
                      </p:stCondLst>
                      <p:childTnLst>
                        <p:par>
                          <p:cTn id="98" fill="hold">
                            <p:stCondLst>
                              <p:cond delay="0"/>
                            </p:stCondLst>
                            <p:childTnLst>
                              <p:par>
                                <p:cTn id="99" presetID="6" presetClass="entr" presetSubtype="16" fill="hold" grpId="0" nodeType="clickEffect">
                                  <p:stCondLst>
                                    <p:cond delay="0"/>
                                  </p:stCondLst>
                                  <p:childTnLst>
                                    <p:set>
                                      <p:cBhvr>
                                        <p:cTn id="100" dur="1" fill="hold">
                                          <p:stCondLst>
                                            <p:cond delay="0"/>
                                          </p:stCondLst>
                                        </p:cTn>
                                        <p:tgtEl>
                                          <p:spTgt spid="20"/>
                                        </p:tgtEl>
                                        <p:attrNameLst>
                                          <p:attrName>style.visibility</p:attrName>
                                        </p:attrNameLst>
                                      </p:cBhvr>
                                      <p:to>
                                        <p:strVal val="visible"/>
                                      </p:to>
                                    </p:set>
                                    <p:animEffect transition="in" filter="circle(in)">
                                      <p:cBhvr>
                                        <p:cTn id="101"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15" grpId="0" animBg="1"/>
      <p:bldP spid="16" grpId="0" animBg="1"/>
      <p:bldP spid="18" grpId="0"/>
      <p:bldP spid="19" grpId="0"/>
      <p:bldP spid="20" grpId="0"/>
      <p:bldP spid="2" grpId="0" animBg="1"/>
      <p:bldP spid="5" grpId="0" animBg="1"/>
      <p:bldP spid="6" grpId="0" animBg="1"/>
      <p:bldP spid="7" grpId="0" animBg="1"/>
      <p:bldP spid="23" grpId="0" animBg="1"/>
      <p:bldP spid="2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ángulo 84">
            <a:extLst>
              <a:ext uri="{FF2B5EF4-FFF2-40B4-BE49-F238E27FC236}">
                <a16:creationId xmlns:a16="http://schemas.microsoft.com/office/drawing/2014/main" id="{3606EC23-60BF-42AD-8D91-60CE49AC5806}"/>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45740"/>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S" sz="2800" b="1" dirty="0">
                <a:solidFill>
                  <a:schemeClr val="tx1"/>
                </a:solidFill>
                <a:latin typeface="Georgia" panose="02040502050405020303" pitchFamily="18" charset="0"/>
                <a:cs typeface="Arial" panose="020B0604020202020204" pitchFamily="34" charset="0"/>
              </a:rPr>
              <a:t>Deterioro Plusvalía NIIF (UGE)</a:t>
            </a:r>
            <a:endParaRPr lang="es-CL" sz="2800" dirty="0">
              <a:solidFill>
                <a:schemeClr val="tx1"/>
              </a:solidFill>
              <a:latin typeface="Georgia" panose="02040502050405020303" pitchFamily="18" charset="0"/>
              <a:cs typeface="Arial" panose="020B0604020202020204" pitchFamily="34" charset="0"/>
            </a:endParaRPr>
          </a:p>
        </p:txBody>
      </p:sp>
      <p:pic>
        <p:nvPicPr>
          <p:cNvPr id="3" name="Picture 2" descr="Copec - Copec agregó una foto nueva.">
            <a:extLst>
              <a:ext uri="{FF2B5EF4-FFF2-40B4-BE49-F238E27FC236}">
                <a16:creationId xmlns:a16="http://schemas.microsoft.com/office/drawing/2014/main" id="{250D06A8-A529-57A4-6D04-801E78770A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83" y="2348292"/>
            <a:ext cx="1313234" cy="1314834"/>
          </a:xfrm>
          <a:prstGeom prst="rect">
            <a:avLst/>
          </a:prstGeom>
          <a:noFill/>
          <a:extLst>
            <a:ext uri="{909E8E84-426E-40DD-AFC4-6F175D3DCCD1}">
              <a14:hiddenFill xmlns:a14="http://schemas.microsoft.com/office/drawing/2010/main">
                <a:solidFill>
                  <a:srgbClr val="FFFFFF"/>
                </a:solidFill>
              </a14:hiddenFill>
            </a:ext>
          </a:extLst>
        </p:spPr>
      </p:pic>
      <p:sp>
        <p:nvSpPr>
          <p:cNvPr id="8" name="Cerrar llave 7">
            <a:extLst>
              <a:ext uri="{FF2B5EF4-FFF2-40B4-BE49-F238E27FC236}">
                <a16:creationId xmlns:a16="http://schemas.microsoft.com/office/drawing/2014/main" id="{62E455FB-1C25-65B4-9D79-240F39CE349D}"/>
              </a:ext>
            </a:extLst>
          </p:cNvPr>
          <p:cNvSpPr/>
          <p:nvPr/>
        </p:nvSpPr>
        <p:spPr>
          <a:xfrm>
            <a:off x="841853" y="1585068"/>
            <a:ext cx="745640" cy="2724546"/>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pic>
        <p:nvPicPr>
          <p:cNvPr id="26" name="Imagen 25">
            <a:extLst>
              <a:ext uri="{FF2B5EF4-FFF2-40B4-BE49-F238E27FC236}">
                <a16:creationId xmlns:a16="http://schemas.microsoft.com/office/drawing/2014/main" id="{774A6B04-30F7-5D61-2F48-E47DE8AFDEF5}"/>
              </a:ext>
            </a:extLst>
          </p:cNvPr>
          <p:cNvPicPr>
            <a:picLocks noChangeAspect="1"/>
          </p:cNvPicPr>
          <p:nvPr/>
        </p:nvPicPr>
        <p:blipFill>
          <a:blip r:embed="rId3"/>
          <a:stretch>
            <a:fillRect/>
          </a:stretch>
        </p:blipFill>
        <p:spPr>
          <a:xfrm>
            <a:off x="1822468" y="1522823"/>
            <a:ext cx="967824" cy="701101"/>
          </a:xfrm>
          <a:prstGeom prst="rect">
            <a:avLst/>
          </a:prstGeom>
        </p:spPr>
      </p:pic>
      <p:pic>
        <p:nvPicPr>
          <p:cNvPr id="28" name="Imagen 27">
            <a:extLst>
              <a:ext uri="{FF2B5EF4-FFF2-40B4-BE49-F238E27FC236}">
                <a16:creationId xmlns:a16="http://schemas.microsoft.com/office/drawing/2014/main" id="{F2405133-6CEE-FD95-3E60-06B83191CCDD}"/>
              </a:ext>
            </a:extLst>
          </p:cNvPr>
          <p:cNvPicPr>
            <a:picLocks noChangeAspect="1"/>
          </p:cNvPicPr>
          <p:nvPr/>
        </p:nvPicPr>
        <p:blipFill>
          <a:blip r:embed="rId4"/>
          <a:stretch>
            <a:fillRect/>
          </a:stretch>
        </p:blipFill>
        <p:spPr>
          <a:xfrm>
            <a:off x="1600541" y="2211672"/>
            <a:ext cx="1470787" cy="662997"/>
          </a:xfrm>
          <a:prstGeom prst="rect">
            <a:avLst/>
          </a:prstGeom>
        </p:spPr>
      </p:pic>
      <p:pic>
        <p:nvPicPr>
          <p:cNvPr id="30" name="Imagen 29">
            <a:extLst>
              <a:ext uri="{FF2B5EF4-FFF2-40B4-BE49-F238E27FC236}">
                <a16:creationId xmlns:a16="http://schemas.microsoft.com/office/drawing/2014/main" id="{2F56CBE1-3842-EFA8-6CF3-3D337B1423FE}"/>
              </a:ext>
            </a:extLst>
          </p:cNvPr>
          <p:cNvPicPr>
            <a:picLocks noChangeAspect="1"/>
          </p:cNvPicPr>
          <p:nvPr/>
        </p:nvPicPr>
        <p:blipFill>
          <a:blip r:embed="rId5"/>
          <a:stretch>
            <a:fillRect/>
          </a:stretch>
        </p:blipFill>
        <p:spPr>
          <a:xfrm>
            <a:off x="1725502" y="2828910"/>
            <a:ext cx="1356478" cy="586791"/>
          </a:xfrm>
          <a:prstGeom prst="rect">
            <a:avLst/>
          </a:prstGeom>
        </p:spPr>
      </p:pic>
      <p:pic>
        <p:nvPicPr>
          <p:cNvPr id="32" name="Imagen 31">
            <a:extLst>
              <a:ext uri="{FF2B5EF4-FFF2-40B4-BE49-F238E27FC236}">
                <a16:creationId xmlns:a16="http://schemas.microsoft.com/office/drawing/2014/main" id="{D085229E-E18C-9A7E-22C0-0F2197A2E3E7}"/>
              </a:ext>
            </a:extLst>
          </p:cNvPr>
          <p:cNvPicPr>
            <a:picLocks noChangeAspect="1"/>
          </p:cNvPicPr>
          <p:nvPr/>
        </p:nvPicPr>
        <p:blipFill>
          <a:blip r:embed="rId6"/>
          <a:stretch>
            <a:fillRect/>
          </a:stretch>
        </p:blipFill>
        <p:spPr>
          <a:xfrm>
            <a:off x="1890624" y="3449405"/>
            <a:ext cx="1044030" cy="685859"/>
          </a:xfrm>
          <a:prstGeom prst="rect">
            <a:avLst/>
          </a:prstGeom>
        </p:spPr>
      </p:pic>
      <p:pic>
        <p:nvPicPr>
          <p:cNvPr id="34" name="Imagen 33">
            <a:extLst>
              <a:ext uri="{FF2B5EF4-FFF2-40B4-BE49-F238E27FC236}">
                <a16:creationId xmlns:a16="http://schemas.microsoft.com/office/drawing/2014/main" id="{51AF1815-438C-1A53-5F00-68DC53088335}"/>
              </a:ext>
            </a:extLst>
          </p:cNvPr>
          <p:cNvPicPr>
            <a:picLocks noChangeAspect="1"/>
          </p:cNvPicPr>
          <p:nvPr/>
        </p:nvPicPr>
        <p:blipFill>
          <a:blip r:embed="rId7"/>
          <a:stretch>
            <a:fillRect/>
          </a:stretch>
        </p:blipFill>
        <p:spPr>
          <a:xfrm>
            <a:off x="1542205" y="4113985"/>
            <a:ext cx="1813717" cy="472481"/>
          </a:xfrm>
          <a:prstGeom prst="rect">
            <a:avLst/>
          </a:prstGeom>
        </p:spPr>
      </p:pic>
      <p:pic>
        <p:nvPicPr>
          <p:cNvPr id="36" name="Imagen 35">
            <a:extLst>
              <a:ext uri="{FF2B5EF4-FFF2-40B4-BE49-F238E27FC236}">
                <a16:creationId xmlns:a16="http://schemas.microsoft.com/office/drawing/2014/main" id="{6CA85B27-124C-5A89-64B7-0B517FE2BD61}"/>
              </a:ext>
            </a:extLst>
          </p:cNvPr>
          <p:cNvPicPr>
            <a:picLocks noChangeAspect="1"/>
          </p:cNvPicPr>
          <p:nvPr/>
        </p:nvPicPr>
        <p:blipFill>
          <a:blip r:embed="rId8"/>
          <a:stretch>
            <a:fillRect/>
          </a:stretch>
        </p:blipFill>
        <p:spPr>
          <a:xfrm>
            <a:off x="1609090" y="1031296"/>
            <a:ext cx="1394581" cy="541067"/>
          </a:xfrm>
          <a:prstGeom prst="rect">
            <a:avLst/>
          </a:prstGeom>
        </p:spPr>
      </p:pic>
      <p:sp>
        <p:nvSpPr>
          <p:cNvPr id="37" name="Shape 1960">
            <a:extLst>
              <a:ext uri="{FF2B5EF4-FFF2-40B4-BE49-F238E27FC236}">
                <a16:creationId xmlns:a16="http://schemas.microsoft.com/office/drawing/2014/main" id="{0D89EAFA-AF1E-3D01-6309-CE169D587870}"/>
              </a:ext>
            </a:extLst>
          </p:cNvPr>
          <p:cNvSpPr/>
          <p:nvPr/>
        </p:nvSpPr>
        <p:spPr>
          <a:xfrm>
            <a:off x="740701" y="1109442"/>
            <a:ext cx="3772934" cy="3559836"/>
          </a:xfrm>
          <a:custGeom>
            <a:avLst/>
            <a:gdLst/>
            <a:ahLst/>
            <a:cxnLst>
              <a:cxn ang="0">
                <a:pos x="wd2" y="hd2"/>
              </a:cxn>
              <a:cxn ang="5400000">
                <a:pos x="wd2" y="hd2"/>
              </a:cxn>
              <a:cxn ang="10800000">
                <a:pos x="wd2" y="hd2"/>
              </a:cxn>
              <a:cxn ang="16200000">
                <a:pos x="wd2" y="hd2"/>
              </a:cxn>
            </a:cxnLst>
            <a:rect l="0" t="0" r="r" b="b"/>
            <a:pathLst>
              <a:path w="21600" h="21600" extrusionOk="0">
                <a:moveTo>
                  <a:pt x="0" y="15895"/>
                </a:moveTo>
                <a:lnTo>
                  <a:pt x="0" y="21600"/>
                </a:lnTo>
                <a:lnTo>
                  <a:pt x="21600" y="21600"/>
                </a:lnTo>
                <a:lnTo>
                  <a:pt x="21600" y="0"/>
                </a:lnTo>
                <a:lnTo>
                  <a:pt x="9891" y="0"/>
                </a:lnTo>
              </a:path>
            </a:pathLst>
          </a:custGeom>
          <a:ln w="25400">
            <a:solidFill>
              <a:srgbClr val="FF0000"/>
            </a:solidFill>
            <a:miter lim="400000"/>
          </a:ln>
        </p:spPr>
        <p:txBody>
          <a:bodyPr lIns="0" tIns="0" rIns="0" bIns="0" anchor="ctr"/>
          <a:lstStyle/>
          <a:p>
            <a:pPr lvl="0">
              <a:defRPr sz="3200"/>
            </a:pPr>
            <a:endParaRPr sz="1200">
              <a:solidFill>
                <a:srgbClr val="FF0000"/>
              </a:solidFill>
            </a:endParaRPr>
          </a:p>
        </p:txBody>
      </p:sp>
      <p:sp>
        <p:nvSpPr>
          <p:cNvPr id="38" name="Shape 1945">
            <a:extLst>
              <a:ext uri="{FF2B5EF4-FFF2-40B4-BE49-F238E27FC236}">
                <a16:creationId xmlns:a16="http://schemas.microsoft.com/office/drawing/2014/main" id="{8C0864DC-46B4-2022-A662-4054121AE945}"/>
              </a:ext>
            </a:extLst>
          </p:cNvPr>
          <p:cNvSpPr/>
          <p:nvPr/>
        </p:nvSpPr>
        <p:spPr>
          <a:xfrm>
            <a:off x="2778428" y="1153955"/>
            <a:ext cx="1614344" cy="2691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r">
              <a:lnSpc>
                <a:spcPct val="120000"/>
              </a:lnSpc>
              <a:defRPr sz="1800"/>
            </a:pPr>
            <a:r>
              <a:rPr lang="es-CL" sz="1600" dirty="0">
                <a:solidFill>
                  <a:srgbClr val="0000FF"/>
                </a:solidFill>
                <a:latin typeface="Georgia" panose="02040502050405020303" pitchFamily="18" charset="0"/>
                <a:ea typeface="Roboto Light"/>
                <a:cs typeface="Roboto Light"/>
                <a:sym typeface="BebasNeueBold"/>
              </a:rPr>
              <a:t>40%</a:t>
            </a:r>
            <a:endParaRPr sz="1600" dirty="0">
              <a:solidFill>
                <a:srgbClr val="0000FF"/>
              </a:solidFill>
              <a:latin typeface="Georgia" panose="02040502050405020303" pitchFamily="18" charset="0"/>
              <a:ea typeface="Roboto Light"/>
              <a:cs typeface="Roboto Light"/>
              <a:sym typeface="Roboto Light"/>
            </a:endParaRPr>
          </a:p>
        </p:txBody>
      </p:sp>
      <p:sp>
        <p:nvSpPr>
          <p:cNvPr id="39" name="Shape 1945">
            <a:extLst>
              <a:ext uri="{FF2B5EF4-FFF2-40B4-BE49-F238E27FC236}">
                <a16:creationId xmlns:a16="http://schemas.microsoft.com/office/drawing/2014/main" id="{57F42DD4-277C-140B-A258-B5F8B7B7CF3E}"/>
              </a:ext>
            </a:extLst>
          </p:cNvPr>
          <p:cNvSpPr/>
          <p:nvPr/>
        </p:nvSpPr>
        <p:spPr>
          <a:xfrm>
            <a:off x="2778428" y="1714134"/>
            <a:ext cx="1614344" cy="2691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r">
              <a:lnSpc>
                <a:spcPct val="120000"/>
              </a:lnSpc>
              <a:defRPr sz="1800"/>
            </a:pPr>
            <a:r>
              <a:rPr lang="es-CL" sz="1600" dirty="0">
                <a:solidFill>
                  <a:srgbClr val="0000FF"/>
                </a:solidFill>
                <a:latin typeface="Georgia" panose="02040502050405020303" pitchFamily="18" charset="0"/>
                <a:ea typeface="Roboto Light"/>
                <a:cs typeface="Roboto Light"/>
                <a:sym typeface="BebasNeueBold"/>
              </a:rPr>
              <a:t>5%</a:t>
            </a:r>
            <a:endParaRPr sz="1600" dirty="0">
              <a:solidFill>
                <a:srgbClr val="0000FF"/>
              </a:solidFill>
              <a:latin typeface="Georgia" panose="02040502050405020303" pitchFamily="18" charset="0"/>
              <a:ea typeface="Roboto Light"/>
              <a:cs typeface="Roboto Light"/>
              <a:sym typeface="Roboto Light"/>
            </a:endParaRPr>
          </a:p>
        </p:txBody>
      </p:sp>
      <p:sp>
        <p:nvSpPr>
          <p:cNvPr id="40" name="Shape 1945">
            <a:extLst>
              <a:ext uri="{FF2B5EF4-FFF2-40B4-BE49-F238E27FC236}">
                <a16:creationId xmlns:a16="http://schemas.microsoft.com/office/drawing/2014/main" id="{D181C71E-E388-3BF9-EA08-22DD299C6237}"/>
              </a:ext>
            </a:extLst>
          </p:cNvPr>
          <p:cNvSpPr/>
          <p:nvPr/>
        </p:nvSpPr>
        <p:spPr>
          <a:xfrm>
            <a:off x="2784868" y="2374243"/>
            <a:ext cx="1614344" cy="2691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r">
              <a:lnSpc>
                <a:spcPct val="120000"/>
              </a:lnSpc>
              <a:defRPr sz="1800"/>
            </a:pPr>
            <a:r>
              <a:rPr lang="es-CL" sz="1600" dirty="0">
                <a:solidFill>
                  <a:srgbClr val="0000FF"/>
                </a:solidFill>
                <a:latin typeface="Georgia" panose="02040502050405020303" pitchFamily="18" charset="0"/>
                <a:ea typeface="Roboto Light"/>
                <a:cs typeface="Roboto Light"/>
                <a:sym typeface="BebasNeueBold"/>
              </a:rPr>
              <a:t>20%</a:t>
            </a:r>
            <a:endParaRPr sz="1600" dirty="0">
              <a:solidFill>
                <a:srgbClr val="0000FF"/>
              </a:solidFill>
              <a:latin typeface="Georgia" panose="02040502050405020303" pitchFamily="18" charset="0"/>
              <a:ea typeface="Roboto Light"/>
              <a:cs typeface="Roboto Light"/>
              <a:sym typeface="Roboto Light"/>
            </a:endParaRPr>
          </a:p>
        </p:txBody>
      </p:sp>
      <p:sp>
        <p:nvSpPr>
          <p:cNvPr id="41" name="Shape 1945">
            <a:extLst>
              <a:ext uri="{FF2B5EF4-FFF2-40B4-BE49-F238E27FC236}">
                <a16:creationId xmlns:a16="http://schemas.microsoft.com/office/drawing/2014/main" id="{F3E942CE-F114-FA63-3242-AF648DC66ECF}"/>
              </a:ext>
            </a:extLst>
          </p:cNvPr>
          <p:cNvSpPr/>
          <p:nvPr/>
        </p:nvSpPr>
        <p:spPr>
          <a:xfrm>
            <a:off x="2795520" y="3023616"/>
            <a:ext cx="1614344" cy="2691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r">
              <a:lnSpc>
                <a:spcPct val="120000"/>
              </a:lnSpc>
              <a:defRPr sz="1800"/>
            </a:pPr>
            <a:r>
              <a:rPr lang="es-CL" sz="1600" dirty="0">
                <a:solidFill>
                  <a:srgbClr val="0000FF"/>
                </a:solidFill>
                <a:latin typeface="Georgia" panose="02040502050405020303" pitchFamily="18" charset="0"/>
                <a:ea typeface="Roboto Light"/>
                <a:cs typeface="Roboto Light"/>
                <a:sym typeface="BebasNeueBold"/>
              </a:rPr>
              <a:t>15%</a:t>
            </a:r>
            <a:endParaRPr sz="1600" dirty="0">
              <a:solidFill>
                <a:srgbClr val="0000FF"/>
              </a:solidFill>
              <a:latin typeface="Georgia" panose="02040502050405020303" pitchFamily="18" charset="0"/>
              <a:ea typeface="Roboto Light"/>
              <a:cs typeface="Roboto Light"/>
              <a:sym typeface="Roboto Light"/>
            </a:endParaRPr>
          </a:p>
        </p:txBody>
      </p:sp>
      <p:sp>
        <p:nvSpPr>
          <p:cNvPr id="42" name="Shape 1945">
            <a:extLst>
              <a:ext uri="{FF2B5EF4-FFF2-40B4-BE49-F238E27FC236}">
                <a16:creationId xmlns:a16="http://schemas.microsoft.com/office/drawing/2014/main" id="{C2B513C3-901C-AF23-3F97-297370978B30}"/>
              </a:ext>
            </a:extLst>
          </p:cNvPr>
          <p:cNvSpPr/>
          <p:nvPr/>
        </p:nvSpPr>
        <p:spPr>
          <a:xfrm>
            <a:off x="2784868" y="3671403"/>
            <a:ext cx="1614344" cy="2691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r">
              <a:lnSpc>
                <a:spcPct val="120000"/>
              </a:lnSpc>
              <a:defRPr sz="1800"/>
            </a:pPr>
            <a:r>
              <a:rPr lang="es-CL" sz="1600" dirty="0">
                <a:solidFill>
                  <a:srgbClr val="0000FF"/>
                </a:solidFill>
                <a:latin typeface="Georgia" panose="02040502050405020303" pitchFamily="18" charset="0"/>
                <a:ea typeface="Roboto Light"/>
                <a:cs typeface="Roboto Light"/>
                <a:sym typeface="BebasNeueBold"/>
              </a:rPr>
              <a:t>12%</a:t>
            </a:r>
            <a:endParaRPr sz="1600" dirty="0">
              <a:solidFill>
                <a:srgbClr val="0000FF"/>
              </a:solidFill>
              <a:latin typeface="Georgia" panose="02040502050405020303" pitchFamily="18" charset="0"/>
              <a:ea typeface="Roboto Light"/>
              <a:cs typeface="Roboto Light"/>
              <a:sym typeface="Roboto Light"/>
            </a:endParaRPr>
          </a:p>
        </p:txBody>
      </p:sp>
      <p:sp>
        <p:nvSpPr>
          <p:cNvPr id="43" name="Shape 1945">
            <a:extLst>
              <a:ext uri="{FF2B5EF4-FFF2-40B4-BE49-F238E27FC236}">
                <a16:creationId xmlns:a16="http://schemas.microsoft.com/office/drawing/2014/main" id="{A2BB45F7-DC33-A1CC-B803-D8C4F1E84766}"/>
              </a:ext>
            </a:extLst>
          </p:cNvPr>
          <p:cNvSpPr/>
          <p:nvPr/>
        </p:nvSpPr>
        <p:spPr>
          <a:xfrm>
            <a:off x="2795520" y="4230531"/>
            <a:ext cx="1614344" cy="2691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r">
              <a:lnSpc>
                <a:spcPct val="120000"/>
              </a:lnSpc>
              <a:defRPr sz="1800"/>
            </a:pPr>
            <a:r>
              <a:rPr lang="es-CL" sz="1600" dirty="0">
                <a:solidFill>
                  <a:srgbClr val="0000FF"/>
                </a:solidFill>
                <a:latin typeface="Georgia" panose="02040502050405020303" pitchFamily="18" charset="0"/>
                <a:ea typeface="Roboto Light"/>
                <a:cs typeface="Roboto Light"/>
                <a:sym typeface="BebasNeueBold"/>
              </a:rPr>
              <a:t>8%</a:t>
            </a:r>
            <a:endParaRPr sz="1600" dirty="0">
              <a:solidFill>
                <a:srgbClr val="0000FF"/>
              </a:solidFill>
              <a:latin typeface="Georgia" panose="02040502050405020303" pitchFamily="18" charset="0"/>
              <a:ea typeface="Roboto Light"/>
              <a:cs typeface="Roboto Light"/>
              <a:sym typeface="Roboto Light"/>
            </a:endParaRPr>
          </a:p>
        </p:txBody>
      </p:sp>
      <p:sp>
        <p:nvSpPr>
          <p:cNvPr id="44" name="Rectangle 3">
            <a:extLst>
              <a:ext uri="{FF2B5EF4-FFF2-40B4-BE49-F238E27FC236}">
                <a16:creationId xmlns:a16="http://schemas.microsoft.com/office/drawing/2014/main" id="{8B40AC43-DEE3-1CAA-FD93-7CCEBD8CE6C2}"/>
              </a:ext>
            </a:extLst>
          </p:cNvPr>
          <p:cNvSpPr txBox="1">
            <a:spLocks noChangeArrowheads="1"/>
          </p:cNvSpPr>
          <p:nvPr/>
        </p:nvSpPr>
        <p:spPr>
          <a:xfrm>
            <a:off x="390591" y="4919283"/>
            <a:ext cx="5212541" cy="739399"/>
          </a:xfrm>
          <a:prstGeom prst="rect">
            <a:avLst/>
          </a:prstGeom>
        </p:spPr>
        <p:txBody>
          <a:bodyPr/>
          <a:lstStyle/>
          <a:p>
            <a:pPr algn="just">
              <a:lnSpc>
                <a:spcPct val="125000"/>
              </a:lnSpc>
              <a:spcBef>
                <a:spcPct val="30000"/>
              </a:spcBef>
              <a:defRPr/>
            </a:pPr>
            <a:r>
              <a:rPr lang="es-MX" dirty="0">
                <a:latin typeface="Georgia" panose="02040502050405020303" pitchFamily="18" charset="0"/>
              </a:rPr>
              <a:t>Se decide cerrar </a:t>
            </a:r>
            <a:r>
              <a:rPr lang="es-MX" b="1" dirty="0" err="1">
                <a:latin typeface="Georgia" panose="02040502050405020303" pitchFamily="18" charset="0"/>
              </a:rPr>
              <a:t>Sonacol</a:t>
            </a:r>
            <a:r>
              <a:rPr lang="es-MX" dirty="0">
                <a:latin typeface="Georgia" panose="02040502050405020303" pitchFamily="18" charset="0"/>
              </a:rPr>
              <a:t>, lo que significa calcular el deterioro de la Plusvalía por el 8%</a:t>
            </a:r>
            <a:endParaRPr lang="es-CL" dirty="0">
              <a:latin typeface="Georgia" panose="02040502050405020303" pitchFamily="18" charset="0"/>
            </a:endParaRPr>
          </a:p>
        </p:txBody>
      </p:sp>
      <p:sp>
        <p:nvSpPr>
          <p:cNvPr id="45" name="Signo de multiplicación 44">
            <a:extLst>
              <a:ext uri="{FF2B5EF4-FFF2-40B4-BE49-F238E27FC236}">
                <a16:creationId xmlns:a16="http://schemas.microsoft.com/office/drawing/2014/main" id="{4A222C02-4234-35B9-EF49-BF07E17EA419}"/>
              </a:ext>
            </a:extLst>
          </p:cNvPr>
          <p:cNvSpPr/>
          <p:nvPr/>
        </p:nvSpPr>
        <p:spPr>
          <a:xfrm>
            <a:off x="695355" y="3988775"/>
            <a:ext cx="3618689" cy="78794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graphicFrame>
        <p:nvGraphicFramePr>
          <p:cNvPr id="46" name="Tabla 4">
            <a:extLst>
              <a:ext uri="{FF2B5EF4-FFF2-40B4-BE49-F238E27FC236}">
                <a16:creationId xmlns:a16="http://schemas.microsoft.com/office/drawing/2014/main" id="{6E9CC664-BD08-D5A7-3E6F-C47EE2170D4F}"/>
              </a:ext>
            </a:extLst>
          </p:cNvPr>
          <p:cNvGraphicFramePr>
            <a:graphicFrameLocks noGrp="1"/>
          </p:cNvGraphicFramePr>
          <p:nvPr/>
        </p:nvGraphicFramePr>
        <p:xfrm>
          <a:off x="5835043" y="1090569"/>
          <a:ext cx="5019472" cy="1280160"/>
        </p:xfrm>
        <a:graphic>
          <a:graphicData uri="http://schemas.openxmlformats.org/drawingml/2006/table">
            <a:tbl>
              <a:tblPr firstRow="1" bandRow="1">
                <a:tableStyleId>{5C22544A-7EE6-4342-B048-85BDC9FD1C3A}</a:tableStyleId>
              </a:tblPr>
              <a:tblGrid>
                <a:gridCol w="2915828">
                  <a:extLst>
                    <a:ext uri="{9D8B030D-6E8A-4147-A177-3AD203B41FA5}">
                      <a16:colId xmlns:a16="http://schemas.microsoft.com/office/drawing/2014/main" val="3276691051"/>
                    </a:ext>
                  </a:extLst>
                </a:gridCol>
                <a:gridCol w="2103644">
                  <a:extLst>
                    <a:ext uri="{9D8B030D-6E8A-4147-A177-3AD203B41FA5}">
                      <a16:colId xmlns:a16="http://schemas.microsoft.com/office/drawing/2014/main" val="3066978363"/>
                    </a:ext>
                  </a:extLst>
                </a:gridCol>
              </a:tblGrid>
              <a:tr h="370840">
                <a:tc>
                  <a:txBody>
                    <a:bodyPr/>
                    <a:lstStyle/>
                    <a:p>
                      <a:r>
                        <a:rPr lang="es-CL" b="0" dirty="0">
                          <a:solidFill>
                            <a:schemeClr val="tx1"/>
                          </a:solidFill>
                          <a:latin typeface="Georgia" panose="02040502050405020303" pitchFamily="18" charset="0"/>
                        </a:rPr>
                        <a:t>Valor adquisición</a:t>
                      </a:r>
                    </a:p>
                  </a:txBody>
                  <a:tcPr>
                    <a:solidFill>
                      <a:schemeClr val="bg2"/>
                    </a:solidFill>
                  </a:tcPr>
                </a:tc>
                <a:tc>
                  <a:txBody>
                    <a:bodyPr/>
                    <a:lstStyle/>
                    <a:p>
                      <a:pPr algn="r"/>
                      <a:r>
                        <a:rPr lang="es-CL" sz="1500" dirty="0">
                          <a:solidFill>
                            <a:schemeClr val="tx1"/>
                          </a:solidFill>
                          <a:latin typeface="Georgia" panose="02040502050405020303" pitchFamily="18" charset="0"/>
                        </a:rPr>
                        <a:t>900.000.000</a:t>
                      </a:r>
                    </a:p>
                  </a:txBody>
                  <a:tcPr>
                    <a:solidFill>
                      <a:schemeClr val="bg2"/>
                    </a:solidFill>
                  </a:tcPr>
                </a:tc>
                <a:extLst>
                  <a:ext uri="{0D108BD9-81ED-4DB2-BD59-A6C34878D82A}">
                    <a16:rowId xmlns:a16="http://schemas.microsoft.com/office/drawing/2014/main" val="2259168491"/>
                  </a:ext>
                </a:extLst>
              </a:tr>
              <a:tr h="370840">
                <a:tc>
                  <a:txBody>
                    <a:bodyPr/>
                    <a:lstStyle/>
                    <a:p>
                      <a:r>
                        <a:rPr lang="es-CL" b="0" dirty="0">
                          <a:solidFill>
                            <a:schemeClr val="tx1"/>
                          </a:solidFill>
                          <a:latin typeface="Georgia" panose="02040502050405020303" pitchFamily="18" charset="0"/>
                        </a:rPr>
                        <a:t>Patrimonio</a:t>
                      </a:r>
                    </a:p>
                  </a:txBody>
                  <a:tcPr>
                    <a:solidFill>
                      <a:schemeClr val="bg2"/>
                    </a:solidFill>
                  </a:tcPr>
                </a:tc>
                <a:tc>
                  <a:txBody>
                    <a:bodyPr/>
                    <a:lstStyle/>
                    <a:p>
                      <a:pPr algn="r"/>
                      <a:r>
                        <a:rPr lang="es-CL" sz="1500" dirty="0">
                          <a:solidFill>
                            <a:schemeClr val="tx1"/>
                          </a:solidFill>
                          <a:latin typeface="Georgia" panose="02040502050405020303" pitchFamily="18" charset="0"/>
                        </a:rPr>
                        <a:t>600.000.000</a:t>
                      </a:r>
                    </a:p>
                  </a:txBody>
                  <a:tcPr>
                    <a:solidFill>
                      <a:schemeClr val="bg2"/>
                    </a:solidFill>
                  </a:tcPr>
                </a:tc>
                <a:extLst>
                  <a:ext uri="{0D108BD9-81ED-4DB2-BD59-A6C34878D82A}">
                    <a16:rowId xmlns:a16="http://schemas.microsoft.com/office/drawing/2014/main" val="3811533212"/>
                  </a:ext>
                </a:extLst>
              </a:tr>
              <a:tr h="0">
                <a:tc>
                  <a:txBody>
                    <a:bodyPr/>
                    <a:lstStyle/>
                    <a:p>
                      <a:endParaRPr lang="es-CL" sz="500" b="0" dirty="0">
                        <a:solidFill>
                          <a:schemeClr val="tx1"/>
                        </a:solidFill>
                        <a:latin typeface="Georgia" panose="02040502050405020303" pitchFamily="18" charset="0"/>
                      </a:endParaRPr>
                    </a:p>
                  </a:txBody>
                  <a:tcPr>
                    <a:solidFill>
                      <a:schemeClr val="bg2"/>
                    </a:solidFill>
                  </a:tcPr>
                </a:tc>
                <a:tc>
                  <a:txBody>
                    <a:bodyPr/>
                    <a:lstStyle/>
                    <a:p>
                      <a:pPr algn="r"/>
                      <a:endParaRPr lang="es-CL" sz="500" dirty="0">
                        <a:solidFill>
                          <a:schemeClr val="tx1"/>
                        </a:solidFill>
                        <a:latin typeface="Georgia" panose="02040502050405020303" pitchFamily="18" charset="0"/>
                      </a:endParaRPr>
                    </a:p>
                  </a:txBody>
                  <a:tcPr>
                    <a:solidFill>
                      <a:schemeClr val="bg2"/>
                    </a:solidFill>
                  </a:tcPr>
                </a:tc>
                <a:extLst>
                  <a:ext uri="{0D108BD9-81ED-4DB2-BD59-A6C34878D82A}">
                    <a16:rowId xmlns:a16="http://schemas.microsoft.com/office/drawing/2014/main" val="1818630950"/>
                  </a:ext>
                </a:extLst>
              </a:tr>
              <a:tr h="370840">
                <a:tc>
                  <a:txBody>
                    <a:bodyPr/>
                    <a:lstStyle/>
                    <a:p>
                      <a:r>
                        <a:rPr lang="es-CL" b="1" dirty="0">
                          <a:solidFill>
                            <a:schemeClr val="tx1"/>
                          </a:solidFill>
                          <a:latin typeface="Georgia" panose="02040502050405020303" pitchFamily="18" charset="0"/>
                        </a:rPr>
                        <a:t>Plusvalía</a:t>
                      </a:r>
                    </a:p>
                  </a:txBody>
                  <a:tcPr>
                    <a:solidFill>
                      <a:schemeClr val="bg2"/>
                    </a:solidFill>
                  </a:tcPr>
                </a:tc>
                <a:tc>
                  <a:txBody>
                    <a:bodyPr/>
                    <a:lstStyle/>
                    <a:p>
                      <a:pPr algn="r"/>
                      <a:r>
                        <a:rPr lang="es-CL" sz="1500" dirty="0">
                          <a:solidFill>
                            <a:schemeClr val="tx1"/>
                          </a:solidFill>
                          <a:latin typeface="Georgia" panose="02040502050405020303" pitchFamily="18" charset="0"/>
                        </a:rPr>
                        <a:t>300.000.000</a:t>
                      </a:r>
                    </a:p>
                  </a:txBody>
                  <a:tcPr>
                    <a:solidFill>
                      <a:schemeClr val="bg2"/>
                    </a:solidFill>
                  </a:tcPr>
                </a:tc>
                <a:extLst>
                  <a:ext uri="{0D108BD9-81ED-4DB2-BD59-A6C34878D82A}">
                    <a16:rowId xmlns:a16="http://schemas.microsoft.com/office/drawing/2014/main" val="501306036"/>
                  </a:ext>
                </a:extLst>
              </a:tr>
            </a:tbl>
          </a:graphicData>
        </a:graphic>
      </p:graphicFrame>
      <p:graphicFrame>
        <p:nvGraphicFramePr>
          <p:cNvPr id="47" name="Tabla 2">
            <a:extLst>
              <a:ext uri="{FF2B5EF4-FFF2-40B4-BE49-F238E27FC236}">
                <a16:creationId xmlns:a16="http://schemas.microsoft.com/office/drawing/2014/main" id="{3D0CCDA1-6DEF-41E1-1370-A273412E4CF5}"/>
              </a:ext>
            </a:extLst>
          </p:cNvPr>
          <p:cNvGraphicFramePr>
            <a:graphicFrameLocks noGrp="1"/>
          </p:cNvGraphicFramePr>
          <p:nvPr/>
        </p:nvGraphicFramePr>
        <p:xfrm>
          <a:off x="4816766" y="2598320"/>
          <a:ext cx="6899075" cy="1508760"/>
        </p:xfrm>
        <a:graphic>
          <a:graphicData uri="http://schemas.openxmlformats.org/drawingml/2006/table">
            <a:tbl>
              <a:tblPr firstRow="1" bandRow="1">
                <a:tableStyleId>{5C22544A-7EE6-4342-B048-85BDC9FD1C3A}</a:tableStyleId>
              </a:tblPr>
              <a:tblGrid>
                <a:gridCol w="4036859">
                  <a:extLst>
                    <a:ext uri="{9D8B030D-6E8A-4147-A177-3AD203B41FA5}">
                      <a16:colId xmlns:a16="http://schemas.microsoft.com/office/drawing/2014/main" val="673469555"/>
                    </a:ext>
                  </a:extLst>
                </a:gridCol>
                <a:gridCol w="1429966">
                  <a:extLst>
                    <a:ext uri="{9D8B030D-6E8A-4147-A177-3AD203B41FA5}">
                      <a16:colId xmlns:a16="http://schemas.microsoft.com/office/drawing/2014/main" val="4185281390"/>
                    </a:ext>
                  </a:extLst>
                </a:gridCol>
                <a:gridCol w="1432250">
                  <a:extLst>
                    <a:ext uri="{9D8B030D-6E8A-4147-A177-3AD203B41FA5}">
                      <a16:colId xmlns:a16="http://schemas.microsoft.com/office/drawing/2014/main" val="1693601386"/>
                    </a:ext>
                  </a:extLst>
                </a:gridCol>
              </a:tblGrid>
              <a:tr h="0">
                <a:tc>
                  <a:txBody>
                    <a:bodyPr/>
                    <a:lstStyle/>
                    <a:p>
                      <a:pPr algn="ctr"/>
                      <a:r>
                        <a:rPr lang="es-CL" sz="1500" dirty="0">
                          <a:latin typeface="Georgia" panose="02040502050405020303" pitchFamily="18" charset="0"/>
                        </a:rPr>
                        <a:t>Detalle</a:t>
                      </a:r>
                    </a:p>
                  </a:txBody>
                  <a:tcPr>
                    <a:solidFill>
                      <a:srgbClr val="FF0000"/>
                    </a:solidFill>
                  </a:tcPr>
                </a:tc>
                <a:tc>
                  <a:txBody>
                    <a:bodyPr/>
                    <a:lstStyle/>
                    <a:p>
                      <a:pPr algn="ctr"/>
                      <a:r>
                        <a:rPr lang="es-CL" sz="1500" dirty="0">
                          <a:latin typeface="Georgia" panose="02040502050405020303" pitchFamily="18" charset="0"/>
                        </a:rPr>
                        <a:t>Debe</a:t>
                      </a:r>
                    </a:p>
                  </a:txBody>
                  <a:tcPr>
                    <a:solidFill>
                      <a:srgbClr val="FF0000"/>
                    </a:solidFill>
                  </a:tcPr>
                </a:tc>
                <a:tc>
                  <a:txBody>
                    <a:bodyPr/>
                    <a:lstStyle/>
                    <a:p>
                      <a:pPr algn="ctr"/>
                      <a:r>
                        <a:rPr lang="es-CL" sz="1500" dirty="0">
                          <a:latin typeface="Georgia" panose="02040502050405020303" pitchFamily="18" charset="0"/>
                        </a:rPr>
                        <a:t>Haber</a:t>
                      </a:r>
                    </a:p>
                  </a:txBody>
                  <a:tcPr>
                    <a:solidFill>
                      <a:srgbClr val="FF0000"/>
                    </a:solidFill>
                  </a:tcPr>
                </a:tc>
                <a:extLst>
                  <a:ext uri="{0D108BD9-81ED-4DB2-BD59-A6C34878D82A}">
                    <a16:rowId xmlns:a16="http://schemas.microsoft.com/office/drawing/2014/main" val="2074634505"/>
                  </a:ext>
                </a:extLst>
              </a:tr>
              <a:tr h="271256">
                <a:tc>
                  <a:txBody>
                    <a:bodyPr/>
                    <a:lstStyle/>
                    <a:p>
                      <a:pPr algn="l"/>
                      <a:r>
                        <a:rPr lang="es-CL" sz="1500" dirty="0">
                          <a:latin typeface="Georgia" panose="02040502050405020303" pitchFamily="18" charset="0"/>
                        </a:rPr>
                        <a:t>(Gasto) Deterioro Plusvalía</a:t>
                      </a:r>
                    </a:p>
                  </a:txBody>
                  <a:tcPr/>
                </a:tc>
                <a:tc>
                  <a:txBody>
                    <a:bodyPr/>
                    <a:lstStyle/>
                    <a:p>
                      <a:pPr algn="ctr"/>
                      <a:r>
                        <a:rPr lang="es-CL" sz="1500" dirty="0">
                          <a:latin typeface="Georgia" panose="02040502050405020303" pitchFamily="18" charset="0"/>
                        </a:rPr>
                        <a:t>24.000.000</a:t>
                      </a:r>
                    </a:p>
                  </a:txBody>
                  <a:tcPr/>
                </a:tc>
                <a:tc>
                  <a:txBody>
                    <a:bodyPr/>
                    <a:lstStyle/>
                    <a:p>
                      <a:pPr algn="ctr"/>
                      <a:endParaRPr lang="es-CL" sz="1500" dirty="0">
                        <a:latin typeface="Georgia" panose="02040502050405020303" pitchFamily="18" charset="0"/>
                      </a:endParaRPr>
                    </a:p>
                  </a:txBody>
                  <a:tcPr/>
                </a:tc>
                <a:extLst>
                  <a:ext uri="{0D108BD9-81ED-4DB2-BD59-A6C34878D82A}">
                    <a16:rowId xmlns:a16="http://schemas.microsoft.com/office/drawing/2014/main" val="2569355571"/>
                  </a:ext>
                </a:extLst>
              </a:tr>
              <a:tr h="271256">
                <a:tc>
                  <a:txBody>
                    <a:bodyPr/>
                    <a:lstStyle/>
                    <a:p>
                      <a:pPr marL="0" indent="0" algn="ctr"/>
                      <a:r>
                        <a:rPr lang="es-CL" sz="1500" dirty="0">
                          <a:latin typeface="Georgia" panose="02040502050405020303" pitchFamily="18" charset="0"/>
                        </a:rPr>
                        <a:t>(Pasivo) Deterioro Acumulado Plusvalía</a:t>
                      </a:r>
                    </a:p>
                  </a:txBody>
                  <a:tcPr/>
                </a:tc>
                <a:tc>
                  <a:txBody>
                    <a:bodyPr/>
                    <a:lstStyle/>
                    <a:p>
                      <a:pPr algn="ctr"/>
                      <a:endParaRPr lang="es-CL" sz="1500" dirty="0">
                        <a:latin typeface="Georgia" panose="02040502050405020303" pitchFamily="18" charset="0"/>
                      </a:endParaRPr>
                    </a:p>
                  </a:txBody>
                  <a:tcPr/>
                </a:tc>
                <a:tc>
                  <a:txBody>
                    <a:bodyPr/>
                    <a:lstStyle/>
                    <a:p>
                      <a:pPr algn="ctr"/>
                      <a:r>
                        <a:rPr lang="es-CL" sz="1500" dirty="0">
                          <a:latin typeface="Georgia" panose="02040502050405020303" pitchFamily="18" charset="0"/>
                        </a:rPr>
                        <a:t>24.000.000</a:t>
                      </a:r>
                    </a:p>
                  </a:txBody>
                  <a:tcPr/>
                </a:tc>
                <a:extLst>
                  <a:ext uri="{0D108BD9-81ED-4DB2-BD59-A6C34878D82A}">
                    <a16:rowId xmlns:a16="http://schemas.microsoft.com/office/drawing/2014/main" val="3022649773"/>
                  </a:ext>
                </a:extLst>
              </a:tr>
              <a:tr h="271256">
                <a:tc>
                  <a:txBody>
                    <a:bodyPr/>
                    <a:lstStyle/>
                    <a:p>
                      <a:pPr marL="0" indent="0" algn="ctr"/>
                      <a:r>
                        <a:rPr lang="es-CL" sz="1500" dirty="0">
                          <a:latin typeface="Georgia" panose="02040502050405020303" pitchFamily="18" charset="0"/>
                        </a:rPr>
                        <a:t>Glosa: deterioro 8% de la plusvalía adquirida</a:t>
                      </a:r>
                    </a:p>
                    <a:p>
                      <a:pPr marL="0" indent="0" algn="ctr"/>
                      <a:r>
                        <a:rPr lang="es-CL" sz="1500" dirty="0">
                          <a:latin typeface="Georgia" panose="02040502050405020303" pitchFamily="18" charset="0"/>
                        </a:rPr>
                        <a:t>300.000.000 x 8%</a:t>
                      </a:r>
                    </a:p>
                  </a:txBody>
                  <a:tcPr/>
                </a:tc>
                <a:tc>
                  <a:txBody>
                    <a:bodyPr/>
                    <a:lstStyle/>
                    <a:p>
                      <a:pPr algn="ctr"/>
                      <a:endParaRPr lang="es-CL" sz="1500" dirty="0">
                        <a:latin typeface="Georgia" panose="02040502050405020303" pitchFamily="18" charset="0"/>
                      </a:endParaRPr>
                    </a:p>
                  </a:txBody>
                  <a:tcPr/>
                </a:tc>
                <a:tc>
                  <a:txBody>
                    <a:bodyPr/>
                    <a:lstStyle/>
                    <a:p>
                      <a:pPr algn="ctr"/>
                      <a:endParaRPr lang="es-CL" sz="1500" dirty="0">
                        <a:latin typeface="Georgia" panose="02040502050405020303" pitchFamily="18" charset="0"/>
                      </a:endParaRPr>
                    </a:p>
                  </a:txBody>
                  <a:tcPr/>
                </a:tc>
                <a:extLst>
                  <a:ext uri="{0D108BD9-81ED-4DB2-BD59-A6C34878D82A}">
                    <a16:rowId xmlns:a16="http://schemas.microsoft.com/office/drawing/2014/main" val="932386031"/>
                  </a:ext>
                </a:extLst>
              </a:tr>
            </a:tbl>
          </a:graphicData>
        </a:graphic>
      </p:graphicFrame>
      <p:sp>
        <p:nvSpPr>
          <p:cNvPr id="5" name="Rectángulo 4">
            <a:extLst>
              <a:ext uri="{FF2B5EF4-FFF2-40B4-BE49-F238E27FC236}">
                <a16:creationId xmlns:a16="http://schemas.microsoft.com/office/drawing/2014/main" id="{BCCC5356-A2A4-64A5-B663-0D08B4DC090B}"/>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2" name="4 Marcador de número de diapositiva">
            <a:extLst>
              <a:ext uri="{FF2B5EF4-FFF2-40B4-BE49-F238E27FC236}">
                <a16:creationId xmlns:a16="http://schemas.microsoft.com/office/drawing/2014/main" id="{FEF8F553-27AE-F816-C8BA-96F95C847E61}"/>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36</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75421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barn(inVertical)">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down)">
                                      <p:cBhvr>
                                        <p:cTn id="29" dur="500"/>
                                        <p:tgtEl>
                                          <p:spTgt spid="36"/>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down)">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circle(in)">
                                      <p:cBhvr>
                                        <p:cTn id="37" dur="2000"/>
                                        <p:tgtEl>
                                          <p:spTgt spid="26"/>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circle(in)">
                                      <p:cBhvr>
                                        <p:cTn id="40" dur="2000"/>
                                        <p:tgtEl>
                                          <p:spTgt spid="39"/>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circle(in)">
                                      <p:cBhvr>
                                        <p:cTn id="45" dur="2000"/>
                                        <p:tgtEl>
                                          <p:spTgt spid="28"/>
                                        </p:tgtEl>
                                      </p:cBhvr>
                                    </p:animEffect>
                                  </p:childTnLst>
                                </p:cTn>
                              </p:par>
                              <p:par>
                                <p:cTn id="46" presetID="6" presetClass="entr" presetSubtype="16" fill="hold" grpId="0" nodeType="with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circle(in)">
                                      <p:cBhvr>
                                        <p:cTn id="48" dur="20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circle(in)">
                                      <p:cBhvr>
                                        <p:cTn id="53" dur="2000"/>
                                        <p:tgtEl>
                                          <p:spTgt spid="30"/>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circle(in)">
                                      <p:cBhvr>
                                        <p:cTn id="56" dur="2000"/>
                                        <p:tgtEl>
                                          <p:spTgt spid="41"/>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nodeType="click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circle(in)">
                                      <p:cBhvr>
                                        <p:cTn id="61" dur="2000"/>
                                        <p:tgtEl>
                                          <p:spTgt spid="32"/>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circle(in)">
                                      <p:cBhvr>
                                        <p:cTn id="64" dur="2000"/>
                                        <p:tgtEl>
                                          <p:spTgt spid="42"/>
                                        </p:tgtEl>
                                      </p:cBhvr>
                                    </p:animEffect>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nodeType="click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circle(in)">
                                      <p:cBhvr>
                                        <p:cTn id="69" dur="2000"/>
                                        <p:tgtEl>
                                          <p:spTgt spid="34"/>
                                        </p:tgtEl>
                                      </p:cBhvr>
                                    </p:animEffect>
                                  </p:childTnLst>
                                </p:cTn>
                              </p:par>
                              <p:par>
                                <p:cTn id="70" presetID="6" presetClass="entr" presetSubtype="16" fill="hold" grpId="0" nodeType="with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circle(in)">
                                      <p:cBhvr>
                                        <p:cTn id="72" dur="2000"/>
                                        <p:tgtEl>
                                          <p:spTgt spid="4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wipe(down)">
                                      <p:cBhvr>
                                        <p:cTn id="77" dur="500"/>
                                        <p:tgtEl>
                                          <p:spTgt spid="45"/>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44"/>
                                        </p:tgtEl>
                                        <p:attrNameLst>
                                          <p:attrName>style.visibility</p:attrName>
                                        </p:attrNameLst>
                                      </p:cBhvr>
                                      <p:to>
                                        <p:strVal val="visible"/>
                                      </p:to>
                                    </p:set>
                                    <p:animEffect transition="in" filter="wipe(down)">
                                      <p:cBhvr>
                                        <p:cTn id="80" dur="500"/>
                                        <p:tgtEl>
                                          <p:spTgt spid="44"/>
                                        </p:tgtEl>
                                      </p:cBhvr>
                                    </p:animEffect>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46"/>
                                        </p:tgtEl>
                                        <p:attrNameLst>
                                          <p:attrName>style.visibility</p:attrName>
                                        </p:attrNameLst>
                                      </p:cBhvr>
                                      <p:to>
                                        <p:strVal val="visible"/>
                                      </p:to>
                                    </p:set>
                                    <p:animEffect transition="in" filter="fade">
                                      <p:cBhvr>
                                        <p:cTn id="85" dur="1000"/>
                                        <p:tgtEl>
                                          <p:spTgt spid="46"/>
                                        </p:tgtEl>
                                      </p:cBhvr>
                                    </p:animEffect>
                                    <p:anim calcmode="lin" valueType="num">
                                      <p:cBhvr>
                                        <p:cTn id="86" dur="1000" fill="hold"/>
                                        <p:tgtEl>
                                          <p:spTgt spid="46"/>
                                        </p:tgtEl>
                                        <p:attrNameLst>
                                          <p:attrName>ppt_x</p:attrName>
                                        </p:attrNameLst>
                                      </p:cBhvr>
                                      <p:tavLst>
                                        <p:tav tm="0">
                                          <p:val>
                                            <p:strVal val="#ppt_x"/>
                                          </p:val>
                                        </p:tav>
                                        <p:tav tm="100000">
                                          <p:val>
                                            <p:strVal val="#ppt_x"/>
                                          </p:val>
                                        </p:tav>
                                      </p:tavLst>
                                    </p:anim>
                                    <p:anim calcmode="lin" valueType="num">
                                      <p:cBhvr>
                                        <p:cTn id="87"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barn(inVertical)">
                                      <p:cBhvr>
                                        <p:cTn id="9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P spid="37" grpId="0" animBg="1"/>
      <p:bldP spid="38" grpId="0" animBg="1"/>
      <p:bldP spid="39" grpId="0" animBg="1"/>
      <p:bldP spid="40" grpId="0" animBg="1"/>
      <p:bldP spid="41" grpId="0" animBg="1"/>
      <p:bldP spid="42" grpId="0" animBg="1"/>
      <p:bldP spid="43" grpId="0" animBg="1"/>
      <p:bldP spid="44" grpId="0"/>
      <p:bldP spid="4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46E9001B-A143-49D4-9495-030C65454BE8}"/>
              </a:ext>
            </a:extLst>
          </p:cNvPr>
          <p:cNvSpPr/>
          <p:nvPr/>
        </p:nvSpPr>
        <p:spPr>
          <a:xfrm>
            <a:off x="219989" y="545740"/>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S" sz="2800" b="1" dirty="0">
                <a:solidFill>
                  <a:schemeClr val="tx1"/>
                </a:solidFill>
                <a:latin typeface="Georgia" panose="02040502050405020303" pitchFamily="18" charset="0"/>
                <a:cs typeface="Arial" panose="020B0604020202020204" pitchFamily="34" charset="0"/>
              </a:rPr>
              <a:t>Ejemplo Plusvalía/Goodwill (Artículo 31 N°9 de la LIR)</a:t>
            </a:r>
            <a:endParaRPr lang="es-CL" sz="2800" dirty="0">
              <a:solidFill>
                <a:schemeClr val="tx1"/>
              </a:solidFill>
              <a:latin typeface="Georgia" panose="02040502050405020303" pitchFamily="18" charset="0"/>
              <a:cs typeface="Arial" panose="020B0604020202020204" pitchFamily="34" charset="0"/>
            </a:endParaRPr>
          </a:p>
        </p:txBody>
      </p:sp>
      <p:pic>
        <p:nvPicPr>
          <p:cNvPr id="12" name="Imagen 11">
            <a:extLst>
              <a:ext uri="{FF2B5EF4-FFF2-40B4-BE49-F238E27FC236}">
                <a16:creationId xmlns:a16="http://schemas.microsoft.com/office/drawing/2014/main" id="{985C9718-9FF4-DD1E-F0AB-DEFC2B6DA0E0}"/>
              </a:ext>
            </a:extLst>
          </p:cNvPr>
          <p:cNvPicPr>
            <a:picLocks noChangeAspect="1"/>
          </p:cNvPicPr>
          <p:nvPr/>
        </p:nvPicPr>
        <p:blipFill>
          <a:blip r:embed="rId2"/>
          <a:stretch>
            <a:fillRect/>
          </a:stretch>
        </p:blipFill>
        <p:spPr>
          <a:xfrm>
            <a:off x="57352" y="961665"/>
            <a:ext cx="3640006" cy="5169133"/>
          </a:xfrm>
          <a:prstGeom prst="rect">
            <a:avLst/>
          </a:prstGeom>
          <a:ln w="28575">
            <a:solidFill>
              <a:schemeClr val="tx1"/>
            </a:solidFill>
          </a:ln>
        </p:spPr>
      </p:pic>
      <p:pic>
        <p:nvPicPr>
          <p:cNvPr id="29" name="Imagen 28">
            <a:extLst>
              <a:ext uri="{FF2B5EF4-FFF2-40B4-BE49-F238E27FC236}">
                <a16:creationId xmlns:a16="http://schemas.microsoft.com/office/drawing/2014/main" id="{2C8FA59F-F544-5663-7BC6-85A53F17F627}"/>
              </a:ext>
            </a:extLst>
          </p:cNvPr>
          <p:cNvPicPr>
            <a:picLocks noChangeAspect="1"/>
          </p:cNvPicPr>
          <p:nvPr/>
        </p:nvPicPr>
        <p:blipFill>
          <a:blip r:embed="rId3"/>
          <a:stretch>
            <a:fillRect/>
          </a:stretch>
        </p:blipFill>
        <p:spPr>
          <a:xfrm>
            <a:off x="3773625" y="1725761"/>
            <a:ext cx="3501814" cy="3863675"/>
          </a:xfrm>
          <a:prstGeom prst="rect">
            <a:avLst/>
          </a:prstGeom>
          <a:ln w="28575">
            <a:solidFill>
              <a:srgbClr val="FF0000"/>
            </a:solidFill>
          </a:ln>
        </p:spPr>
      </p:pic>
      <p:sp>
        <p:nvSpPr>
          <p:cNvPr id="32" name="Rectángulo 31">
            <a:extLst>
              <a:ext uri="{FF2B5EF4-FFF2-40B4-BE49-F238E27FC236}">
                <a16:creationId xmlns:a16="http://schemas.microsoft.com/office/drawing/2014/main" id="{6A704049-7F32-3FB0-556F-32B48CC3FB3B}"/>
              </a:ext>
            </a:extLst>
          </p:cNvPr>
          <p:cNvSpPr/>
          <p:nvPr/>
        </p:nvSpPr>
        <p:spPr>
          <a:xfrm>
            <a:off x="5389123" y="5302871"/>
            <a:ext cx="992222" cy="317045"/>
          </a:xfrm>
          <a:prstGeom prst="rect">
            <a:avLst/>
          </a:prstGeom>
          <a:noFill/>
          <a:ln w="412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4" name="Rectángulo 33">
            <a:extLst>
              <a:ext uri="{FF2B5EF4-FFF2-40B4-BE49-F238E27FC236}">
                <a16:creationId xmlns:a16="http://schemas.microsoft.com/office/drawing/2014/main" id="{4741E239-0DB0-8EC5-FAFC-EE3DD7EE2A06}"/>
              </a:ext>
            </a:extLst>
          </p:cNvPr>
          <p:cNvSpPr/>
          <p:nvPr/>
        </p:nvSpPr>
        <p:spPr>
          <a:xfrm>
            <a:off x="2740552" y="1963047"/>
            <a:ext cx="906895" cy="167310"/>
          </a:xfrm>
          <a:prstGeom prst="rect">
            <a:avLst/>
          </a:prstGeom>
          <a:noFill/>
          <a:ln w="412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37" name="Imagen 36">
            <a:extLst>
              <a:ext uri="{FF2B5EF4-FFF2-40B4-BE49-F238E27FC236}">
                <a16:creationId xmlns:a16="http://schemas.microsoft.com/office/drawing/2014/main" id="{DABBE560-B9D0-9D6D-6E83-9B844E279BEE}"/>
              </a:ext>
            </a:extLst>
          </p:cNvPr>
          <p:cNvPicPr>
            <a:picLocks noChangeAspect="1"/>
          </p:cNvPicPr>
          <p:nvPr/>
        </p:nvPicPr>
        <p:blipFill>
          <a:blip r:embed="rId4"/>
          <a:stretch>
            <a:fillRect/>
          </a:stretch>
        </p:blipFill>
        <p:spPr>
          <a:xfrm>
            <a:off x="7330878" y="538478"/>
            <a:ext cx="4706208" cy="5747978"/>
          </a:xfrm>
          <a:prstGeom prst="rect">
            <a:avLst/>
          </a:prstGeom>
          <a:ln w="31750">
            <a:solidFill>
              <a:srgbClr val="0000FF"/>
            </a:solidFill>
          </a:ln>
        </p:spPr>
      </p:pic>
      <p:sp>
        <p:nvSpPr>
          <p:cNvPr id="33" name="Shape 1945">
            <a:extLst>
              <a:ext uri="{FF2B5EF4-FFF2-40B4-BE49-F238E27FC236}">
                <a16:creationId xmlns:a16="http://schemas.microsoft.com/office/drawing/2014/main" id="{749DD664-78BF-D8AB-1B66-318856BE9132}"/>
              </a:ext>
            </a:extLst>
          </p:cNvPr>
          <p:cNvSpPr/>
          <p:nvPr/>
        </p:nvSpPr>
        <p:spPr>
          <a:xfrm>
            <a:off x="10342275" y="571544"/>
            <a:ext cx="1614344" cy="21865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r">
              <a:lnSpc>
                <a:spcPct val="120000"/>
              </a:lnSpc>
              <a:defRPr sz="1800"/>
            </a:pPr>
            <a:r>
              <a:rPr lang="es-CL" sz="1300" b="1" dirty="0">
                <a:solidFill>
                  <a:srgbClr val="0000FF"/>
                </a:solidFill>
                <a:latin typeface="Georgia" panose="02040502050405020303" pitchFamily="18" charset="0"/>
                <a:ea typeface="Roboto Light"/>
                <a:cs typeface="Roboto Light"/>
                <a:sym typeface="BebasNeueBold"/>
              </a:rPr>
              <a:t>850.000.000</a:t>
            </a:r>
            <a:endParaRPr sz="1300" dirty="0">
              <a:solidFill>
                <a:srgbClr val="0000FF"/>
              </a:solidFill>
              <a:latin typeface="Georgia" panose="02040502050405020303" pitchFamily="18" charset="0"/>
              <a:ea typeface="Roboto Light"/>
              <a:cs typeface="Roboto Light"/>
              <a:sym typeface="Roboto Light"/>
            </a:endParaRPr>
          </a:p>
        </p:txBody>
      </p:sp>
      <p:sp>
        <p:nvSpPr>
          <p:cNvPr id="38" name="Shape 1945">
            <a:extLst>
              <a:ext uri="{FF2B5EF4-FFF2-40B4-BE49-F238E27FC236}">
                <a16:creationId xmlns:a16="http://schemas.microsoft.com/office/drawing/2014/main" id="{2E8797CB-A4E3-500B-BF38-9C47B9446B19}"/>
              </a:ext>
            </a:extLst>
          </p:cNvPr>
          <p:cNvSpPr/>
          <p:nvPr/>
        </p:nvSpPr>
        <p:spPr>
          <a:xfrm>
            <a:off x="10358489" y="996322"/>
            <a:ext cx="1614344" cy="21865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r">
              <a:lnSpc>
                <a:spcPct val="120000"/>
              </a:lnSpc>
              <a:defRPr sz="1800"/>
            </a:pPr>
            <a:r>
              <a:rPr lang="es-CL" sz="1300" dirty="0">
                <a:solidFill>
                  <a:srgbClr val="0000FF"/>
                </a:solidFill>
                <a:latin typeface="Georgia" panose="02040502050405020303" pitchFamily="18" charset="0"/>
                <a:ea typeface="Roboto Light"/>
                <a:cs typeface="Roboto Light"/>
                <a:sym typeface="BebasNeueBold"/>
              </a:rPr>
              <a:t>42.000.000</a:t>
            </a:r>
            <a:endParaRPr sz="1300" dirty="0">
              <a:solidFill>
                <a:srgbClr val="0000FF"/>
              </a:solidFill>
              <a:latin typeface="Georgia" panose="02040502050405020303" pitchFamily="18" charset="0"/>
              <a:ea typeface="Roboto Light"/>
              <a:cs typeface="Roboto Light"/>
              <a:sym typeface="Roboto Light"/>
            </a:endParaRPr>
          </a:p>
        </p:txBody>
      </p:sp>
      <p:sp>
        <p:nvSpPr>
          <p:cNvPr id="39" name="Shape 1945">
            <a:extLst>
              <a:ext uri="{FF2B5EF4-FFF2-40B4-BE49-F238E27FC236}">
                <a16:creationId xmlns:a16="http://schemas.microsoft.com/office/drawing/2014/main" id="{A424006E-BC2A-6A14-9BD8-0E111B39C69C}"/>
              </a:ext>
            </a:extLst>
          </p:cNvPr>
          <p:cNvSpPr/>
          <p:nvPr/>
        </p:nvSpPr>
        <p:spPr>
          <a:xfrm>
            <a:off x="10364977" y="1197362"/>
            <a:ext cx="1614344" cy="21865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r">
              <a:lnSpc>
                <a:spcPct val="120000"/>
              </a:lnSpc>
              <a:defRPr sz="1800"/>
            </a:pPr>
            <a:r>
              <a:rPr lang="es-CL" sz="1300" dirty="0">
                <a:solidFill>
                  <a:srgbClr val="0000FF"/>
                </a:solidFill>
                <a:latin typeface="Georgia" panose="02040502050405020303" pitchFamily="18" charset="0"/>
                <a:ea typeface="Roboto Light"/>
                <a:cs typeface="Roboto Light"/>
                <a:sym typeface="BebasNeueBold"/>
              </a:rPr>
              <a:t>15.500.000</a:t>
            </a:r>
            <a:endParaRPr sz="1300" dirty="0">
              <a:solidFill>
                <a:srgbClr val="0000FF"/>
              </a:solidFill>
              <a:latin typeface="Georgia" panose="02040502050405020303" pitchFamily="18" charset="0"/>
              <a:ea typeface="Roboto Light"/>
              <a:cs typeface="Roboto Light"/>
              <a:sym typeface="Roboto Light"/>
            </a:endParaRPr>
          </a:p>
        </p:txBody>
      </p:sp>
      <p:sp>
        <p:nvSpPr>
          <p:cNvPr id="40" name="Shape 1945">
            <a:extLst>
              <a:ext uri="{FF2B5EF4-FFF2-40B4-BE49-F238E27FC236}">
                <a16:creationId xmlns:a16="http://schemas.microsoft.com/office/drawing/2014/main" id="{B7FC2E12-BBB5-A3B6-B723-5D975C8BC4E8}"/>
              </a:ext>
            </a:extLst>
          </p:cNvPr>
          <p:cNvSpPr/>
          <p:nvPr/>
        </p:nvSpPr>
        <p:spPr>
          <a:xfrm>
            <a:off x="10355246" y="1372460"/>
            <a:ext cx="1614344" cy="21865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r">
              <a:lnSpc>
                <a:spcPct val="120000"/>
              </a:lnSpc>
              <a:defRPr sz="1800"/>
            </a:pPr>
            <a:r>
              <a:rPr lang="es-CL" sz="1300" dirty="0">
                <a:solidFill>
                  <a:srgbClr val="0000FF"/>
                </a:solidFill>
                <a:latin typeface="Georgia" panose="02040502050405020303" pitchFamily="18" charset="0"/>
                <a:ea typeface="Roboto Light"/>
                <a:cs typeface="Roboto Light"/>
                <a:sym typeface="BebasNeueBold"/>
              </a:rPr>
              <a:t>270.000.000</a:t>
            </a:r>
            <a:endParaRPr sz="1300" dirty="0">
              <a:solidFill>
                <a:srgbClr val="0000FF"/>
              </a:solidFill>
              <a:latin typeface="Georgia" panose="02040502050405020303" pitchFamily="18" charset="0"/>
              <a:ea typeface="Roboto Light"/>
              <a:cs typeface="Roboto Light"/>
              <a:sym typeface="Roboto Light"/>
            </a:endParaRPr>
          </a:p>
        </p:txBody>
      </p:sp>
      <p:sp>
        <p:nvSpPr>
          <p:cNvPr id="41" name="Shape 1945">
            <a:extLst>
              <a:ext uri="{FF2B5EF4-FFF2-40B4-BE49-F238E27FC236}">
                <a16:creationId xmlns:a16="http://schemas.microsoft.com/office/drawing/2014/main" id="{C26CD435-F5F7-FABF-15BB-6F670CF50F55}"/>
              </a:ext>
            </a:extLst>
          </p:cNvPr>
          <p:cNvSpPr/>
          <p:nvPr/>
        </p:nvSpPr>
        <p:spPr>
          <a:xfrm>
            <a:off x="10361730" y="1563772"/>
            <a:ext cx="1614344" cy="21865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r">
              <a:lnSpc>
                <a:spcPct val="120000"/>
              </a:lnSpc>
              <a:defRPr sz="1800"/>
            </a:pPr>
            <a:r>
              <a:rPr lang="es-CL" sz="1300" dirty="0">
                <a:solidFill>
                  <a:srgbClr val="0000FF"/>
                </a:solidFill>
                <a:latin typeface="Georgia" panose="02040502050405020303" pitchFamily="18" charset="0"/>
                <a:ea typeface="Roboto Light"/>
                <a:cs typeface="Roboto Light"/>
                <a:sym typeface="BebasNeueBold"/>
              </a:rPr>
              <a:t>220.000.000</a:t>
            </a:r>
            <a:endParaRPr sz="1300" dirty="0">
              <a:solidFill>
                <a:srgbClr val="0000FF"/>
              </a:solidFill>
              <a:latin typeface="Georgia" panose="02040502050405020303" pitchFamily="18" charset="0"/>
              <a:ea typeface="Roboto Light"/>
              <a:cs typeface="Roboto Light"/>
              <a:sym typeface="Roboto Light"/>
            </a:endParaRPr>
          </a:p>
        </p:txBody>
      </p:sp>
      <p:sp>
        <p:nvSpPr>
          <p:cNvPr id="42" name="Shape 1945">
            <a:extLst>
              <a:ext uri="{FF2B5EF4-FFF2-40B4-BE49-F238E27FC236}">
                <a16:creationId xmlns:a16="http://schemas.microsoft.com/office/drawing/2014/main" id="{87972472-184E-E59B-2EAE-126AB4F6FA94}"/>
              </a:ext>
            </a:extLst>
          </p:cNvPr>
          <p:cNvSpPr/>
          <p:nvPr/>
        </p:nvSpPr>
        <p:spPr>
          <a:xfrm>
            <a:off x="10348760" y="1755084"/>
            <a:ext cx="1614344" cy="21865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r">
              <a:lnSpc>
                <a:spcPct val="120000"/>
              </a:lnSpc>
              <a:defRPr sz="1800"/>
            </a:pPr>
            <a:r>
              <a:rPr lang="es-CL" sz="1300" b="1" dirty="0">
                <a:latin typeface="Georgia" panose="02040502050405020303" pitchFamily="18" charset="0"/>
                <a:ea typeface="Roboto Light"/>
                <a:cs typeface="Roboto Light"/>
                <a:sym typeface="BebasNeueBold"/>
              </a:rPr>
              <a:t>547.500.000</a:t>
            </a:r>
            <a:endParaRPr sz="1300" b="1" dirty="0">
              <a:latin typeface="Georgia" panose="02040502050405020303" pitchFamily="18" charset="0"/>
              <a:ea typeface="Roboto Light"/>
              <a:cs typeface="Roboto Light"/>
              <a:sym typeface="Roboto Light"/>
            </a:endParaRPr>
          </a:p>
        </p:txBody>
      </p:sp>
      <p:sp>
        <p:nvSpPr>
          <p:cNvPr id="43" name="Shape 1945">
            <a:extLst>
              <a:ext uri="{FF2B5EF4-FFF2-40B4-BE49-F238E27FC236}">
                <a16:creationId xmlns:a16="http://schemas.microsoft.com/office/drawing/2014/main" id="{404A35F7-B3B9-B0BE-7123-C671061E3036}"/>
              </a:ext>
            </a:extLst>
          </p:cNvPr>
          <p:cNvSpPr/>
          <p:nvPr/>
        </p:nvSpPr>
        <p:spPr>
          <a:xfrm>
            <a:off x="10345519" y="2131220"/>
            <a:ext cx="1614344" cy="21865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r">
              <a:lnSpc>
                <a:spcPct val="120000"/>
              </a:lnSpc>
              <a:defRPr sz="1800"/>
            </a:pPr>
            <a:r>
              <a:rPr lang="es-CL" sz="1300" dirty="0">
                <a:solidFill>
                  <a:srgbClr val="FF0000"/>
                </a:solidFill>
                <a:latin typeface="Georgia" panose="02040502050405020303" pitchFamily="18" charset="0"/>
                <a:ea typeface="Roboto Light"/>
                <a:cs typeface="Roboto Light"/>
                <a:sym typeface="BebasNeueBold"/>
              </a:rPr>
              <a:t>(225.000.000)</a:t>
            </a:r>
            <a:endParaRPr sz="1300" dirty="0">
              <a:solidFill>
                <a:srgbClr val="FF0000"/>
              </a:solidFill>
              <a:latin typeface="Georgia" panose="02040502050405020303" pitchFamily="18" charset="0"/>
              <a:ea typeface="Roboto Light"/>
              <a:cs typeface="Roboto Light"/>
              <a:sym typeface="Roboto Light"/>
            </a:endParaRPr>
          </a:p>
        </p:txBody>
      </p:sp>
      <p:sp>
        <p:nvSpPr>
          <p:cNvPr id="44" name="Shape 1945">
            <a:extLst>
              <a:ext uri="{FF2B5EF4-FFF2-40B4-BE49-F238E27FC236}">
                <a16:creationId xmlns:a16="http://schemas.microsoft.com/office/drawing/2014/main" id="{2BCB6FB5-126A-D773-B6A8-D377D82DB53E}"/>
              </a:ext>
            </a:extLst>
          </p:cNvPr>
          <p:cNvSpPr/>
          <p:nvPr/>
        </p:nvSpPr>
        <p:spPr>
          <a:xfrm>
            <a:off x="10371458" y="2312804"/>
            <a:ext cx="1614344" cy="21865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r">
              <a:lnSpc>
                <a:spcPct val="120000"/>
              </a:lnSpc>
              <a:defRPr sz="1800"/>
            </a:pPr>
            <a:r>
              <a:rPr lang="es-CL" sz="1300" dirty="0">
                <a:solidFill>
                  <a:srgbClr val="FF0000"/>
                </a:solidFill>
                <a:latin typeface="Georgia" panose="02040502050405020303" pitchFamily="18" charset="0"/>
                <a:ea typeface="Roboto Light"/>
                <a:cs typeface="Roboto Light"/>
                <a:sym typeface="BebasNeueBold"/>
              </a:rPr>
              <a:t>(40.000.000)</a:t>
            </a:r>
            <a:endParaRPr sz="1300" dirty="0">
              <a:solidFill>
                <a:srgbClr val="FF0000"/>
              </a:solidFill>
              <a:latin typeface="Georgia" panose="02040502050405020303" pitchFamily="18" charset="0"/>
              <a:ea typeface="Roboto Light"/>
              <a:cs typeface="Roboto Light"/>
              <a:sym typeface="Roboto Light"/>
            </a:endParaRPr>
          </a:p>
        </p:txBody>
      </p:sp>
      <p:sp>
        <p:nvSpPr>
          <p:cNvPr id="45" name="Shape 1945">
            <a:extLst>
              <a:ext uri="{FF2B5EF4-FFF2-40B4-BE49-F238E27FC236}">
                <a16:creationId xmlns:a16="http://schemas.microsoft.com/office/drawing/2014/main" id="{DBE1560F-BE13-D390-9A89-6F974E41D408}"/>
              </a:ext>
            </a:extLst>
          </p:cNvPr>
          <p:cNvSpPr/>
          <p:nvPr/>
        </p:nvSpPr>
        <p:spPr>
          <a:xfrm>
            <a:off x="10358489" y="2504116"/>
            <a:ext cx="1614344" cy="21865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r">
              <a:lnSpc>
                <a:spcPct val="120000"/>
              </a:lnSpc>
              <a:defRPr sz="1800"/>
            </a:pPr>
            <a:r>
              <a:rPr lang="es-CL" sz="1300" dirty="0">
                <a:solidFill>
                  <a:srgbClr val="FF0000"/>
                </a:solidFill>
                <a:latin typeface="Georgia" panose="02040502050405020303" pitchFamily="18" charset="0"/>
                <a:ea typeface="Roboto Light"/>
                <a:cs typeface="Roboto Light"/>
                <a:sym typeface="BebasNeueBold"/>
              </a:rPr>
              <a:t>(15.000.000)</a:t>
            </a:r>
            <a:endParaRPr sz="1300" dirty="0">
              <a:solidFill>
                <a:srgbClr val="FF0000"/>
              </a:solidFill>
              <a:latin typeface="Georgia" panose="02040502050405020303" pitchFamily="18" charset="0"/>
              <a:ea typeface="Roboto Light"/>
              <a:cs typeface="Roboto Light"/>
              <a:sym typeface="Roboto Light"/>
            </a:endParaRPr>
          </a:p>
        </p:txBody>
      </p:sp>
      <p:sp>
        <p:nvSpPr>
          <p:cNvPr id="46" name="Shape 1945">
            <a:extLst>
              <a:ext uri="{FF2B5EF4-FFF2-40B4-BE49-F238E27FC236}">
                <a16:creationId xmlns:a16="http://schemas.microsoft.com/office/drawing/2014/main" id="{4A98635B-BEE1-B989-CC4A-5E6522C46511}"/>
              </a:ext>
            </a:extLst>
          </p:cNvPr>
          <p:cNvSpPr/>
          <p:nvPr/>
        </p:nvSpPr>
        <p:spPr>
          <a:xfrm>
            <a:off x="10364973" y="2695428"/>
            <a:ext cx="1614344" cy="21865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r">
              <a:lnSpc>
                <a:spcPct val="120000"/>
              </a:lnSpc>
              <a:defRPr sz="1800"/>
            </a:pPr>
            <a:r>
              <a:rPr lang="es-CL" sz="1300" dirty="0">
                <a:solidFill>
                  <a:srgbClr val="FF0000"/>
                </a:solidFill>
                <a:latin typeface="Georgia" panose="02040502050405020303" pitchFamily="18" charset="0"/>
                <a:ea typeface="Roboto Light"/>
                <a:cs typeface="Roboto Light"/>
                <a:sym typeface="BebasNeueBold"/>
              </a:rPr>
              <a:t>(250.000.000)</a:t>
            </a:r>
            <a:endParaRPr sz="1300" dirty="0">
              <a:solidFill>
                <a:srgbClr val="FF0000"/>
              </a:solidFill>
              <a:latin typeface="Georgia" panose="02040502050405020303" pitchFamily="18" charset="0"/>
              <a:ea typeface="Roboto Light"/>
              <a:cs typeface="Roboto Light"/>
              <a:sym typeface="Roboto Light"/>
            </a:endParaRPr>
          </a:p>
        </p:txBody>
      </p:sp>
      <p:sp>
        <p:nvSpPr>
          <p:cNvPr id="47" name="Shape 1945">
            <a:extLst>
              <a:ext uri="{FF2B5EF4-FFF2-40B4-BE49-F238E27FC236}">
                <a16:creationId xmlns:a16="http://schemas.microsoft.com/office/drawing/2014/main" id="{F2EF0F1B-C85A-4209-3964-A311777A9A60}"/>
              </a:ext>
            </a:extLst>
          </p:cNvPr>
          <p:cNvSpPr/>
          <p:nvPr/>
        </p:nvSpPr>
        <p:spPr>
          <a:xfrm>
            <a:off x="10361730" y="2867284"/>
            <a:ext cx="1614344" cy="21865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r">
              <a:lnSpc>
                <a:spcPct val="120000"/>
              </a:lnSpc>
              <a:defRPr sz="1800"/>
            </a:pPr>
            <a:r>
              <a:rPr lang="es-CL" sz="1300" dirty="0">
                <a:solidFill>
                  <a:srgbClr val="FF0000"/>
                </a:solidFill>
                <a:latin typeface="Georgia" panose="02040502050405020303" pitchFamily="18" charset="0"/>
                <a:ea typeface="Roboto Light"/>
                <a:cs typeface="Roboto Light"/>
                <a:sym typeface="BebasNeueBold"/>
              </a:rPr>
              <a:t>(380.000.000)</a:t>
            </a:r>
            <a:endParaRPr sz="1300" dirty="0">
              <a:solidFill>
                <a:srgbClr val="FF0000"/>
              </a:solidFill>
              <a:latin typeface="Georgia" panose="02040502050405020303" pitchFamily="18" charset="0"/>
              <a:ea typeface="Roboto Light"/>
              <a:cs typeface="Roboto Light"/>
              <a:sym typeface="Roboto Light"/>
            </a:endParaRPr>
          </a:p>
        </p:txBody>
      </p:sp>
      <p:sp>
        <p:nvSpPr>
          <p:cNvPr id="48" name="Shape 1945">
            <a:extLst>
              <a:ext uri="{FF2B5EF4-FFF2-40B4-BE49-F238E27FC236}">
                <a16:creationId xmlns:a16="http://schemas.microsoft.com/office/drawing/2014/main" id="{48206262-01C4-75D0-9A9F-FF0682E985B9}"/>
              </a:ext>
            </a:extLst>
          </p:cNvPr>
          <p:cNvSpPr/>
          <p:nvPr/>
        </p:nvSpPr>
        <p:spPr>
          <a:xfrm>
            <a:off x="10358486" y="3058596"/>
            <a:ext cx="1614344" cy="21865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r">
              <a:lnSpc>
                <a:spcPct val="120000"/>
              </a:lnSpc>
              <a:defRPr sz="1800"/>
            </a:pPr>
            <a:r>
              <a:rPr lang="es-CL" sz="1300" dirty="0">
                <a:solidFill>
                  <a:srgbClr val="FF0000"/>
                </a:solidFill>
                <a:latin typeface="Georgia" panose="02040502050405020303" pitchFamily="18" charset="0"/>
                <a:ea typeface="Roboto Light"/>
                <a:cs typeface="Roboto Light"/>
                <a:sym typeface="BebasNeueBold"/>
              </a:rPr>
              <a:t>(55.000.000)</a:t>
            </a:r>
            <a:endParaRPr sz="1300" dirty="0">
              <a:solidFill>
                <a:srgbClr val="FF0000"/>
              </a:solidFill>
              <a:latin typeface="Georgia" panose="02040502050405020303" pitchFamily="18" charset="0"/>
              <a:ea typeface="Roboto Light"/>
              <a:cs typeface="Roboto Light"/>
              <a:sym typeface="Roboto Light"/>
            </a:endParaRPr>
          </a:p>
        </p:txBody>
      </p:sp>
      <p:sp>
        <p:nvSpPr>
          <p:cNvPr id="49" name="Shape 1945">
            <a:extLst>
              <a:ext uri="{FF2B5EF4-FFF2-40B4-BE49-F238E27FC236}">
                <a16:creationId xmlns:a16="http://schemas.microsoft.com/office/drawing/2014/main" id="{9A81C8E8-CB3E-ABE0-FD89-DEC227724AA3}"/>
              </a:ext>
            </a:extLst>
          </p:cNvPr>
          <p:cNvSpPr/>
          <p:nvPr/>
        </p:nvSpPr>
        <p:spPr>
          <a:xfrm>
            <a:off x="10374699" y="3240180"/>
            <a:ext cx="1614344" cy="21865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r">
              <a:lnSpc>
                <a:spcPct val="120000"/>
              </a:lnSpc>
              <a:defRPr sz="1800"/>
            </a:pPr>
            <a:r>
              <a:rPr lang="es-CL" sz="1300" b="1" dirty="0">
                <a:solidFill>
                  <a:srgbClr val="FF0000"/>
                </a:solidFill>
                <a:latin typeface="Georgia" panose="02040502050405020303" pitchFamily="18" charset="0"/>
                <a:ea typeface="Roboto Light"/>
                <a:cs typeface="Roboto Light"/>
                <a:sym typeface="BebasNeueBold"/>
              </a:rPr>
              <a:t>(965.000.000)</a:t>
            </a:r>
            <a:endParaRPr sz="1300" b="1" dirty="0">
              <a:solidFill>
                <a:srgbClr val="FF0000"/>
              </a:solidFill>
              <a:latin typeface="Georgia" panose="02040502050405020303" pitchFamily="18" charset="0"/>
              <a:ea typeface="Roboto Light"/>
              <a:cs typeface="Roboto Light"/>
              <a:sym typeface="Roboto Light"/>
            </a:endParaRPr>
          </a:p>
        </p:txBody>
      </p:sp>
      <p:sp>
        <p:nvSpPr>
          <p:cNvPr id="50" name="Shape 1945">
            <a:extLst>
              <a:ext uri="{FF2B5EF4-FFF2-40B4-BE49-F238E27FC236}">
                <a16:creationId xmlns:a16="http://schemas.microsoft.com/office/drawing/2014/main" id="{A9FD55FB-F8E7-66E0-2F2E-FD10FFB903EB}"/>
              </a:ext>
            </a:extLst>
          </p:cNvPr>
          <p:cNvSpPr/>
          <p:nvPr/>
        </p:nvSpPr>
        <p:spPr>
          <a:xfrm>
            <a:off x="10355242" y="3454188"/>
            <a:ext cx="1614344" cy="21865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r">
              <a:lnSpc>
                <a:spcPct val="120000"/>
              </a:lnSpc>
              <a:defRPr sz="1800"/>
            </a:pPr>
            <a:r>
              <a:rPr lang="es-CL" sz="1300" b="1" dirty="0">
                <a:latin typeface="Georgia" panose="02040502050405020303" pitchFamily="18" charset="0"/>
                <a:ea typeface="Roboto Light"/>
                <a:cs typeface="Roboto Light"/>
                <a:sym typeface="BebasNeueBold"/>
              </a:rPr>
              <a:t>432.500.000</a:t>
            </a:r>
            <a:endParaRPr sz="1300" b="1" dirty="0">
              <a:latin typeface="Georgia" panose="02040502050405020303" pitchFamily="18" charset="0"/>
              <a:ea typeface="Roboto Light"/>
              <a:cs typeface="Roboto Light"/>
              <a:sym typeface="Roboto Light"/>
            </a:endParaRPr>
          </a:p>
        </p:txBody>
      </p:sp>
      <p:sp>
        <p:nvSpPr>
          <p:cNvPr id="51" name="Shape 1945">
            <a:extLst>
              <a:ext uri="{FF2B5EF4-FFF2-40B4-BE49-F238E27FC236}">
                <a16:creationId xmlns:a16="http://schemas.microsoft.com/office/drawing/2014/main" id="{BFE13B64-3B37-71ED-48DF-74EC9FC0CAB0}"/>
              </a:ext>
            </a:extLst>
          </p:cNvPr>
          <p:cNvSpPr/>
          <p:nvPr/>
        </p:nvSpPr>
        <p:spPr>
          <a:xfrm>
            <a:off x="9095479" y="3896103"/>
            <a:ext cx="1614344" cy="21865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r">
              <a:lnSpc>
                <a:spcPct val="120000"/>
              </a:lnSpc>
              <a:defRPr sz="1800"/>
            </a:pPr>
            <a:r>
              <a:rPr lang="es-CL" sz="1300" b="1" dirty="0">
                <a:solidFill>
                  <a:srgbClr val="FF0000"/>
                </a:solidFill>
                <a:latin typeface="Georgia" panose="02040502050405020303" pitchFamily="18" charset="0"/>
                <a:ea typeface="Roboto Light"/>
                <a:cs typeface="Roboto Light"/>
                <a:sym typeface="BebasNeueBold"/>
              </a:rPr>
              <a:t>(800.000.000)</a:t>
            </a:r>
            <a:endParaRPr sz="1300" b="1" dirty="0">
              <a:solidFill>
                <a:srgbClr val="FF0000"/>
              </a:solidFill>
              <a:latin typeface="Georgia" panose="02040502050405020303" pitchFamily="18" charset="0"/>
              <a:ea typeface="Roboto Light"/>
              <a:cs typeface="Roboto Light"/>
              <a:sym typeface="Roboto Light"/>
            </a:endParaRPr>
          </a:p>
        </p:txBody>
      </p:sp>
      <p:sp>
        <p:nvSpPr>
          <p:cNvPr id="52" name="Shape 1945">
            <a:extLst>
              <a:ext uri="{FF2B5EF4-FFF2-40B4-BE49-F238E27FC236}">
                <a16:creationId xmlns:a16="http://schemas.microsoft.com/office/drawing/2014/main" id="{F624DD89-E67F-024D-2787-BD278D0CDA2B}"/>
              </a:ext>
            </a:extLst>
          </p:cNvPr>
          <p:cNvSpPr/>
          <p:nvPr/>
        </p:nvSpPr>
        <p:spPr>
          <a:xfrm>
            <a:off x="10345516" y="4310220"/>
            <a:ext cx="1614344" cy="21865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r">
              <a:lnSpc>
                <a:spcPct val="120000"/>
              </a:lnSpc>
              <a:defRPr sz="1800"/>
            </a:pPr>
            <a:r>
              <a:rPr lang="es-CL" sz="1300" dirty="0">
                <a:solidFill>
                  <a:srgbClr val="0000FF"/>
                </a:solidFill>
                <a:latin typeface="Georgia" panose="02040502050405020303" pitchFamily="18" charset="0"/>
                <a:ea typeface="Roboto Light"/>
                <a:cs typeface="Roboto Light"/>
                <a:sym typeface="BebasNeueBold"/>
              </a:rPr>
              <a:t>12.000.000</a:t>
            </a:r>
            <a:endParaRPr sz="1300" dirty="0">
              <a:solidFill>
                <a:srgbClr val="0000FF"/>
              </a:solidFill>
              <a:latin typeface="Georgia" panose="02040502050405020303" pitchFamily="18" charset="0"/>
              <a:ea typeface="Roboto Light"/>
              <a:cs typeface="Roboto Light"/>
              <a:sym typeface="Roboto Light"/>
            </a:endParaRPr>
          </a:p>
        </p:txBody>
      </p:sp>
      <p:sp>
        <p:nvSpPr>
          <p:cNvPr id="53" name="Shape 1945">
            <a:extLst>
              <a:ext uri="{FF2B5EF4-FFF2-40B4-BE49-F238E27FC236}">
                <a16:creationId xmlns:a16="http://schemas.microsoft.com/office/drawing/2014/main" id="{0306380D-F5E1-BEF2-4752-69909DA43603}"/>
              </a:ext>
            </a:extLst>
          </p:cNvPr>
          <p:cNvSpPr/>
          <p:nvPr/>
        </p:nvSpPr>
        <p:spPr>
          <a:xfrm>
            <a:off x="10352000" y="4482076"/>
            <a:ext cx="1614344" cy="21865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r">
              <a:lnSpc>
                <a:spcPct val="120000"/>
              </a:lnSpc>
              <a:defRPr sz="1800"/>
            </a:pPr>
            <a:r>
              <a:rPr lang="es-CL" sz="1300" dirty="0">
                <a:solidFill>
                  <a:srgbClr val="0000FF"/>
                </a:solidFill>
                <a:latin typeface="Georgia" panose="02040502050405020303" pitchFamily="18" charset="0"/>
                <a:ea typeface="Roboto Light"/>
                <a:cs typeface="Roboto Light"/>
                <a:sym typeface="BebasNeueBold"/>
              </a:rPr>
              <a:t>75.000.000</a:t>
            </a:r>
            <a:endParaRPr sz="1300" dirty="0">
              <a:solidFill>
                <a:srgbClr val="0000FF"/>
              </a:solidFill>
              <a:latin typeface="Georgia" panose="02040502050405020303" pitchFamily="18" charset="0"/>
              <a:ea typeface="Roboto Light"/>
              <a:cs typeface="Roboto Light"/>
              <a:sym typeface="Roboto Light"/>
            </a:endParaRPr>
          </a:p>
        </p:txBody>
      </p:sp>
      <p:sp>
        <p:nvSpPr>
          <p:cNvPr id="54" name="Shape 1945">
            <a:extLst>
              <a:ext uri="{FF2B5EF4-FFF2-40B4-BE49-F238E27FC236}">
                <a16:creationId xmlns:a16="http://schemas.microsoft.com/office/drawing/2014/main" id="{28D5F12A-BD0B-7DCC-37F6-2471974749FE}"/>
              </a:ext>
            </a:extLst>
          </p:cNvPr>
          <p:cNvSpPr/>
          <p:nvPr/>
        </p:nvSpPr>
        <p:spPr>
          <a:xfrm>
            <a:off x="10351998" y="4666902"/>
            <a:ext cx="1614344" cy="21865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r">
              <a:lnSpc>
                <a:spcPct val="120000"/>
              </a:lnSpc>
              <a:defRPr sz="1800"/>
            </a:pPr>
            <a:r>
              <a:rPr lang="es-CL" sz="1300" dirty="0">
                <a:solidFill>
                  <a:srgbClr val="0000FF"/>
                </a:solidFill>
                <a:latin typeface="Georgia" panose="02040502050405020303" pitchFamily="18" charset="0"/>
                <a:ea typeface="Roboto Light"/>
                <a:cs typeface="Roboto Light"/>
                <a:sym typeface="BebasNeueBold"/>
              </a:rPr>
              <a:t>18.000.000</a:t>
            </a:r>
            <a:endParaRPr sz="1300" dirty="0">
              <a:solidFill>
                <a:srgbClr val="0000FF"/>
              </a:solidFill>
              <a:latin typeface="Georgia" panose="02040502050405020303" pitchFamily="18" charset="0"/>
              <a:ea typeface="Roboto Light"/>
              <a:cs typeface="Roboto Light"/>
              <a:sym typeface="Roboto Light"/>
            </a:endParaRPr>
          </a:p>
        </p:txBody>
      </p:sp>
      <p:sp>
        <p:nvSpPr>
          <p:cNvPr id="55" name="Shape 1945">
            <a:extLst>
              <a:ext uri="{FF2B5EF4-FFF2-40B4-BE49-F238E27FC236}">
                <a16:creationId xmlns:a16="http://schemas.microsoft.com/office/drawing/2014/main" id="{77989A9A-5327-07EB-74D0-4F80B0E96E67}"/>
              </a:ext>
            </a:extLst>
          </p:cNvPr>
          <p:cNvSpPr/>
          <p:nvPr/>
        </p:nvSpPr>
        <p:spPr>
          <a:xfrm>
            <a:off x="10358480" y="4848486"/>
            <a:ext cx="1614344" cy="21865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r">
              <a:lnSpc>
                <a:spcPct val="120000"/>
              </a:lnSpc>
              <a:defRPr sz="1800"/>
            </a:pPr>
            <a:r>
              <a:rPr lang="es-CL" sz="1300" dirty="0">
                <a:solidFill>
                  <a:srgbClr val="0000FF"/>
                </a:solidFill>
                <a:latin typeface="Georgia" panose="02040502050405020303" pitchFamily="18" charset="0"/>
                <a:ea typeface="Roboto Light"/>
                <a:cs typeface="Roboto Light"/>
                <a:sym typeface="BebasNeueBold"/>
              </a:rPr>
              <a:t>57.580.000</a:t>
            </a:r>
            <a:endParaRPr sz="1300" dirty="0">
              <a:solidFill>
                <a:srgbClr val="0000FF"/>
              </a:solidFill>
              <a:latin typeface="Georgia" panose="02040502050405020303" pitchFamily="18" charset="0"/>
              <a:ea typeface="Roboto Light"/>
              <a:cs typeface="Roboto Light"/>
              <a:sym typeface="Roboto Light"/>
            </a:endParaRPr>
          </a:p>
        </p:txBody>
      </p:sp>
      <p:sp>
        <p:nvSpPr>
          <p:cNvPr id="56" name="Shape 1945">
            <a:extLst>
              <a:ext uri="{FF2B5EF4-FFF2-40B4-BE49-F238E27FC236}">
                <a16:creationId xmlns:a16="http://schemas.microsoft.com/office/drawing/2014/main" id="{71089B57-E300-7830-5695-4926A6F18165}"/>
              </a:ext>
            </a:extLst>
          </p:cNvPr>
          <p:cNvSpPr/>
          <p:nvPr/>
        </p:nvSpPr>
        <p:spPr>
          <a:xfrm>
            <a:off x="10335781" y="5030070"/>
            <a:ext cx="1614344" cy="21865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r">
              <a:lnSpc>
                <a:spcPct val="120000"/>
              </a:lnSpc>
              <a:defRPr sz="1800"/>
            </a:pPr>
            <a:r>
              <a:rPr lang="es-CL" sz="1300" dirty="0">
                <a:solidFill>
                  <a:srgbClr val="0000FF"/>
                </a:solidFill>
                <a:latin typeface="Georgia" panose="02040502050405020303" pitchFamily="18" charset="0"/>
                <a:ea typeface="Roboto Light"/>
                <a:cs typeface="Roboto Light"/>
                <a:sym typeface="BebasNeueBold"/>
              </a:rPr>
              <a:t>8.000.000</a:t>
            </a:r>
            <a:endParaRPr sz="1300" dirty="0">
              <a:solidFill>
                <a:srgbClr val="0000FF"/>
              </a:solidFill>
              <a:latin typeface="Georgia" panose="02040502050405020303" pitchFamily="18" charset="0"/>
              <a:ea typeface="Roboto Light"/>
              <a:cs typeface="Roboto Light"/>
              <a:sym typeface="Roboto Light"/>
            </a:endParaRPr>
          </a:p>
        </p:txBody>
      </p:sp>
      <p:sp>
        <p:nvSpPr>
          <p:cNvPr id="57" name="Shape 1945">
            <a:extLst>
              <a:ext uri="{FF2B5EF4-FFF2-40B4-BE49-F238E27FC236}">
                <a16:creationId xmlns:a16="http://schemas.microsoft.com/office/drawing/2014/main" id="{E476F766-EDD7-25F1-F286-18094B069F7F}"/>
              </a:ext>
            </a:extLst>
          </p:cNvPr>
          <p:cNvSpPr/>
          <p:nvPr/>
        </p:nvSpPr>
        <p:spPr>
          <a:xfrm>
            <a:off x="10345509" y="5214899"/>
            <a:ext cx="1614344" cy="21865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r">
              <a:lnSpc>
                <a:spcPct val="120000"/>
              </a:lnSpc>
              <a:defRPr sz="1800"/>
            </a:pPr>
            <a:r>
              <a:rPr lang="es-CL" sz="1300" dirty="0">
                <a:solidFill>
                  <a:srgbClr val="0000FF"/>
                </a:solidFill>
                <a:latin typeface="Georgia" panose="02040502050405020303" pitchFamily="18" charset="0"/>
                <a:ea typeface="Roboto Light"/>
                <a:cs typeface="Roboto Light"/>
                <a:sym typeface="BebasNeueBold"/>
              </a:rPr>
              <a:t>250.000.000</a:t>
            </a:r>
            <a:endParaRPr sz="1300" dirty="0">
              <a:solidFill>
                <a:srgbClr val="0000FF"/>
              </a:solidFill>
              <a:latin typeface="Georgia" panose="02040502050405020303" pitchFamily="18" charset="0"/>
              <a:ea typeface="Roboto Light"/>
              <a:cs typeface="Roboto Light"/>
              <a:sym typeface="Roboto Light"/>
            </a:endParaRPr>
          </a:p>
        </p:txBody>
      </p:sp>
      <p:sp>
        <p:nvSpPr>
          <p:cNvPr id="58" name="Shape 1945">
            <a:extLst>
              <a:ext uri="{FF2B5EF4-FFF2-40B4-BE49-F238E27FC236}">
                <a16:creationId xmlns:a16="http://schemas.microsoft.com/office/drawing/2014/main" id="{9DFB09F6-DF6E-36AD-70EE-A269804FCD79}"/>
              </a:ext>
            </a:extLst>
          </p:cNvPr>
          <p:cNvSpPr/>
          <p:nvPr/>
        </p:nvSpPr>
        <p:spPr>
          <a:xfrm>
            <a:off x="10345509" y="5399723"/>
            <a:ext cx="1614344" cy="21865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r">
              <a:lnSpc>
                <a:spcPct val="120000"/>
              </a:lnSpc>
              <a:defRPr sz="1800"/>
            </a:pPr>
            <a:r>
              <a:rPr lang="es-CL" sz="1300" dirty="0">
                <a:solidFill>
                  <a:srgbClr val="0000FF"/>
                </a:solidFill>
                <a:latin typeface="Georgia" panose="02040502050405020303" pitchFamily="18" charset="0"/>
                <a:ea typeface="Roboto Light"/>
                <a:cs typeface="Roboto Light"/>
                <a:sym typeface="BebasNeueBold"/>
              </a:rPr>
              <a:t>200.000.000</a:t>
            </a:r>
            <a:endParaRPr sz="1300" dirty="0">
              <a:solidFill>
                <a:srgbClr val="0000FF"/>
              </a:solidFill>
              <a:latin typeface="Georgia" panose="02040502050405020303" pitchFamily="18" charset="0"/>
              <a:ea typeface="Roboto Light"/>
              <a:cs typeface="Roboto Light"/>
              <a:sym typeface="Roboto Light"/>
            </a:endParaRPr>
          </a:p>
        </p:txBody>
      </p:sp>
      <p:sp>
        <p:nvSpPr>
          <p:cNvPr id="59" name="Shape 1945">
            <a:extLst>
              <a:ext uri="{FF2B5EF4-FFF2-40B4-BE49-F238E27FC236}">
                <a16:creationId xmlns:a16="http://schemas.microsoft.com/office/drawing/2014/main" id="{DEABC496-6858-FE45-9F4E-7E5744131F0C}"/>
              </a:ext>
            </a:extLst>
          </p:cNvPr>
          <p:cNvSpPr/>
          <p:nvPr/>
        </p:nvSpPr>
        <p:spPr>
          <a:xfrm>
            <a:off x="10355235" y="5584547"/>
            <a:ext cx="1614344" cy="21865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r">
              <a:lnSpc>
                <a:spcPct val="120000"/>
              </a:lnSpc>
              <a:defRPr sz="1800"/>
            </a:pPr>
            <a:r>
              <a:rPr lang="es-CL" sz="1300" dirty="0">
                <a:solidFill>
                  <a:srgbClr val="0000FF"/>
                </a:solidFill>
                <a:latin typeface="Georgia" panose="02040502050405020303" pitchFamily="18" charset="0"/>
                <a:ea typeface="Roboto Light"/>
                <a:cs typeface="Roboto Light"/>
                <a:sym typeface="BebasNeueBold"/>
              </a:rPr>
              <a:t>100.000.000</a:t>
            </a:r>
            <a:endParaRPr sz="1300" dirty="0">
              <a:solidFill>
                <a:srgbClr val="0000FF"/>
              </a:solidFill>
              <a:latin typeface="Georgia" panose="02040502050405020303" pitchFamily="18" charset="0"/>
              <a:ea typeface="Roboto Light"/>
              <a:cs typeface="Roboto Light"/>
              <a:sym typeface="Roboto Light"/>
            </a:endParaRPr>
          </a:p>
        </p:txBody>
      </p:sp>
      <p:sp>
        <p:nvSpPr>
          <p:cNvPr id="60" name="Shape 1945">
            <a:extLst>
              <a:ext uri="{FF2B5EF4-FFF2-40B4-BE49-F238E27FC236}">
                <a16:creationId xmlns:a16="http://schemas.microsoft.com/office/drawing/2014/main" id="{FD175D80-8C3B-FCAF-CFB0-AA92855B2DF6}"/>
              </a:ext>
            </a:extLst>
          </p:cNvPr>
          <p:cNvSpPr/>
          <p:nvPr/>
        </p:nvSpPr>
        <p:spPr>
          <a:xfrm>
            <a:off x="10345508" y="5779101"/>
            <a:ext cx="1614344" cy="21865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r">
              <a:lnSpc>
                <a:spcPct val="120000"/>
              </a:lnSpc>
              <a:defRPr sz="1800"/>
            </a:pPr>
            <a:r>
              <a:rPr lang="es-CL" sz="1300" b="1" dirty="0">
                <a:solidFill>
                  <a:srgbClr val="FF0000"/>
                </a:solidFill>
                <a:latin typeface="Georgia" panose="02040502050405020303" pitchFamily="18" charset="0"/>
                <a:ea typeface="Roboto Light"/>
                <a:cs typeface="Roboto Light"/>
                <a:sym typeface="BebasNeueBold"/>
              </a:rPr>
              <a:t>(79.420.000)</a:t>
            </a:r>
            <a:endParaRPr sz="1300" b="1" dirty="0">
              <a:solidFill>
                <a:srgbClr val="FF0000"/>
              </a:solidFill>
              <a:latin typeface="Georgia" panose="02040502050405020303" pitchFamily="18" charset="0"/>
              <a:ea typeface="Roboto Light"/>
              <a:cs typeface="Roboto Light"/>
              <a:sym typeface="Roboto Light"/>
            </a:endParaRPr>
          </a:p>
        </p:txBody>
      </p:sp>
      <p:sp>
        <p:nvSpPr>
          <p:cNvPr id="61" name="Shape 1945">
            <a:extLst>
              <a:ext uri="{FF2B5EF4-FFF2-40B4-BE49-F238E27FC236}">
                <a16:creationId xmlns:a16="http://schemas.microsoft.com/office/drawing/2014/main" id="{78FC2E27-53FE-17BD-FC6E-7830C8B00232}"/>
              </a:ext>
            </a:extLst>
          </p:cNvPr>
          <p:cNvSpPr/>
          <p:nvPr/>
        </p:nvSpPr>
        <p:spPr>
          <a:xfrm>
            <a:off x="10342270" y="6028775"/>
            <a:ext cx="1614344" cy="21865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r">
              <a:lnSpc>
                <a:spcPct val="120000"/>
              </a:lnSpc>
              <a:defRPr sz="1800"/>
            </a:pPr>
            <a:r>
              <a:rPr lang="es-CL" sz="1300" b="1" dirty="0">
                <a:latin typeface="Georgia" panose="02040502050405020303" pitchFamily="18" charset="0"/>
                <a:ea typeface="Roboto Light"/>
                <a:cs typeface="Roboto Light"/>
                <a:sym typeface="BebasNeueBold"/>
              </a:rPr>
              <a:t>353.080.000</a:t>
            </a:r>
            <a:endParaRPr sz="1300" b="1" dirty="0">
              <a:latin typeface="Georgia" panose="02040502050405020303" pitchFamily="18" charset="0"/>
              <a:ea typeface="Roboto Light"/>
              <a:cs typeface="Roboto Light"/>
              <a:sym typeface="Roboto Light"/>
            </a:endParaRPr>
          </a:p>
        </p:txBody>
      </p:sp>
      <p:sp>
        <p:nvSpPr>
          <p:cNvPr id="62" name="Rectángulo 61">
            <a:extLst>
              <a:ext uri="{FF2B5EF4-FFF2-40B4-BE49-F238E27FC236}">
                <a16:creationId xmlns:a16="http://schemas.microsoft.com/office/drawing/2014/main" id="{80AAFD73-202C-8A6D-22C9-9F87FC92FA9A}"/>
              </a:ext>
            </a:extLst>
          </p:cNvPr>
          <p:cNvSpPr/>
          <p:nvPr/>
        </p:nvSpPr>
        <p:spPr>
          <a:xfrm>
            <a:off x="2747037" y="2134903"/>
            <a:ext cx="906895" cy="167310"/>
          </a:xfrm>
          <a:prstGeom prst="rect">
            <a:avLst/>
          </a:prstGeom>
          <a:noFill/>
          <a:ln w="412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3" name="Rectángulo 62">
            <a:extLst>
              <a:ext uri="{FF2B5EF4-FFF2-40B4-BE49-F238E27FC236}">
                <a16:creationId xmlns:a16="http://schemas.microsoft.com/office/drawing/2014/main" id="{6037F3E5-213A-8EBF-4EF7-58CBEC20C6FA}"/>
              </a:ext>
            </a:extLst>
          </p:cNvPr>
          <p:cNvSpPr/>
          <p:nvPr/>
        </p:nvSpPr>
        <p:spPr>
          <a:xfrm>
            <a:off x="2743791" y="2306759"/>
            <a:ext cx="906895" cy="167310"/>
          </a:xfrm>
          <a:prstGeom prst="rect">
            <a:avLst/>
          </a:prstGeom>
          <a:noFill/>
          <a:ln w="412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4" name="Rectángulo 63">
            <a:extLst>
              <a:ext uri="{FF2B5EF4-FFF2-40B4-BE49-F238E27FC236}">
                <a16:creationId xmlns:a16="http://schemas.microsoft.com/office/drawing/2014/main" id="{E452D646-8C44-23CA-9F15-89000BE2523A}"/>
              </a:ext>
            </a:extLst>
          </p:cNvPr>
          <p:cNvSpPr/>
          <p:nvPr/>
        </p:nvSpPr>
        <p:spPr>
          <a:xfrm>
            <a:off x="2730815" y="2643988"/>
            <a:ext cx="906895" cy="167310"/>
          </a:xfrm>
          <a:prstGeom prst="rect">
            <a:avLst/>
          </a:prstGeom>
          <a:noFill/>
          <a:ln w="412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5" name="Rectángulo 64">
            <a:extLst>
              <a:ext uri="{FF2B5EF4-FFF2-40B4-BE49-F238E27FC236}">
                <a16:creationId xmlns:a16="http://schemas.microsoft.com/office/drawing/2014/main" id="{23144885-9B32-104F-9AF9-AEF7A79F23E8}"/>
              </a:ext>
            </a:extLst>
          </p:cNvPr>
          <p:cNvSpPr/>
          <p:nvPr/>
        </p:nvSpPr>
        <p:spPr>
          <a:xfrm>
            <a:off x="6336120" y="2369326"/>
            <a:ext cx="906895" cy="167310"/>
          </a:xfrm>
          <a:prstGeom prst="rect">
            <a:avLst/>
          </a:prstGeom>
          <a:noFill/>
          <a:ln w="412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6" name="Rectángulo 65">
            <a:extLst>
              <a:ext uri="{FF2B5EF4-FFF2-40B4-BE49-F238E27FC236}">
                <a16:creationId xmlns:a16="http://schemas.microsoft.com/office/drawing/2014/main" id="{8381BEB1-4770-86DB-9C2E-8F8E56625C62}"/>
              </a:ext>
            </a:extLst>
          </p:cNvPr>
          <p:cNvSpPr/>
          <p:nvPr/>
        </p:nvSpPr>
        <p:spPr>
          <a:xfrm>
            <a:off x="6352328" y="3085950"/>
            <a:ext cx="906895" cy="167310"/>
          </a:xfrm>
          <a:prstGeom prst="rect">
            <a:avLst/>
          </a:prstGeom>
          <a:noFill/>
          <a:ln w="412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7" name="Rectángulo 66">
            <a:extLst>
              <a:ext uri="{FF2B5EF4-FFF2-40B4-BE49-F238E27FC236}">
                <a16:creationId xmlns:a16="http://schemas.microsoft.com/office/drawing/2014/main" id="{1DCCDF55-BAAF-57FC-0EB9-FDA0DBFC6A62}"/>
              </a:ext>
            </a:extLst>
          </p:cNvPr>
          <p:cNvSpPr/>
          <p:nvPr/>
        </p:nvSpPr>
        <p:spPr>
          <a:xfrm>
            <a:off x="6339352" y="3958222"/>
            <a:ext cx="906895" cy="167310"/>
          </a:xfrm>
          <a:prstGeom prst="rect">
            <a:avLst/>
          </a:prstGeom>
          <a:noFill/>
          <a:ln w="412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8" name="Rectángulo 67">
            <a:extLst>
              <a:ext uri="{FF2B5EF4-FFF2-40B4-BE49-F238E27FC236}">
                <a16:creationId xmlns:a16="http://schemas.microsoft.com/office/drawing/2014/main" id="{4E0AAB65-B68C-0779-8171-6182CC7C4C07}"/>
              </a:ext>
            </a:extLst>
          </p:cNvPr>
          <p:cNvSpPr/>
          <p:nvPr/>
        </p:nvSpPr>
        <p:spPr>
          <a:xfrm>
            <a:off x="6345832" y="4139806"/>
            <a:ext cx="906895" cy="167310"/>
          </a:xfrm>
          <a:prstGeom prst="rect">
            <a:avLst/>
          </a:prstGeom>
          <a:noFill/>
          <a:ln w="412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9" name="Rectángulo 68">
            <a:extLst>
              <a:ext uri="{FF2B5EF4-FFF2-40B4-BE49-F238E27FC236}">
                <a16:creationId xmlns:a16="http://schemas.microsoft.com/office/drawing/2014/main" id="{4F1BCE19-0FB6-7056-1F96-B084B4A4A5D5}"/>
              </a:ext>
            </a:extLst>
          </p:cNvPr>
          <p:cNvSpPr/>
          <p:nvPr/>
        </p:nvSpPr>
        <p:spPr>
          <a:xfrm>
            <a:off x="6342584" y="4311662"/>
            <a:ext cx="906895" cy="167310"/>
          </a:xfrm>
          <a:prstGeom prst="rect">
            <a:avLst/>
          </a:prstGeom>
          <a:noFill/>
          <a:ln w="412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0" name="Rectángulo 69">
            <a:extLst>
              <a:ext uri="{FF2B5EF4-FFF2-40B4-BE49-F238E27FC236}">
                <a16:creationId xmlns:a16="http://schemas.microsoft.com/office/drawing/2014/main" id="{F2FBBC8D-A757-E221-BCAC-9C1A543EBDA4}"/>
              </a:ext>
            </a:extLst>
          </p:cNvPr>
          <p:cNvSpPr/>
          <p:nvPr/>
        </p:nvSpPr>
        <p:spPr>
          <a:xfrm>
            <a:off x="6349064" y="4493246"/>
            <a:ext cx="906895" cy="518832"/>
          </a:xfrm>
          <a:prstGeom prst="rect">
            <a:avLst/>
          </a:prstGeom>
          <a:noFill/>
          <a:ln w="412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1" name="Rectángulo 70">
            <a:extLst>
              <a:ext uri="{FF2B5EF4-FFF2-40B4-BE49-F238E27FC236}">
                <a16:creationId xmlns:a16="http://schemas.microsoft.com/office/drawing/2014/main" id="{E0428E22-7FDA-401D-B18A-2B83A234307E}"/>
              </a:ext>
            </a:extLst>
          </p:cNvPr>
          <p:cNvSpPr/>
          <p:nvPr/>
        </p:nvSpPr>
        <p:spPr>
          <a:xfrm>
            <a:off x="2740552" y="2483161"/>
            <a:ext cx="906895" cy="167310"/>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2" name="Rectángulo 71">
            <a:extLst>
              <a:ext uri="{FF2B5EF4-FFF2-40B4-BE49-F238E27FC236}">
                <a16:creationId xmlns:a16="http://schemas.microsoft.com/office/drawing/2014/main" id="{D4FB985D-6AD3-D260-2008-649CED4EEF6F}"/>
              </a:ext>
            </a:extLst>
          </p:cNvPr>
          <p:cNvSpPr/>
          <p:nvPr/>
        </p:nvSpPr>
        <p:spPr>
          <a:xfrm>
            <a:off x="5445266" y="2557088"/>
            <a:ext cx="906895" cy="165678"/>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3" name="Rectángulo 72">
            <a:extLst>
              <a:ext uri="{FF2B5EF4-FFF2-40B4-BE49-F238E27FC236}">
                <a16:creationId xmlns:a16="http://schemas.microsoft.com/office/drawing/2014/main" id="{F64DAA2A-A451-0650-28E5-B7272C0144F9}"/>
              </a:ext>
            </a:extLst>
          </p:cNvPr>
          <p:cNvSpPr/>
          <p:nvPr/>
        </p:nvSpPr>
        <p:spPr>
          <a:xfrm>
            <a:off x="5451746" y="2728944"/>
            <a:ext cx="906895" cy="165678"/>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4" name="Rectángulo 73">
            <a:extLst>
              <a:ext uri="{FF2B5EF4-FFF2-40B4-BE49-F238E27FC236}">
                <a16:creationId xmlns:a16="http://schemas.microsoft.com/office/drawing/2014/main" id="{A836DD09-A18A-A231-49FA-750514ABC642}"/>
              </a:ext>
            </a:extLst>
          </p:cNvPr>
          <p:cNvSpPr/>
          <p:nvPr/>
        </p:nvSpPr>
        <p:spPr>
          <a:xfrm>
            <a:off x="5438770" y="2920256"/>
            <a:ext cx="906895" cy="165678"/>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5" name="Rectángulo 74">
            <a:extLst>
              <a:ext uri="{FF2B5EF4-FFF2-40B4-BE49-F238E27FC236}">
                <a16:creationId xmlns:a16="http://schemas.microsoft.com/office/drawing/2014/main" id="{6276251C-D200-C654-3053-9FD8CADDF2B6}"/>
              </a:ext>
            </a:extLst>
          </p:cNvPr>
          <p:cNvSpPr/>
          <p:nvPr/>
        </p:nvSpPr>
        <p:spPr>
          <a:xfrm>
            <a:off x="5445250" y="3257488"/>
            <a:ext cx="906895" cy="165678"/>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6" name="Rectángulo 75">
            <a:extLst>
              <a:ext uri="{FF2B5EF4-FFF2-40B4-BE49-F238E27FC236}">
                <a16:creationId xmlns:a16="http://schemas.microsoft.com/office/drawing/2014/main" id="{1D5C4358-5FFB-E7F6-0633-E84E37D9DE1C}"/>
              </a:ext>
            </a:extLst>
          </p:cNvPr>
          <p:cNvSpPr/>
          <p:nvPr/>
        </p:nvSpPr>
        <p:spPr>
          <a:xfrm>
            <a:off x="5442002" y="3429344"/>
            <a:ext cx="906895" cy="165678"/>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7" name="Rectángulo 76">
            <a:extLst>
              <a:ext uri="{FF2B5EF4-FFF2-40B4-BE49-F238E27FC236}">
                <a16:creationId xmlns:a16="http://schemas.microsoft.com/office/drawing/2014/main" id="{40D95E66-E8DD-61DB-CA1A-1E701FB3EB16}"/>
              </a:ext>
            </a:extLst>
          </p:cNvPr>
          <p:cNvSpPr/>
          <p:nvPr/>
        </p:nvSpPr>
        <p:spPr>
          <a:xfrm>
            <a:off x="6349063" y="5006896"/>
            <a:ext cx="906895" cy="165678"/>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Rectángulo 4">
            <a:extLst>
              <a:ext uri="{FF2B5EF4-FFF2-40B4-BE49-F238E27FC236}">
                <a16:creationId xmlns:a16="http://schemas.microsoft.com/office/drawing/2014/main" id="{B51DD137-F7E4-88D0-5F7F-D4D105323705}"/>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2" name="4 Marcador de número de diapositiva">
            <a:extLst>
              <a:ext uri="{FF2B5EF4-FFF2-40B4-BE49-F238E27FC236}">
                <a16:creationId xmlns:a16="http://schemas.microsoft.com/office/drawing/2014/main" id="{49C382D2-93AE-C866-6838-9857CC5C0A7F}"/>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37</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271614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barn(inVertical)">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1000"/>
                                        <p:tgtEl>
                                          <p:spTgt spid="33"/>
                                        </p:tgtEl>
                                      </p:cBhvr>
                                    </p:animEffect>
                                    <p:anim calcmode="lin" valueType="num">
                                      <p:cBhvr>
                                        <p:cTn id="30" dur="1000" fill="hold"/>
                                        <p:tgtEl>
                                          <p:spTgt spid="33"/>
                                        </p:tgtEl>
                                        <p:attrNameLst>
                                          <p:attrName>ppt_x</p:attrName>
                                        </p:attrNameLst>
                                      </p:cBhvr>
                                      <p:tavLst>
                                        <p:tav tm="0">
                                          <p:val>
                                            <p:strVal val="#ppt_x"/>
                                          </p:val>
                                        </p:tav>
                                        <p:tav tm="100000">
                                          <p:val>
                                            <p:strVal val="#ppt_x"/>
                                          </p:val>
                                        </p:tav>
                                      </p:tavLst>
                                    </p:anim>
                                    <p:anim calcmode="lin" valueType="num">
                                      <p:cBhvr>
                                        <p:cTn id="31" dur="1000" fill="hold"/>
                                        <p:tgtEl>
                                          <p:spTgt spid="3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1000"/>
                                        <p:tgtEl>
                                          <p:spTgt spid="32"/>
                                        </p:tgtEl>
                                      </p:cBhvr>
                                    </p:animEffect>
                                    <p:anim calcmode="lin" valueType="num">
                                      <p:cBhvr>
                                        <p:cTn id="35" dur="1000" fill="hold"/>
                                        <p:tgtEl>
                                          <p:spTgt spid="32"/>
                                        </p:tgtEl>
                                        <p:attrNameLst>
                                          <p:attrName>ppt_x</p:attrName>
                                        </p:attrNameLst>
                                      </p:cBhvr>
                                      <p:tavLst>
                                        <p:tav tm="0">
                                          <p:val>
                                            <p:strVal val="#ppt_x"/>
                                          </p:val>
                                        </p:tav>
                                        <p:tav tm="100000">
                                          <p:val>
                                            <p:strVal val="#ppt_x"/>
                                          </p:val>
                                        </p:tav>
                                      </p:tavLst>
                                    </p:anim>
                                    <p:anim calcmode="lin" valueType="num">
                                      <p:cBhvr>
                                        <p:cTn id="36"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circle(in)">
                                      <p:cBhvr>
                                        <p:cTn id="41" dur="2000"/>
                                        <p:tgtEl>
                                          <p:spTgt spid="34"/>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circle(in)">
                                      <p:cBhvr>
                                        <p:cTn id="44" dur="20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500"/>
                                        <p:tgtEl>
                                          <p:spTgt spid="3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62"/>
                                        </p:tgtEl>
                                        <p:attrNameLst>
                                          <p:attrName>style.visibility</p:attrName>
                                        </p:attrNameLst>
                                      </p:cBhvr>
                                      <p:to>
                                        <p:strVal val="visible"/>
                                      </p:to>
                                    </p:set>
                                    <p:animEffect transition="in" filter="barn(inVertical)">
                                      <p:cBhvr>
                                        <p:cTn id="52" dur="500"/>
                                        <p:tgtEl>
                                          <p:spTgt spid="62"/>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circle(in)">
                                      <p:cBhvr>
                                        <p:cTn id="57" dur="2000"/>
                                        <p:tgtEl>
                                          <p:spTgt spid="40"/>
                                        </p:tgtEl>
                                      </p:cBhvr>
                                    </p:animEffect>
                                  </p:childTnLst>
                                </p:cTn>
                              </p:par>
                              <p:par>
                                <p:cTn id="58" presetID="6" presetClass="entr" presetSubtype="16" fill="hold" grpId="0" nodeType="withEffect">
                                  <p:stCondLst>
                                    <p:cond delay="0"/>
                                  </p:stCondLst>
                                  <p:childTnLst>
                                    <p:set>
                                      <p:cBhvr>
                                        <p:cTn id="59" dur="1" fill="hold">
                                          <p:stCondLst>
                                            <p:cond delay="0"/>
                                          </p:stCondLst>
                                        </p:cTn>
                                        <p:tgtEl>
                                          <p:spTgt spid="63"/>
                                        </p:tgtEl>
                                        <p:attrNameLst>
                                          <p:attrName>style.visibility</p:attrName>
                                        </p:attrNameLst>
                                      </p:cBhvr>
                                      <p:to>
                                        <p:strVal val="visible"/>
                                      </p:to>
                                    </p:set>
                                    <p:animEffect transition="in" filter="circle(in)">
                                      <p:cBhvr>
                                        <p:cTn id="60" dur="2000"/>
                                        <p:tgtEl>
                                          <p:spTgt spid="6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wipe(down)">
                                      <p:cBhvr>
                                        <p:cTn id="65" dur="500"/>
                                        <p:tgtEl>
                                          <p:spTgt spid="41"/>
                                        </p:tgtEl>
                                      </p:cBhvr>
                                    </p:animEffect>
                                  </p:childTnLst>
                                </p:cTn>
                              </p:par>
                              <p:par>
                                <p:cTn id="66" presetID="22" presetClass="entr" presetSubtype="4" fill="hold" grpId="0" nodeType="withEffect">
                                  <p:stCondLst>
                                    <p:cond delay="0"/>
                                  </p:stCondLst>
                                  <p:childTnLst>
                                    <p:set>
                                      <p:cBhvr>
                                        <p:cTn id="67" dur="1" fill="hold">
                                          <p:stCondLst>
                                            <p:cond delay="0"/>
                                          </p:stCondLst>
                                        </p:cTn>
                                        <p:tgtEl>
                                          <p:spTgt spid="64"/>
                                        </p:tgtEl>
                                        <p:attrNameLst>
                                          <p:attrName>style.visibility</p:attrName>
                                        </p:attrNameLst>
                                      </p:cBhvr>
                                      <p:to>
                                        <p:strVal val="visible"/>
                                      </p:to>
                                    </p:set>
                                    <p:animEffect transition="in" filter="wipe(down)">
                                      <p:cBhvr>
                                        <p:cTn id="68" dur="500"/>
                                        <p:tgtEl>
                                          <p:spTgt spid="64"/>
                                        </p:tgtEl>
                                      </p:cBhvr>
                                    </p:animEffect>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fade">
                                      <p:cBhvr>
                                        <p:cTn id="73" dur="1000"/>
                                        <p:tgtEl>
                                          <p:spTgt spid="42"/>
                                        </p:tgtEl>
                                      </p:cBhvr>
                                    </p:animEffect>
                                    <p:anim calcmode="lin" valueType="num">
                                      <p:cBhvr>
                                        <p:cTn id="74" dur="1000" fill="hold"/>
                                        <p:tgtEl>
                                          <p:spTgt spid="42"/>
                                        </p:tgtEl>
                                        <p:attrNameLst>
                                          <p:attrName>ppt_x</p:attrName>
                                        </p:attrNameLst>
                                      </p:cBhvr>
                                      <p:tavLst>
                                        <p:tav tm="0">
                                          <p:val>
                                            <p:strVal val="#ppt_x"/>
                                          </p:val>
                                        </p:tav>
                                        <p:tav tm="100000">
                                          <p:val>
                                            <p:strVal val="#ppt_x"/>
                                          </p:val>
                                        </p:tav>
                                      </p:tavLst>
                                    </p:anim>
                                    <p:anim calcmode="lin" valueType="num">
                                      <p:cBhvr>
                                        <p:cTn id="75"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1" presetClass="entr" presetSubtype="1" fill="hold" grpId="0" nodeType="clickEffect">
                                  <p:stCondLst>
                                    <p:cond delay="0"/>
                                  </p:stCondLst>
                                  <p:childTnLst>
                                    <p:set>
                                      <p:cBhvr>
                                        <p:cTn id="79" dur="1" fill="hold">
                                          <p:stCondLst>
                                            <p:cond delay="0"/>
                                          </p:stCondLst>
                                        </p:cTn>
                                        <p:tgtEl>
                                          <p:spTgt spid="43"/>
                                        </p:tgtEl>
                                        <p:attrNameLst>
                                          <p:attrName>style.visibility</p:attrName>
                                        </p:attrNameLst>
                                      </p:cBhvr>
                                      <p:to>
                                        <p:strVal val="visible"/>
                                      </p:to>
                                    </p:set>
                                    <p:animEffect transition="in" filter="wheel(1)">
                                      <p:cBhvr>
                                        <p:cTn id="80" dur="2000"/>
                                        <p:tgtEl>
                                          <p:spTgt spid="43"/>
                                        </p:tgtEl>
                                      </p:cBhvr>
                                    </p:animEffect>
                                  </p:childTnLst>
                                </p:cTn>
                              </p:par>
                              <p:par>
                                <p:cTn id="81" presetID="21" presetClass="entr" presetSubtype="1" fill="hold" grpId="0" nodeType="withEffect">
                                  <p:stCondLst>
                                    <p:cond delay="0"/>
                                  </p:stCondLst>
                                  <p:childTnLst>
                                    <p:set>
                                      <p:cBhvr>
                                        <p:cTn id="82" dur="1" fill="hold">
                                          <p:stCondLst>
                                            <p:cond delay="0"/>
                                          </p:stCondLst>
                                        </p:cTn>
                                        <p:tgtEl>
                                          <p:spTgt spid="71"/>
                                        </p:tgtEl>
                                        <p:attrNameLst>
                                          <p:attrName>style.visibility</p:attrName>
                                        </p:attrNameLst>
                                      </p:cBhvr>
                                      <p:to>
                                        <p:strVal val="visible"/>
                                      </p:to>
                                    </p:set>
                                    <p:animEffect transition="in" filter="wheel(1)">
                                      <p:cBhvr>
                                        <p:cTn id="83" dur="2000"/>
                                        <p:tgtEl>
                                          <p:spTgt spid="71"/>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44"/>
                                        </p:tgtEl>
                                        <p:attrNameLst>
                                          <p:attrName>style.visibility</p:attrName>
                                        </p:attrNameLst>
                                      </p:cBhvr>
                                      <p:to>
                                        <p:strVal val="visible"/>
                                      </p:to>
                                    </p:set>
                                    <p:animEffect transition="in" filter="wipe(down)">
                                      <p:cBhvr>
                                        <p:cTn id="88" dur="500"/>
                                        <p:tgtEl>
                                          <p:spTgt spid="44"/>
                                        </p:tgtEl>
                                      </p:cBhvr>
                                    </p:animEffect>
                                  </p:childTnLst>
                                </p:cTn>
                              </p:par>
                              <p:par>
                                <p:cTn id="89" presetID="22" presetClass="entr" presetSubtype="4" fill="hold" grpId="0" nodeType="withEffect">
                                  <p:stCondLst>
                                    <p:cond delay="0"/>
                                  </p:stCondLst>
                                  <p:childTnLst>
                                    <p:set>
                                      <p:cBhvr>
                                        <p:cTn id="90" dur="1" fill="hold">
                                          <p:stCondLst>
                                            <p:cond delay="0"/>
                                          </p:stCondLst>
                                        </p:cTn>
                                        <p:tgtEl>
                                          <p:spTgt spid="72"/>
                                        </p:tgtEl>
                                        <p:attrNameLst>
                                          <p:attrName>style.visibility</p:attrName>
                                        </p:attrNameLst>
                                      </p:cBhvr>
                                      <p:to>
                                        <p:strVal val="visible"/>
                                      </p:to>
                                    </p:set>
                                    <p:animEffect transition="in" filter="wipe(down)">
                                      <p:cBhvr>
                                        <p:cTn id="91" dur="500"/>
                                        <p:tgtEl>
                                          <p:spTgt spid="72"/>
                                        </p:tgtEl>
                                      </p:cBhvr>
                                    </p:animEffect>
                                  </p:childTnLst>
                                </p:cTn>
                              </p:par>
                            </p:childTnLst>
                          </p:cTn>
                        </p:par>
                      </p:childTnLst>
                    </p:cTn>
                  </p:par>
                  <p:par>
                    <p:cTn id="92" fill="hold">
                      <p:stCondLst>
                        <p:cond delay="indefinite"/>
                      </p:stCondLst>
                      <p:childTnLst>
                        <p:par>
                          <p:cTn id="93" fill="hold">
                            <p:stCondLst>
                              <p:cond delay="0"/>
                            </p:stCondLst>
                            <p:childTnLst>
                              <p:par>
                                <p:cTn id="94" presetID="6" presetClass="entr" presetSubtype="16" fill="hold" grpId="0" nodeType="clickEffect">
                                  <p:stCondLst>
                                    <p:cond delay="0"/>
                                  </p:stCondLst>
                                  <p:childTnLst>
                                    <p:set>
                                      <p:cBhvr>
                                        <p:cTn id="95" dur="1" fill="hold">
                                          <p:stCondLst>
                                            <p:cond delay="0"/>
                                          </p:stCondLst>
                                        </p:cTn>
                                        <p:tgtEl>
                                          <p:spTgt spid="45"/>
                                        </p:tgtEl>
                                        <p:attrNameLst>
                                          <p:attrName>style.visibility</p:attrName>
                                        </p:attrNameLst>
                                      </p:cBhvr>
                                      <p:to>
                                        <p:strVal val="visible"/>
                                      </p:to>
                                    </p:set>
                                    <p:animEffect transition="in" filter="circle(in)">
                                      <p:cBhvr>
                                        <p:cTn id="96" dur="2000"/>
                                        <p:tgtEl>
                                          <p:spTgt spid="45"/>
                                        </p:tgtEl>
                                      </p:cBhvr>
                                    </p:animEffect>
                                  </p:childTnLst>
                                </p:cTn>
                              </p:par>
                              <p:par>
                                <p:cTn id="97" presetID="6" presetClass="entr" presetSubtype="16" fill="hold" grpId="0" nodeType="withEffect">
                                  <p:stCondLst>
                                    <p:cond delay="0"/>
                                  </p:stCondLst>
                                  <p:childTnLst>
                                    <p:set>
                                      <p:cBhvr>
                                        <p:cTn id="98" dur="1" fill="hold">
                                          <p:stCondLst>
                                            <p:cond delay="0"/>
                                          </p:stCondLst>
                                        </p:cTn>
                                        <p:tgtEl>
                                          <p:spTgt spid="73"/>
                                        </p:tgtEl>
                                        <p:attrNameLst>
                                          <p:attrName>style.visibility</p:attrName>
                                        </p:attrNameLst>
                                      </p:cBhvr>
                                      <p:to>
                                        <p:strVal val="visible"/>
                                      </p:to>
                                    </p:set>
                                    <p:animEffect transition="in" filter="circle(in)">
                                      <p:cBhvr>
                                        <p:cTn id="99" dur="2000"/>
                                        <p:tgtEl>
                                          <p:spTgt spid="73"/>
                                        </p:tgtEl>
                                      </p:cBhvr>
                                    </p:animEffect>
                                  </p:childTnLst>
                                </p:cTn>
                              </p:par>
                            </p:childTnLst>
                          </p:cTn>
                        </p:par>
                      </p:childTnLst>
                    </p:cTn>
                  </p:par>
                  <p:par>
                    <p:cTn id="100" fill="hold">
                      <p:stCondLst>
                        <p:cond delay="indefinite"/>
                      </p:stCondLst>
                      <p:childTnLst>
                        <p:par>
                          <p:cTn id="101" fill="hold">
                            <p:stCondLst>
                              <p:cond delay="0"/>
                            </p:stCondLst>
                            <p:childTnLst>
                              <p:par>
                                <p:cTn id="102" presetID="6" presetClass="entr" presetSubtype="16" fill="hold" grpId="0" nodeType="clickEffect">
                                  <p:stCondLst>
                                    <p:cond delay="0"/>
                                  </p:stCondLst>
                                  <p:childTnLst>
                                    <p:set>
                                      <p:cBhvr>
                                        <p:cTn id="103" dur="1" fill="hold">
                                          <p:stCondLst>
                                            <p:cond delay="0"/>
                                          </p:stCondLst>
                                        </p:cTn>
                                        <p:tgtEl>
                                          <p:spTgt spid="46"/>
                                        </p:tgtEl>
                                        <p:attrNameLst>
                                          <p:attrName>style.visibility</p:attrName>
                                        </p:attrNameLst>
                                      </p:cBhvr>
                                      <p:to>
                                        <p:strVal val="visible"/>
                                      </p:to>
                                    </p:set>
                                    <p:animEffect transition="in" filter="circle(in)">
                                      <p:cBhvr>
                                        <p:cTn id="104" dur="2000"/>
                                        <p:tgtEl>
                                          <p:spTgt spid="46"/>
                                        </p:tgtEl>
                                      </p:cBhvr>
                                    </p:animEffect>
                                  </p:childTnLst>
                                </p:cTn>
                              </p:par>
                              <p:par>
                                <p:cTn id="105" presetID="6" presetClass="entr" presetSubtype="16" fill="hold" grpId="0" nodeType="withEffect">
                                  <p:stCondLst>
                                    <p:cond delay="0"/>
                                  </p:stCondLst>
                                  <p:childTnLst>
                                    <p:set>
                                      <p:cBhvr>
                                        <p:cTn id="106" dur="1" fill="hold">
                                          <p:stCondLst>
                                            <p:cond delay="0"/>
                                          </p:stCondLst>
                                        </p:cTn>
                                        <p:tgtEl>
                                          <p:spTgt spid="74"/>
                                        </p:tgtEl>
                                        <p:attrNameLst>
                                          <p:attrName>style.visibility</p:attrName>
                                        </p:attrNameLst>
                                      </p:cBhvr>
                                      <p:to>
                                        <p:strVal val="visible"/>
                                      </p:to>
                                    </p:set>
                                    <p:animEffect transition="in" filter="circle(in)">
                                      <p:cBhvr>
                                        <p:cTn id="107" dur="2000"/>
                                        <p:tgtEl>
                                          <p:spTgt spid="74"/>
                                        </p:tgtEl>
                                      </p:cBhvr>
                                    </p:animEffect>
                                  </p:childTnLst>
                                </p:cTn>
                              </p:par>
                            </p:childTnLst>
                          </p:cTn>
                        </p:par>
                      </p:childTnLst>
                    </p:cTn>
                  </p:par>
                  <p:par>
                    <p:cTn id="108" fill="hold">
                      <p:stCondLst>
                        <p:cond delay="indefinite"/>
                      </p:stCondLst>
                      <p:childTnLst>
                        <p:par>
                          <p:cTn id="109" fill="hold">
                            <p:stCondLst>
                              <p:cond delay="0"/>
                            </p:stCondLst>
                            <p:childTnLst>
                              <p:par>
                                <p:cTn id="110" presetID="6" presetClass="entr" presetSubtype="16" fill="hold" grpId="0" nodeType="clickEffect">
                                  <p:stCondLst>
                                    <p:cond delay="0"/>
                                  </p:stCondLst>
                                  <p:childTnLst>
                                    <p:set>
                                      <p:cBhvr>
                                        <p:cTn id="111" dur="1" fill="hold">
                                          <p:stCondLst>
                                            <p:cond delay="0"/>
                                          </p:stCondLst>
                                        </p:cTn>
                                        <p:tgtEl>
                                          <p:spTgt spid="47"/>
                                        </p:tgtEl>
                                        <p:attrNameLst>
                                          <p:attrName>style.visibility</p:attrName>
                                        </p:attrNameLst>
                                      </p:cBhvr>
                                      <p:to>
                                        <p:strVal val="visible"/>
                                      </p:to>
                                    </p:set>
                                    <p:animEffect transition="in" filter="circle(in)">
                                      <p:cBhvr>
                                        <p:cTn id="112" dur="2000"/>
                                        <p:tgtEl>
                                          <p:spTgt spid="47"/>
                                        </p:tgtEl>
                                      </p:cBhvr>
                                    </p:animEffect>
                                  </p:childTnLst>
                                </p:cTn>
                              </p:par>
                              <p:par>
                                <p:cTn id="113" presetID="6" presetClass="entr" presetSubtype="16" fill="hold" grpId="0" nodeType="withEffect">
                                  <p:stCondLst>
                                    <p:cond delay="0"/>
                                  </p:stCondLst>
                                  <p:childTnLst>
                                    <p:set>
                                      <p:cBhvr>
                                        <p:cTn id="114" dur="1" fill="hold">
                                          <p:stCondLst>
                                            <p:cond delay="0"/>
                                          </p:stCondLst>
                                        </p:cTn>
                                        <p:tgtEl>
                                          <p:spTgt spid="75"/>
                                        </p:tgtEl>
                                        <p:attrNameLst>
                                          <p:attrName>style.visibility</p:attrName>
                                        </p:attrNameLst>
                                      </p:cBhvr>
                                      <p:to>
                                        <p:strVal val="visible"/>
                                      </p:to>
                                    </p:set>
                                    <p:animEffect transition="in" filter="circle(in)">
                                      <p:cBhvr>
                                        <p:cTn id="115" dur="2000"/>
                                        <p:tgtEl>
                                          <p:spTgt spid="75"/>
                                        </p:tgtEl>
                                      </p:cBhvr>
                                    </p:animEffect>
                                  </p:childTnLst>
                                </p:cTn>
                              </p:par>
                            </p:childTnLst>
                          </p:cTn>
                        </p:par>
                      </p:childTnLst>
                    </p:cTn>
                  </p:par>
                  <p:par>
                    <p:cTn id="116" fill="hold">
                      <p:stCondLst>
                        <p:cond delay="indefinite"/>
                      </p:stCondLst>
                      <p:childTnLst>
                        <p:par>
                          <p:cTn id="117" fill="hold">
                            <p:stCondLst>
                              <p:cond delay="0"/>
                            </p:stCondLst>
                            <p:childTnLst>
                              <p:par>
                                <p:cTn id="118" presetID="6" presetClass="entr" presetSubtype="16" fill="hold" grpId="0" nodeType="clickEffect">
                                  <p:stCondLst>
                                    <p:cond delay="0"/>
                                  </p:stCondLst>
                                  <p:childTnLst>
                                    <p:set>
                                      <p:cBhvr>
                                        <p:cTn id="119" dur="1" fill="hold">
                                          <p:stCondLst>
                                            <p:cond delay="0"/>
                                          </p:stCondLst>
                                        </p:cTn>
                                        <p:tgtEl>
                                          <p:spTgt spid="48"/>
                                        </p:tgtEl>
                                        <p:attrNameLst>
                                          <p:attrName>style.visibility</p:attrName>
                                        </p:attrNameLst>
                                      </p:cBhvr>
                                      <p:to>
                                        <p:strVal val="visible"/>
                                      </p:to>
                                    </p:set>
                                    <p:animEffect transition="in" filter="circle(in)">
                                      <p:cBhvr>
                                        <p:cTn id="120" dur="2000"/>
                                        <p:tgtEl>
                                          <p:spTgt spid="48"/>
                                        </p:tgtEl>
                                      </p:cBhvr>
                                    </p:animEffect>
                                  </p:childTnLst>
                                </p:cTn>
                              </p:par>
                              <p:par>
                                <p:cTn id="121" presetID="6" presetClass="entr" presetSubtype="16" fill="hold" grpId="0" nodeType="withEffect">
                                  <p:stCondLst>
                                    <p:cond delay="0"/>
                                  </p:stCondLst>
                                  <p:childTnLst>
                                    <p:set>
                                      <p:cBhvr>
                                        <p:cTn id="122" dur="1" fill="hold">
                                          <p:stCondLst>
                                            <p:cond delay="0"/>
                                          </p:stCondLst>
                                        </p:cTn>
                                        <p:tgtEl>
                                          <p:spTgt spid="76"/>
                                        </p:tgtEl>
                                        <p:attrNameLst>
                                          <p:attrName>style.visibility</p:attrName>
                                        </p:attrNameLst>
                                      </p:cBhvr>
                                      <p:to>
                                        <p:strVal val="visible"/>
                                      </p:to>
                                    </p:set>
                                    <p:animEffect transition="in" filter="circle(in)">
                                      <p:cBhvr>
                                        <p:cTn id="123" dur="2000"/>
                                        <p:tgtEl>
                                          <p:spTgt spid="76"/>
                                        </p:tgtEl>
                                      </p:cBhvr>
                                    </p:animEffect>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49"/>
                                        </p:tgtEl>
                                        <p:attrNameLst>
                                          <p:attrName>style.visibility</p:attrName>
                                        </p:attrNameLst>
                                      </p:cBhvr>
                                      <p:to>
                                        <p:strVal val="visible"/>
                                      </p:to>
                                    </p:set>
                                    <p:animEffect transition="in" filter="fade">
                                      <p:cBhvr>
                                        <p:cTn id="128" dur="1000"/>
                                        <p:tgtEl>
                                          <p:spTgt spid="49"/>
                                        </p:tgtEl>
                                      </p:cBhvr>
                                    </p:animEffect>
                                    <p:anim calcmode="lin" valueType="num">
                                      <p:cBhvr>
                                        <p:cTn id="129" dur="1000" fill="hold"/>
                                        <p:tgtEl>
                                          <p:spTgt spid="49"/>
                                        </p:tgtEl>
                                        <p:attrNameLst>
                                          <p:attrName>ppt_x</p:attrName>
                                        </p:attrNameLst>
                                      </p:cBhvr>
                                      <p:tavLst>
                                        <p:tav tm="0">
                                          <p:val>
                                            <p:strVal val="#ppt_x"/>
                                          </p:val>
                                        </p:tav>
                                        <p:tav tm="100000">
                                          <p:val>
                                            <p:strVal val="#ppt_x"/>
                                          </p:val>
                                        </p:tav>
                                      </p:tavLst>
                                    </p:anim>
                                    <p:anim calcmode="lin" valueType="num">
                                      <p:cBhvr>
                                        <p:cTn id="130"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2" presetClass="entr" presetSubtype="0" fill="hold" grpId="0" nodeType="clickEffect">
                                  <p:stCondLst>
                                    <p:cond delay="0"/>
                                  </p:stCondLst>
                                  <p:childTnLst>
                                    <p:set>
                                      <p:cBhvr>
                                        <p:cTn id="134" dur="1" fill="hold">
                                          <p:stCondLst>
                                            <p:cond delay="0"/>
                                          </p:stCondLst>
                                        </p:cTn>
                                        <p:tgtEl>
                                          <p:spTgt spid="50"/>
                                        </p:tgtEl>
                                        <p:attrNameLst>
                                          <p:attrName>style.visibility</p:attrName>
                                        </p:attrNameLst>
                                      </p:cBhvr>
                                      <p:to>
                                        <p:strVal val="visible"/>
                                      </p:to>
                                    </p:set>
                                    <p:animEffect transition="in" filter="fade">
                                      <p:cBhvr>
                                        <p:cTn id="135" dur="1000"/>
                                        <p:tgtEl>
                                          <p:spTgt spid="50"/>
                                        </p:tgtEl>
                                      </p:cBhvr>
                                    </p:animEffect>
                                    <p:anim calcmode="lin" valueType="num">
                                      <p:cBhvr>
                                        <p:cTn id="136" dur="1000" fill="hold"/>
                                        <p:tgtEl>
                                          <p:spTgt spid="50"/>
                                        </p:tgtEl>
                                        <p:attrNameLst>
                                          <p:attrName>ppt_x</p:attrName>
                                        </p:attrNameLst>
                                      </p:cBhvr>
                                      <p:tavLst>
                                        <p:tav tm="0">
                                          <p:val>
                                            <p:strVal val="#ppt_x"/>
                                          </p:val>
                                        </p:tav>
                                        <p:tav tm="100000">
                                          <p:val>
                                            <p:strVal val="#ppt_x"/>
                                          </p:val>
                                        </p:tav>
                                      </p:tavLst>
                                    </p:anim>
                                    <p:anim calcmode="lin" valueType="num">
                                      <p:cBhvr>
                                        <p:cTn id="137"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21" presetClass="entr" presetSubtype="1" fill="hold" grpId="0" nodeType="clickEffect">
                                  <p:stCondLst>
                                    <p:cond delay="0"/>
                                  </p:stCondLst>
                                  <p:childTnLst>
                                    <p:set>
                                      <p:cBhvr>
                                        <p:cTn id="141" dur="1" fill="hold">
                                          <p:stCondLst>
                                            <p:cond delay="0"/>
                                          </p:stCondLst>
                                        </p:cTn>
                                        <p:tgtEl>
                                          <p:spTgt spid="51"/>
                                        </p:tgtEl>
                                        <p:attrNameLst>
                                          <p:attrName>style.visibility</p:attrName>
                                        </p:attrNameLst>
                                      </p:cBhvr>
                                      <p:to>
                                        <p:strVal val="visible"/>
                                      </p:to>
                                    </p:set>
                                    <p:animEffect transition="in" filter="wheel(1)">
                                      <p:cBhvr>
                                        <p:cTn id="142" dur="2000"/>
                                        <p:tgtEl>
                                          <p:spTgt spid="51"/>
                                        </p:tgtEl>
                                      </p:cBhvr>
                                    </p:animEffect>
                                  </p:childTnLst>
                                </p:cTn>
                              </p:par>
                              <p:par>
                                <p:cTn id="143" presetID="21" presetClass="entr" presetSubtype="1" fill="hold" grpId="0" nodeType="withEffect">
                                  <p:stCondLst>
                                    <p:cond delay="0"/>
                                  </p:stCondLst>
                                  <p:childTnLst>
                                    <p:set>
                                      <p:cBhvr>
                                        <p:cTn id="144" dur="1" fill="hold">
                                          <p:stCondLst>
                                            <p:cond delay="0"/>
                                          </p:stCondLst>
                                        </p:cTn>
                                        <p:tgtEl>
                                          <p:spTgt spid="77"/>
                                        </p:tgtEl>
                                        <p:attrNameLst>
                                          <p:attrName>style.visibility</p:attrName>
                                        </p:attrNameLst>
                                      </p:cBhvr>
                                      <p:to>
                                        <p:strVal val="visible"/>
                                      </p:to>
                                    </p:set>
                                    <p:animEffect transition="in" filter="wheel(1)">
                                      <p:cBhvr>
                                        <p:cTn id="145" dur="2000"/>
                                        <p:tgtEl>
                                          <p:spTgt spid="77"/>
                                        </p:tgtEl>
                                      </p:cBhvr>
                                    </p:animEffect>
                                  </p:childTnLst>
                                </p:cTn>
                              </p:par>
                            </p:childTnLst>
                          </p:cTn>
                        </p:par>
                      </p:childTnLst>
                    </p:cTn>
                  </p:par>
                  <p:par>
                    <p:cTn id="146" fill="hold">
                      <p:stCondLst>
                        <p:cond delay="indefinite"/>
                      </p:stCondLst>
                      <p:childTnLst>
                        <p:par>
                          <p:cTn id="147" fill="hold">
                            <p:stCondLst>
                              <p:cond delay="0"/>
                            </p:stCondLst>
                            <p:childTnLst>
                              <p:par>
                                <p:cTn id="148" presetID="14" presetClass="entr" presetSubtype="10" fill="hold" grpId="0" nodeType="clickEffect">
                                  <p:stCondLst>
                                    <p:cond delay="0"/>
                                  </p:stCondLst>
                                  <p:childTnLst>
                                    <p:set>
                                      <p:cBhvr>
                                        <p:cTn id="149" dur="1" fill="hold">
                                          <p:stCondLst>
                                            <p:cond delay="0"/>
                                          </p:stCondLst>
                                        </p:cTn>
                                        <p:tgtEl>
                                          <p:spTgt spid="52"/>
                                        </p:tgtEl>
                                        <p:attrNameLst>
                                          <p:attrName>style.visibility</p:attrName>
                                        </p:attrNameLst>
                                      </p:cBhvr>
                                      <p:to>
                                        <p:strVal val="visible"/>
                                      </p:to>
                                    </p:set>
                                    <p:animEffect transition="in" filter="randombar(horizontal)">
                                      <p:cBhvr>
                                        <p:cTn id="150" dur="500"/>
                                        <p:tgtEl>
                                          <p:spTgt spid="52"/>
                                        </p:tgtEl>
                                      </p:cBhvr>
                                    </p:animEffect>
                                  </p:childTnLst>
                                </p:cTn>
                              </p:par>
                              <p:par>
                                <p:cTn id="151" presetID="14" presetClass="entr" presetSubtype="10" fill="hold" grpId="0" nodeType="withEffect">
                                  <p:stCondLst>
                                    <p:cond delay="0"/>
                                  </p:stCondLst>
                                  <p:childTnLst>
                                    <p:set>
                                      <p:cBhvr>
                                        <p:cTn id="152" dur="1" fill="hold">
                                          <p:stCondLst>
                                            <p:cond delay="0"/>
                                          </p:stCondLst>
                                        </p:cTn>
                                        <p:tgtEl>
                                          <p:spTgt spid="65"/>
                                        </p:tgtEl>
                                        <p:attrNameLst>
                                          <p:attrName>style.visibility</p:attrName>
                                        </p:attrNameLst>
                                      </p:cBhvr>
                                      <p:to>
                                        <p:strVal val="visible"/>
                                      </p:to>
                                    </p:set>
                                    <p:animEffect transition="in" filter="randombar(horizontal)">
                                      <p:cBhvr>
                                        <p:cTn id="153" dur="500"/>
                                        <p:tgtEl>
                                          <p:spTgt spid="65"/>
                                        </p:tgtEl>
                                      </p:cBhvr>
                                    </p:animEffect>
                                  </p:childTnLst>
                                </p:cTn>
                              </p:par>
                            </p:childTnLst>
                          </p:cTn>
                        </p:par>
                      </p:childTnLst>
                    </p:cTn>
                  </p:par>
                  <p:par>
                    <p:cTn id="154" fill="hold">
                      <p:stCondLst>
                        <p:cond delay="indefinite"/>
                      </p:stCondLst>
                      <p:childTnLst>
                        <p:par>
                          <p:cTn id="155" fill="hold">
                            <p:stCondLst>
                              <p:cond delay="0"/>
                            </p:stCondLst>
                            <p:childTnLst>
                              <p:par>
                                <p:cTn id="156" presetID="14" presetClass="entr" presetSubtype="10" fill="hold" grpId="0" nodeType="clickEffect">
                                  <p:stCondLst>
                                    <p:cond delay="0"/>
                                  </p:stCondLst>
                                  <p:childTnLst>
                                    <p:set>
                                      <p:cBhvr>
                                        <p:cTn id="157" dur="1" fill="hold">
                                          <p:stCondLst>
                                            <p:cond delay="0"/>
                                          </p:stCondLst>
                                        </p:cTn>
                                        <p:tgtEl>
                                          <p:spTgt spid="53"/>
                                        </p:tgtEl>
                                        <p:attrNameLst>
                                          <p:attrName>style.visibility</p:attrName>
                                        </p:attrNameLst>
                                      </p:cBhvr>
                                      <p:to>
                                        <p:strVal val="visible"/>
                                      </p:to>
                                    </p:set>
                                    <p:animEffect transition="in" filter="randombar(horizontal)">
                                      <p:cBhvr>
                                        <p:cTn id="158" dur="500"/>
                                        <p:tgtEl>
                                          <p:spTgt spid="53"/>
                                        </p:tgtEl>
                                      </p:cBhvr>
                                    </p:animEffect>
                                  </p:childTnLst>
                                </p:cTn>
                              </p:par>
                              <p:par>
                                <p:cTn id="159" presetID="14" presetClass="entr" presetSubtype="10" fill="hold" grpId="0" nodeType="withEffect">
                                  <p:stCondLst>
                                    <p:cond delay="0"/>
                                  </p:stCondLst>
                                  <p:childTnLst>
                                    <p:set>
                                      <p:cBhvr>
                                        <p:cTn id="160" dur="1" fill="hold">
                                          <p:stCondLst>
                                            <p:cond delay="0"/>
                                          </p:stCondLst>
                                        </p:cTn>
                                        <p:tgtEl>
                                          <p:spTgt spid="66"/>
                                        </p:tgtEl>
                                        <p:attrNameLst>
                                          <p:attrName>style.visibility</p:attrName>
                                        </p:attrNameLst>
                                      </p:cBhvr>
                                      <p:to>
                                        <p:strVal val="visible"/>
                                      </p:to>
                                    </p:set>
                                    <p:animEffect transition="in" filter="randombar(horizontal)">
                                      <p:cBhvr>
                                        <p:cTn id="161" dur="500"/>
                                        <p:tgtEl>
                                          <p:spTgt spid="66"/>
                                        </p:tgtEl>
                                      </p:cBhvr>
                                    </p:animEffect>
                                  </p:childTnLst>
                                </p:cTn>
                              </p:par>
                            </p:childTnLst>
                          </p:cTn>
                        </p:par>
                      </p:childTnLst>
                    </p:cTn>
                  </p:par>
                  <p:par>
                    <p:cTn id="162" fill="hold">
                      <p:stCondLst>
                        <p:cond delay="indefinite"/>
                      </p:stCondLst>
                      <p:childTnLst>
                        <p:par>
                          <p:cTn id="163" fill="hold">
                            <p:stCondLst>
                              <p:cond delay="0"/>
                            </p:stCondLst>
                            <p:childTnLst>
                              <p:par>
                                <p:cTn id="164" presetID="14" presetClass="entr" presetSubtype="10" fill="hold" grpId="0" nodeType="clickEffect">
                                  <p:stCondLst>
                                    <p:cond delay="0"/>
                                  </p:stCondLst>
                                  <p:childTnLst>
                                    <p:set>
                                      <p:cBhvr>
                                        <p:cTn id="165" dur="1" fill="hold">
                                          <p:stCondLst>
                                            <p:cond delay="0"/>
                                          </p:stCondLst>
                                        </p:cTn>
                                        <p:tgtEl>
                                          <p:spTgt spid="54"/>
                                        </p:tgtEl>
                                        <p:attrNameLst>
                                          <p:attrName>style.visibility</p:attrName>
                                        </p:attrNameLst>
                                      </p:cBhvr>
                                      <p:to>
                                        <p:strVal val="visible"/>
                                      </p:to>
                                    </p:set>
                                    <p:animEffect transition="in" filter="randombar(horizontal)">
                                      <p:cBhvr>
                                        <p:cTn id="166" dur="500"/>
                                        <p:tgtEl>
                                          <p:spTgt spid="54"/>
                                        </p:tgtEl>
                                      </p:cBhvr>
                                    </p:animEffect>
                                  </p:childTnLst>
                                </p:cTn>
                              </p:par>
                              <p:par>
                                <p:cTn id="167" presetID="14" presetClass="entr" presetSubtype="10" fill="hold" grpId="0" nodeType="withEffect">
                                  <p:stCondLst>
                                    <p:cond delay="0"/>
                                  </p:stCondLst>
                                  <p:childTnLst>
                                    <p:set>
                                      <p:cBhvr>
                                        <p:cTn id="168" dur="1" fill="hold">
                                          <p:stCondLst>
                                            <p:cond delay="0"/>
                                          </p:stCondLst>
                                        </p:cTn>
                                        <p:tgtEl>
                                          <p:spTgt spid="67"/>
                                        </p:tgtEl>
                                        <p:attrNameLst>
                                          <p:attrName>style.visibility</p:attrName>
                                        </p:attrNameLst>
                                      </p:cBhvr>
                                      <p:to>
                                        <p:strVal val="visible"/>
                                      </p:to>
                                    </p:set>
                                    <p:animEffect transition="in" filter="randombar(horizontal)">
                                      <p:cBhvr>
                                        <p:cTn id="169" dur="500"/>
                                        <p:tgtEl>
                                          <p:spTgt spid="67"/>
                                        </p:tgtEl>
                                      </p:cBhvr>
                                    </p:animEffect>
                                  </p:childTnLst>
                                </p:cTn>
                              </p:par>
                            </p:childTnLst>
                          </p:cTn>
                        </p:par>
                      </p:childTnLst>
                    </p:cTn>
                  </p:par>
                  <p:par>
                    <p:cTn id="170" fill="hold">
                      <p:stCondLst>
                        <p:cond delay="indefinite"/>
                      </p:stCondLst>
                      <p:childTnLst>
                        <p:par>
                          <p:cTn id="171" fill="hold">
                            <p:stCondLst>
                              <p:cond delay="0"/>
                            </p:stCondLst>
                            <p:childTnLst>
                              <p:par>
                                <p:cTn id="172" presetID="14" presetClass="entr" presetSubtype="10" fill="hold" grpId="0" nodeType="clickEffect">
                                  <p:stCondLst>
                                    <p:cond delay="0"/>
                                  </p:stCondLst>
                                  <p:childTnLst>
                                    <p:set>
                                      <p:cBhvr>
                                        <p:cTn id="173" dur="1" fill="hold">
                                          <p:stCondLst>
                                            <p:cond delay="0"/>
                                          </p:stCondLst>
                                        </p:cTn>
                                        <p:tgtEl>
                                          <p:spTgt spid="68"/>
                                        </p:tgtEl>
                                        <p:attrNameLst>
                                          <p:attrName>style.visibility</p:attrName>
                                        </p:attrNameLst>
                                      </p:cBhvr>
                                      <p:to>
                                        <p:strVal val="visible"/>
                                      </p:to>
                                    </p:set>
                                    <p:animEffect transition="in" filter="randombar(horizontal)">
                                      <p:cBhvr>
                                        <p:cTn id="174" dur="500"/>
                                        <p:tgtEl>
                                          <p:spTgt spid="68"/>
                                        </p:tgtEl>
                                      </p:cBhvr>
                                    </p:animEffect>
                                  </p:childTnLst>
                                </p:cTn>
                              </p:par>
                              <p:par>
                                <p:cTn id="175" presetID="14" presetClass="entr" presetSubtype="10" fill="hold" grpId="0" nodeType="withEffect">
                                  <p:stCondLst>
                                    <p:cond delay="0"/>
                                  </p:stCondLst>
                                  <p:childTnLst>
                                    <p:set>
                                      <p:cBhvr>
                                        <p:cTn id="176" dur="1" fill="hold">
                                          <p:stCondLst>
                                            <p:cond delay="0"/>
                                          </p:stCondLst>
                                        </p:cTn>
                                        <p:tgtEl>
                                          <p:spTgt spid="55"/>
                                        </p:tgtEl>
                                        <p:attrNameLst>
                                          <p:attrName>style.visibility</p:attrName>
                                        </p:attrNameLst>
                                      </p:cBhvr>
                                      <p:to>
                                        <p:strVal val="visible"/>
                                      </p:to>
                                    </p:set>
                                    <p:animEffect transition="in" filter="randombar(horizontal)">
                                      <p:cBhvr>
                                        <p:cTn id="177" dur="500"/>
                                        <p:tgtEl>
                                          <p:spTgt spid="55"/>
                                        </p:tgtEl>
                                      </p:cBhvr>
                                    </p:animEffect>
                                  </p:childTnLst>
                                </p:cTn>
                              </p:par>
                            </p:childTnLst>
                          </p:cTn>
                        </p:par>
                      </p:childTnLst>
                    </p:cTn>
                  </p:par>
                  <p:par>
                    <p:cTn id="178" fill="hold">
                      <p:stCondLst>
                        <p:cond delay="indefinite"/>
                      </p:stCondLst>
                      <p:childTnLst>
                        <p:par>
                          <p:cTn id="179" fill="hold">
                            <p:stCondLst>
                              <p:cond delay="0"/>
                            </p:stCondLst>
                            <p:childTnLst>
                              <p:par>
                                <p:cTn id="180" presetID="14" presetClass="entr" presetSubtype="10" fill="hold" grpId="0" nodeType="clickEffect">
                                  <p:stCondLst>
                                    <p:cond delay="0"/>
                                  </p:stCondLst>
                                  <p:childTnLst>
                                    <p:set>
                                      <p:cBhvr>
                                        <p:cTn id="181" dur="1" fill="hold">
                                          <p:stCondLst>
                                            <p:cond delay="0"/>
                                          </p:stCondLst>
                                        </p:cTn>
                                        <p:tgtEl>
                                          <p:spTgt spid="69"/>
                                        </p:tgtEl>
                                        <p:attrNameLst>
                                          <p:attrName>style.visibility</p:attrName>
                                        </p:attrNameLst>
                                      </p:cBhvr>
                                      <p:to>
                                        <p:strVal val="visible"/>
                                      </p:to>
                                    </p:set>
                                    <p:animEffect transition="in" filter="randombar(horizontal)">
                                      <p:cBhvr>
                                        <p:cTn id="182" dur="500"/>
                                        <p:tgtEl>
                                          <p:spTgt spid="69"/>
                                        </p:tgtEl>
                                      </p:cBhvr>
                                    </p:animEffect>
                                  </p:childTnLst>
                                </p:cTn>
                              </p:par>
                              <p:par>
                                <p:cTn id="183" presetID="14" presetClass="entr" presetSubtype="10" fill="hold" grpId="0" nodeType="withEffect">
                                  <p:stCondLst>
                                    <p:cond delay="0"/>
                                  </p:stCondLst>
                                  <p:childTnLst>
                                    <p:set>
                                      <p:cBhvr>
                                        <p:cTn id="184" dur="1" fill="hold">
                                          <p:stCondLst>
                                            <p:cond delay="0"/>
                                          </p:stCondLst>
                                        </p:cTn>
                                        <p:tgtEl>
                                          <p:spTgt spid="56"/>
                                        </p:tgtEl>
                                        <p:attrNameLst>
                                          <p:attrName>style.visibility</p:attrName>
                                        </p:attrNameLst>
                                      </p:cBhvr>
                                      <p:to>
                                        <p:strVal val="visible"/>
                                      </p:to>
                                    </p:set>
                                    <p:animEffect transition="in" filter="randombar(horizontal)">
                                      <p:cBhvr>
                                        <p:cTn id="185" dur="500"/>
                                        <p:tgtEl>
                                          <p:spTgt spid="56"/>
                                        </p:tgtEl>
                                      </p:cBhvr>
                                    </p:animEffect>
                                  </p:childTnLst>
                                </p:cTn>
                              </p:par>
                            </p:childTnLst>
                          </p:cTn>
                        </p:par>
                      </p:childTnLst>
                    </p:cTn>
                  </p:par>
                  <p:par>
                    <p:cTn id="186" fill="hold">
                      <p:stCondLst>
                        <p:cond delay="indefinite"/>
                      </p:stCondLst>
                      <p:childTnLst>
                        <p:par>
                          <p:cTn id="187" fill="hold">
                            <p:stCondLst>
                              <p:cond delay="0"/>
                            </p:stCondLst>
                            <p:childTnLst>
                              <p:par>
                                <p:cTn id="188" presetID="14" presetClass="entr" presetSubtype="10" fill="hold" grpId="0" nodeType="clickEffect">
                                  <p:stCondLst>
                                    <p:cond delay="0"/>
                                  </p:stCondLst>
                                  <p:childTnLst>
                                    <p:set>
                                      <p:cBhvr>
                                        <p:cTn id="189" dur="1" fill="hold">
                                          <p:stCondLst>
                                            <p:cond delay="0"/>
                                          </p:stCondLst>
                                        </p:cTn>
                                        <p:tgtEl>
                                          <p:spTgt spid="70"/>
                                        </p:tgtEl>
                                        <p:attrNameLst>
                                          <p:attrName>style.visibility</p:attrName>
                                        </p:attrNameLst>
                                      </p:cBhvr>
                                      <p:to>
                                        <p:strVal val="visible"/>
                                      </p:to>
                                    </p:set>
                                    <p:animEffect transition="in" filter="randombar(horizontal)">
                                      <p:cBhvr>
                                        <p:cTn id="190" dur="500"/>
                                        <p:tgtEl>
                                          <p:spTgt spid="70"/>
                                        </p:tgtEl>
                                      </p:cBhvr>
                                    </p:animEffect>
                                  </p:childTnLst>
                                </p:cTn>
                              </p:par>
                              <p:par>
                                <p:cTn id="191" presetID="14" presetClass="entr" presetSubtype="10" fill="hold" grpId="0" nodeType="withEffect">
                                  <p:stCondLst>
                                    <p:cond delay="0"/>
                                  </p:stCondLst>
                                  <p:childTnLst>
                                    <p:set>
                                      <p:cBhvr>
                                        <p:cTn id="192" dur="1" fill="hold">
                                          <p:stCondLst>
                                            <p:cond delay="0"/>
                                          </p:stCondLst>
                                        </p:cTn>
                                        <p:tgtEl>
                                          <p:spTgt spid="57"/>
                                        </p:tgtEl>
                                        <p:attrNameLst>
                                          <p:attrName>style.visibility</p:attrName>
                                        </p:attrNameLst>
                                      </p:cBhvr>
                                      <p:to>
                                        <p:strVal val="visible"/>
                                      </p:to>
                                    </p:set>
                                    <p:animEffect transition="in" filter="randombar(horizontal)">
                                      <p:cBhvr>
                                        <p:cTn id="193" dur="500"/>
                                        <p:tgtEl>
                                          <p:spTgt spid="57"/>
                                        </p:tgtEl>
                                      </p:cBhvr>
                                    </p:animEffect>
                                  </p:childTnLst>
                                </p:cTn>
                              </p:par>
                              <p:par>
                                <p:cTn id="194" presetID="14" presetClass="entr" presetSubtype="10" fill="hold" grpId="0" nodeType="withEffect">
                                  <p:stCondLst>
                                    <p:cond delay="0"/>
                                  </p:stCondLst>
                                  <p:childTnLst>
                                    <p:set>
                                      <p:cBhvr>
                                        <p:cTn id="195" dur="1" fill="hold">
                                          <p:stCondLst>
                                            <p:cond delay="0"/>
                                          </p:stCondLst>
                                        </p:cTn>
                                        <p:tgtEl>
                                          <p:spTgt spid="58"/>
                                        </p:tgtEl>
                                        <p:attrNameLst>
                                          <p:attrName>style.visibility</p:attrName>
                                        </p:attrNameLst>
                                      </p:cBhvr>
                                      <p:to>
                                        <p:strVal val="visible"/>
                                      </p:to>
                                    </p:set>
                                    <p:animEffect transition="in" filter="randombar(horizontal)">
                                      <p:cBhvr>
                                        <p:cTn id="196" dur="500"/>
                                        <p:tgtEl>
                                          <p:spTgt spid="58"/>
                                        </p:tgtEl>
                                      </p:cBhvr>
                                    </p:animEffect>
                                  </p:childTnLst>
                                </p:cTn>
                              </p:par>
                              <p:par>
                                <p:cTn id="197" presetID="14" presetClass="entr" presetSubtype="10" fill="hold" grpId="0" nodeType="withEffect">
                                  <p:stCondLst>
                                    <p:cond delay="0"/>
                                  </p:stCondLst>
                                  <p:childTnLst>
                                    <p:set>
                                      <p:cBhvr>
                                        <p:cTn id="198" dur="1" fill="hold">
                                          <p:stCondLst>
                                            <p:cond delay="0"/>
                                          </p:stCondLst>
                                        </p:cTn>
                                        <p:tgtEl>
                                          <p:spTgt spid="59"/>
                                        </p:tgtEl>
                                        <p:attrNameLst>
                                          <p:attrName>style.visibility</p:attrName>
                                        </p:attrNameLst>
                                      </p:cBhvr>
                                      <p:to>
                                        <p:strVal val="visible"/>
                                      </p:to>
                                    </p:set>
                                    <p:animEffect transition="in" filter="randombar(horizontal)">
                                      <p:cBhvr>
                                        <p:cTn id="199" dur="500"/>
                                        <p:tgtEl>
                                          <p:spTgt spid="59"/>
                                        </p:tgtEl>
                                      </p:cBhvr>
                                    </p:animEffect>
                                  </p:childTnLst>
                                </p:cTn>
                              </p:par>
                            </p:childTnLst>
                          </p:cTn>
                        </p:par>
                      </p:childTnLst>
                    </p:cTn>
                  </p:par>
                  <p:par>
                    <p:cTn id="200" fill="hold">
                      <p:stCondLst>
                        <p:cond delay="indefinite"/>
                      </p:stCondLst>
                      <p:childTnLst>
                        <p:par>
                          <p:cTn id="201" fill="hold">
                            <p:stCondLst>
                              <p:cond delay="0"/>
                            </p:stCondLst>
                            <p:childTnLst>
                              <p:par>
                                <p:cTn id="202" presetID="42" presetClass="entr" presetSubtype="0" fill="hold" grpId="0" nodeType="clickEffect">
                                  <p:stCondLst>
                                    <p:cond delay="0"/>
                                  </p:stCondLst>
                                  <p:childTnLst>
                                    <p:set>
                                      <p:cBhvr>
                                        <p:cTn id="203" dur="1" fill="hold">
                                          <p:stCondLst>
                                            <p:cond delay="0"/>
                                          </p:stCondLst>
                                        </p:cTn>
                                        <p:tgtEl>
                                          <p:spTgt spid="60"/>
                                        </p:tgtEl>
                                        <p:attrNameLst>
                                          <p:attrName>style.visibility</p:attrName>
                                        </p:attrNameLst>
                                      </p:cBhvr>
                                      <p:to>
                                        <p:strVal val="visible"/>
                                      </p:to>
                                    </p:set>
                                    <p:animEffect transition="in" filter="fade">
                                      <p:cBhvr>
                                        <p:cTn id="204" dur="1000"/>
                                        <p:tgtEl>
                                          <p:spTgt spid="60"/>
                                        </p:tgtEl>
                                      </p:cBhvr>
                                    </p:animEffect>
                                    <p:anim calcmode="lin" valueType="num">
                                      <p:cBhvr>
                                        <p:cTn id="205" dur="1000" fill="hold"/>
                                        <p:tgtEl>
                                          <p:spTgt spid="60"/>
                                        </p:tgtEl>
                                        <p:attrNameLst>
                                          <p:attrName>ppt_x</p:attrName>
                                        </p:attrNameLst>
                                      </p:cBhvr>
                                      <p:tavLst>
                                        <p:tav tm="0">
                                          <p:val>
                                            <p:strVal val="#ppt_x"/>
                                          </p:val>
                                        </p:tav>
                                        <p:tav tm="100000">
                                          <p:val>
                                            <p:strVal val="#ppt_x"/>
                                          </p:val>
                                        </p:tav>
                                      </p:tavLst>
                                    </p:anim>
                                    <p:anim calcmode="lin" valueType="num">
                                      <p:cBhvr>
                                        <p:cTn id="206"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207" fill="hold">
                      <p:stCondLst>
                        <p:cond delay="indefinite"/>
                      </p:stCondLst>
                      <p:childTnLst>
                        <p:par>
                          <p:cTn id="208" fill="hold">
                            <p:stCondLst>
                              <p:cond delay="0"/>
                            </p:stCondLst>
                            <p:childTnLst>
                              <p:par>
                                <p:cTn id="209" presetID="42" presetClass="entr" presetSubtype="0" fill="hold" grpId="0" nodeType="clickEffect">
                                  <p:stCondLst>
                                    <p:cond delay="0"/>
                                  </p:stCondLst>
                                  <p:childTnLst>
                                    <p:set>
                                      <p:cBhvr>
                                        <p:cTn id="210" dur="1" fill="hold">
                                          <p:stCondLst>
                                            <p:cond delay="0"/>
                                          </p:stCondLst>
                                        </p:cTn>
                                        <p:tgtEl>
                                          <p:spTgt spid="61"/>
                                        </p:tgtEl>
                                        <p:attrNameLst>
                                          <p:attrName>style.visibility</p:attrName>
                                        </p:attrNameLst>
                                      </p:cBhvr>
                                      <p:to>
                                        <p:strVal val="visible"/>
                                      </p:to>
                                    </p:set>
                                    <p:animEffect transition="in" filter="fade">
                                      <p:cBhvr>
                                        <p:cTn id="211" dur="1000"/>
                                        <p:tgtEl>
                                          <p:spTgt spid="61"/>
                                        </p:tgtEl>
                                      </p:cBhvr>
                                    </p:animEffect>
                                    <p:anim calcmode="lin" valueType="num">
                                      <p:cBhvr>
                                        <p:cTn id="212" dur="1000" fill="hold"/>
                                        <p:tgtEl>
                                          <p:spTgt spid="61"/>
                                        </p:tgtEl>
                                        <p:attrNameLst>
                                          <p:attrName>ppt_x</p:attrName>
                                        </p:attrNameLst>
                                      </p:cBhvr>
                                      <p:tavLst>
                                        <p:tav tm="0">
                                          <p:val>
                                            <p:strVal val="#ppt_x"/>
                                          </p:val>
                                        </p:tav>
                                        <p:tav tm="100000">
                                          <p:val>
                                            <p:strVal val="#ppt_x"/>
                                          </p:val>
                                        </p:tav>
                                      </p:tavLst>
                                    </p:anim>
                                    <p:anim calcmode="lin" valueType="num">
                                      <p:cBhvr>
                                        <p:cTn id="213"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2" grpId="0" animBg="1"/>
      <p:bldP spid="34" grpId="0" animBg="1"/>
      <p:bldP spid="33"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ángulo 84">
            <a:extLst>
              <a:ext uri="{FF2B5EF4-FFF2-40B4-BE49-F238E27FC236}">
                <a16:creationId xmlns:a16="http://schemas.microsoft.com/office/drawing/2014/main" id="{3606EC23-60BF-42AD-8D91-60CE49AC5806}"/>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45740"/>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S" sz="2800" b="1" dirty="0">
                <a:solidFill>
                  <a:schemeClr val="tx1"/>
                </a:solidFill>
                <a:latin typeface="Georgia" panose="02040502050405020303" pitchFamily="18" charset="0"/>
                <a:cs typeface="Arial" panose="020B0604020202020204" pitchFamily="34" charset="0"/>
              </a:rPr>
              <a:t>Ejemplo Plusvalía/Goodwill (Artículo 31 N°9 de la LIR)</a:t>
            </a:r>
            <a:endParaRPr lang="es-CL" sz="2800" dirty="0">
              <a:solidFill>
                <a:schemeClr val="tx1"/>
              </a:solidFill>
              <a:latin typeface="Georgia" panose="02040502050405020303" pitchFamily="18" charset="0"/>
              <a:cs typeface="Arial" panose="020B0604020202020204" pitchFamily="34" charset="0"/>
            </a:endParaRPr>
          </a:p>
        </p:txBody>
      </p:sp>
      <p:pic>
        <p:nvPicPr>
          <p:cNvPr id="26" name="Imagen 25">
            <a:extLst>
              <a:ext uri="{FF2B5EF4-FFF2-40B4-BE49-F238E27FC236}">
                <a16:creationId xmlns:a16="http://schemas.microsoft.com/office/drawing/2014/main" id="{E8719364-596A-DD63-B75A-2AD6CCC6CAE6}"/>
              </a:ext>
            </a:extLst>
          </p:cNvPr>
          <p:cNvPicPr>
            <a:picLocks noChangeAspect="1"/>
          </p:cNvPicPr>
          <p:nvPr/>
        </p:nvPicPr>
        <p:blipFill>
          <a:blip r:embed="rId2"/>
          <a:stretch>
            <a:fillRect/>
          </a:stretch>
        </p:blipFill>
        <p:spPr>
          <a:xfrm>
            <a:off x="84083" y="1050590"/>
            <a:ext cx="5197290" cy="5080208"/>
          </a:xfrm>
          <a:prstGeom prst="rect">
            <a:avLst/>
          </a:prstGeom>
          <a:ln w="31750">
            <a:solidFill>
              <a:schemeClr val="tx1"/>
            </a:solidFill>
          </a:ln>
        </p:spPr>
      </p:pic>
      <p:pic>
        <p:nvPicPr>
          <p:cNvPr id="41" name="Imagen 1">
            <a:extLst>
              <a:ext uri="{FF2B5EF4-FFF2-40B4-BE49-F238E27FC236}">
                <a16:creationId xmlns:a16="http://schemas.microsoft.com/office/drawing/2014/main" id="{56741E92-AB00-680C-B770-97E8850B8434}"/>
              </a:ext>
            </a:extLst>
          </p:cNvPr>
          <p:cNvPicPr>
            <a:picLocks noChangeAspect="1"/>
          </p:cNvPicPr>
          <p:nvPr/>
        </p:nvPicPr>
        <p:blipFill>
          <a:blip r:embed="rId3"/>
          <a:stretch>
            <a:fillRect/>
          </a:stretch>
        </p:blipFill>
        <p:spPr>
          <a:xfrm>
            <a:off x="6566595" y="1530211"/>
            <a:ext cx="2675592" cy="1431553"/>
          </a:xfrm>
          <a:prstGeom prst="rect">
            <a:avLst/>
          </a:prstGeom>
        </p:spPr>
      </p:pic>
      <p:sp>
        <p:nvSpPr>
          <p:cNvPr id="42" name="6 Rectángulo redondeado">
            <a:extLst>
              <a:ext uri="{FF2B5EF4-FFF2-40B4-BE49-F238E27FC236}">
                <a16:creationId xmlns:a16="http://schemas.microsoft.com/office/drawing/2014/main" id="{065B69C8-EBA7-927A-A7A7-7FA71BE38108}"/>
              </a:ext>
            </a:extLst>
          </p:cNvPr>
          <p:cNvSpPr/>
          <p:nvPr/>
        </p:nvSpPr>
        <p:spPr>
          <a:xfrm>
            <a:off x="4533635" y="620390"/>
            <a:ext cx="2160240" cy="936104"/>
          </a:xfrm>
          <a:prstGeom prst="round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latin typeface="Georgia" panose="02040502050405020303" pitchFamily="18" charset="0"/>
                <a:cs typeface="Arial" panose="020B0604020202020204" pitchFamily="34" charset="0"/>
              </a:rPr>
              <a:t>ENTIDAD</a:t>
            </a:r>
          </a:p>
        </p:txBody>
      </p:sp>
      <p:pic>
        <p:nvPicPr>
          <p:cNvPr id="43" name="Picture 12" descr="Resultado de imagen para CHINA">
            <a:extLst>
              <a:ext uri="{FF2B5EF4-FFF2-40B4-BE49-F238E27FC236}">
                <a16:creationId xmlns:a16="http://schemas.microsoft.com/office/drawing/2014/main" id="{325AF9B9-2D0C-FFE5-8E87-629219DCF9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1255" y="1995441"/>
            <a:ext cx="1905000" cy="859792"/>
          </a:xfrm>
          <a:prstGeom prst="rect">
            <a:avLst/>
          </a:prstGeom>
          <a:noFill/>
          <a:extLst>
            <a:ext uri="{909E8E84-426E-40dd-AFC4-6F175D3DCCD1}">
              <a14:hiddenFill xmlns:a14="http://schemas.microsoft.com/office/drawing/2010/main" xmlns="">
                <a:solidFill>
                  <a:srgbClr val="FFFFFF"/>
                </a:solidFill>
              </a14:hiddenFill>
            </a:ext>
          </a:extLst>
        </p:spPr>
      </p:pic>
      <p:cxnSp>
        <p:nvCxnSpPr>
          <p:cNvPr id="44" name="9 Conector recto de flecha">
            <a:extLst>
              <a:ext uri="{FF2B5EF4-FFF2-40B4-BE49-F238E27FC236}">
                <a16:creationId xmlns:a16="http://schemas.microsoft.com/office/drawing/2014/main" id="{13FA266F-F519-8D45-F6DE-ECAF3CEEC03B}"/>
              </a:ext>
            </a:extLst>
          </p:cNvPr>
          <p:cNvCxnSpPr/>
          <p:nvPr/>
        </p:nvCxnSpPr>
        <p:spPr>
          <a:xfrm>
            <a:off x="5613755" y="1556494"/>
            <a:ext cx="0" cy="360040"/>
          </a:xfrm>
          <a:prstGeom prst="straightConnector1">
            <a:avLst/>
          </a:prstGeom>
          <a:ln w="22225">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45" name="10 Rectángulo redondeado">
            <a:extLst>
              <a:ext uri="{FF2B5EF4-FFF2-40B4-BE49-F238E27FC236}">
                <a16:creationId xmlns:a16="http://schemas.microsoft.com/office/drawing/2014/main" id="{400DEFF5-51CE-8196-DEF2-6BA2F7A1A60E}"/>
              </a:ext>
            </a:extLst>
          </p:cNvPr>
          <p:cNvSpPr/>
          <p:nvPr/>
        </p:nvSpPr>
        <p:spPr>
          <a:xfrm>
            <a:off x="9225656" y="1810057"/>
            <a:ext cx="2448272" cy="98872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latin typeface="Georgia" panose="02040502050405020303" pitchFamily="18" charset="0"/>
                <a:cs typeface="Arial" panose="020B0604020202020204" pitchFamily="34" charset="0"/>
              </a:rPr>
              <a:t>Patrimonio Copec</a:t>
            </a:r>
          </a:p>
          <a:p>
            <a:pPr algn="ctr"/>
            <a:r>
              <a:rPr lang="es-CL" b="1" dirty="0">
                <a:latin typeface="Georgia" panose="02040502050405020303" pitchFamily="18" charset="0"/>
                <a:cs typeface="Arial" panose="020B0604020202020204" pitchFamily="34" charset="0"/>
              </a:rPr>
              <a:t>600.000.000</a:t>
            </a:r>
          </a:p>
        </p:txBody>
      </p:sp>
      <p:sp>
        <p:nvSpPr>
          <p:cNvPr id="46" name="11 Flecha derecha">
            <a:extLst>
              <a:ext uri="{FF2B5EF4-FFF2-40B4-BE49-F238E27FC236}">
                <a16:creationId xmlns:a16="http://schemas.microsoft.com/office/drawing/2014/main" id="{81BCF92C-BC70-78C3-9756-CC70613B57B7}"/>
              </a:ext>
            </a:extLst>
          </p:cNvPr>
          <p:cNvSpPr/>
          <p:nvPr/>
        </p:nvSpPr>
        <p:spPr>
          <a:xfrm>
            <a:off x="6872688" y="788391"/>
            <a:ext cx="2675593" cy="667463"/>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b="1" dirty="0">
                <a:latin typeface="Georgia" panose="02040502050405020303" pitchFamily="18" charset="0"/>
              </a:rPr>
              <a:t>900.000.000</a:t>
            </a:r>
          </a:p>
        </p:txBody>
      </p:sp>
      <p:pic>
        <p:nvPicPr>
          <p:cNvPr id="47" name="Picture 2" descr="Copec - Copec agregó una foto nueva.">
            <a:extLst>
              <a:ext uri="{FF2B5EF4-FFF2-40B4-BE49-F238E27FC236}">
                <a16:creationId xmlns:a16="http://schemas.microsoft.com/office/drawing/2014/main" id="{03F166B7-E21C-709B-62ED-A74095957C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0401" y="620389"/>
            <a:ext cx="1884080" cy="115553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5" name="Tabla 4">
            <a:extLst>
              <a:ext uri="{FF2B5EF4-FFF2-40B4-BE49-F238E27FC236}">
                <a16:creationId xmlns:a16="http://schemas.microsoft.com/office/drawing/2014/main" id="{18B907FF-8F66-C66E-3B70-8A3046CBC6B0}"/>
              </a:ext>
            </a:extLst>
          </p:cNvPr>
          <p:cNvGraphicFramePr>
            <a:graphicFrameLocks noGrp="1"/>
          </p:cNvGraphicFramePr>
          <p:nvPr/>
        </p:nvGraphicFramePr>
        <p:xfrm>
          <a:off x="6081540" y="2944216"/>
          <a:ext cx="5019472" cy="1280160"/>
        </p:xfrm>
        <a:graphic>
          <a:graphicData uri="http://schemas.openxmlformats.org/drawingml/2006/table">
            <a:tbl>
              <a:tblPr firstRow="1" bandRow="1">
                <a:tableStyleId>{5C22544A-7EE6-4342-B048-85BDC9FD1C3A}</a:tableStyleId>
              </a:tblPr>
              <a:tblGrid>
                <a:gridCol w="2915828">
                  <a:extLst>
                    <a:ext uri="{9D8B030D-6E8A-4147-A177-3AD203B41FA5}">
                      <a16:colId xmlns:a16="http://schemas.microsoft.com/office/drawing/2014/main" val="3276691051"/>
                    </a:ext>
                  </a:extLst>
                </a:gridCol>
                <a:gridCol w="2103644">
                  <a:extLst>
                    <a:ext uri="{9D8B030D-6E8A-4147-A177-3AD203B41FA5}">
                      <a16:colId xmlns:a16="http://schemas.microsoft.com/office/drawing/2014/main" val="3066978363"/>
                    </a:ext>
                  </a:extLst>
                </a:gridCol>
              </a:tblGrid>
              <a:tr h="370840">
                <a:tc>
                  <a:txBody>
                    <a:bodyPr/>
                    <a:lstStyle/>
                    <a:p>
                      <a:r>
                        <a:rPr lang="es-CL" b="0" dirty="0">
                          <a:solidFill>
                            <a:schemeClr val="tx1"/>
                          </a:solidFill>
                          <a:latin typeface="Georgia" panose="02040502050405020303" pitchFamily="18" charset="0"/>
                        </a:rPr>
                        <a:t>Valor adquisición</a:t>
                      </a:r>
                    </a:p>
                  </a:txBody>
                  <a:tcPr>
                    <a:solidFill>
                      <a:schemeClr val="bg2"/>
                    </a:solidFill>
                  </a:tcPr>
                </a:tc>
                <a:tc>
                  <a:txBody>
                    <a:bodyPr/>
                    <a:lstStyle/>
                    <a:p>
                      <a:pPr algn="r"/>
                      <a:r>
                        <a:rPr lang="es-CL" sz="1500" dirty="0">
                          <a:solidFill>
                            <a:schemeClr val="tx1"/>
                          </a:solidFill>
                          <a:latin typeface="Georgia" panose="02040502050405020303" pitchFamily="18" charset="0"/>
                        </a:rPr>
                        <a:t>900.000.000</a:t>
                      </a:r>
                    </a:p>
                  </a:txBody>
                  <a:tcPr>
                    <a:solidFill>
                      <a:schemeClr val="bg2"/>
                    </a:solidFill>
                  </a:tcPr>
                </a:tc>
                <a:extLst>
                  <a:ext uri="{0D108BD9-81ED-4DB2-BD59-A6C34878D82A}">
                    <a16:rowId xmlns:a16="http://schemas.microsoft.com/office/drawing/2014/main" val="2259168491"/>
                  </a:ext>
                </a:extLst>
              </a:tr>
              <a:tr h="370840">
                <a:tc>
                  <a:txBody>
                    <a:bodyPr/>
                    <a:lstStyle/>
                    <a:p>
                      <a:r>
                        <a:rPr lang="es-CL" b="0" dirty="0">
                          <a:solidFill>
                            <a:schemeClr val="tx1"/>
                          </a:solidFill>
                          <a:latin typeface="Georgia" panose="02040502050405020303" pitchFamily="18" charset="0"/>
                        </a:rPr>
                        <a:t>Capital Propio Tributario</a:t>
                      </a:r>
                    </a:p>
                  </a:txBody>
                  <a:tcPr>
                    <a:solidFill>
                      <a:schemeClr val="bg2"/>
                    </a:solidFill>
                  </a:tcPr>
                </a:tc>
                <a:tc>
                  <a:txBody>
                    <a:bodyPr/>
                    <a:lstStyle/>
                    <a:p>
                      <a:pPr algn="r"/>
                      <a:r>
                        <a:rPr lang="es-CL" sz="1500" dirty="0">
                          <a:solidFill>
                            <a:schemeClr val="tx1"/>
                          </a:solidFill>
                          <a:latin typeface="Georgia" panose="02040502050405020303" pitchFamily="18" charset="0"/>
                        </a:rPr>
                        <a:t>353.080.000</a:t>
                      </a:r>
                    </a:p>
                  </a:txBody>
                  <a:tcPr>
                    <a:solidFill>
                      <a:schemeClr val="bg2"/>
                    </a:solidFill>
                  </a:tcPr>
                </a:tc>
                <a:extLst>
                  <a:ext uri="{0D108BD9-81ED-4DB2-BD59-A6C34878D82A}">
                    <a16:rowId xmlns:a16="http://schemas.microsoft.com/office/drawing/2014/main" val="3811533212"/>
                  </a:ext>
                </a:extLst>
              </a:tr>
              <a:tr h="0">
                <a:tc>
                  <a:txBody>
                    <a:bodyPr/>
                    <a:lstStyle/>
                    <a:p>
                      <a:endParaRPr lang="es-CL" sz="500" b="0" dirty="0">
                        <a:solidFill>
                          <a:schemeClr val="tx1"/>
                        </a:solidFill>
                        <a:latin typeface="Georgia" panose="02040502050405020303" pitchFamily="18" charset="0"/>
                      </a:endParaRPr>
                    </a:p>
                  </a:txBody>
                  <a:tcPr>
                    <a:solidFill>
                      <a:schemeClr val="bg2"/>
                    </a:solidFill>
                  </a:tcPr>
                </a:tc>
                <a:tc>
                  <a:txBody>
                    <a:bodyPr/>
                    <a:lstStyle/>
                    <a:p>
                      <a:pPr algn="r"/>
                      <a:endParaRPr lang="es-CL" sz="500" dirty="0">
                        <a:solidFill>
                          <a:schemeClr val="tx1"/>
                        </a:solidFill>
                        <a:latin typeface="Georgia" panose="02040502050405020303" pitchFamily="18" charset="0"/>
                      </a:endParaRPr>
                    </a:p>
                  </a:txBody>
                  <a:tcPr>
                    <a:solidFill>
                      <a:schemeClr val="bg2"/>
                    </a:solidFill>
                  </a:tcPr>
                </a:tc>
                <a:extLst>
                  <a:ext uri="{0D108BD9-81ED-4DB2-BD59-A6C34878D82A}">
                    <a16:rowId xmlns:a16="http://schemas.microsoft.com/office/drawing/2014/main" val="1818630950"/>
                  </a:ext>
                </a:extLst>
              </a:tr>
              <a:tr h="370840">
                <a:tc>
                  <a:txBody>
                    <a:bodyPr/>
                    <a:lstStyle/>
                    <a:p>
                      <a:r>
                        <a:rPr lang="es-CL" b="1" dirty="0">
                          <a:solidFill>
                            <a:schemeClr val="tx1"/>
                          </a:solidFill>
                          <a:latin typeface="Georgia" panose="02040502050405020303" pitchFamily="18" charset="0"/>
                        </a:rPr>
                        <a:t>Goodwill Tributario</a:t>
                      </a:r>
                    </a:p>
                  </a:txBody>
                  <a:tcPr>
                    <a:solidFill>
                      <a:schemeClr val="bg2"/>
                    </a:solidFill>
                  </a:tcPr>
                </a:tc>
                <a:tc>
                  <a:txBody>
                    <a:bodyPr/>
                    <a:lstStyle/>
                    <a:p>
                      <a:pPr algn="r"/>
                      <a:r>
                        <a:rPr lang="es-CL" sz="1500" dirty="0">
                          <a:solidFill>
                            <a:schemeClr val="tx1"/>
                          </a:solidFill>
                          <a:latin typeface="Georgia" panose="02040502050405020303" pitchFamily="18" charset="0"/>
                        </a:rPr>
                        <a:t>546.920.000</a:t>
                      </a:r>
                    </a:p>
                  </a:txBody>
                  <a:tcPr>
                    <a:solidFill>
                      <a:schemeClr val="bg2"/>
                    </a:solidFill>
                  </a:tcPr>
                </a:tc>
                <a:extLst>
                  <a:ext uri="{0D108BD9-81ED-4DB2-BD59-A6C34878D82A}">
                    <a16:rowId xmlns:a16="http://schemas.microsoft.com/office/drawing/2014/main" val="501306036"/>
                  </a:ext>
                </a:extLst>
              </a:tr>
            </a:tbl>
          </a:graphicData>
        </a:graphic>
      </p:graphicFrame>
      <p:sp>
        <p:nvSpPr>
          <p:cNvPr id="56" name="Rectangle 3">
            <a:extLst>
              <a:ext uri="{FF2B5EF4-FFF2-40B4-BE49-F238E27FC236}">
                <a16:creationId xmlns:a16="http://schemas.microsoft.com/office/drawing/2014/main" id="{CD94198B-D8E6-3FA4-16D0-39E2ECDEBF95}"/>
              </a:ext>
            </a:extLst>
          </p:cNvPr>
          <p:cNvSpPr txBox="1">
            <a:spLocks noChangeArrowheads="1"/>
          </p:cNvSpPr>
          <p:nvPr/>
        </p:nvSpPr>
        <p:spPr>
          <a:xfrm>
            <a:off x="5417279" y="4300657"/>
            <a:ext cx="6256649" cy="1552910"/>
          </a:xfrm>
          <a:prstGeom prst="rect">
            <a:avLst/>
          </a:prstGeom>
        </p:spPr>
        <p:txBody>
          <a:bodyPr/>
          <a:lstStyle/>
          <a:p>
            <a:pPr algn="just">
              <a:lnSpc>
                <a:spcPct val="125000"/>
              </a:lnSpc>
              <a:spcBef>
                <a:spcPct val="30000"/>
              </a:spcBef>
              <a:defRPr/>
            </a:pPr>
            <a:r>
              <a:rPr lang="es-ES" dirty="0">
                <a:latin typeface="Georgia" panose="02040502050405020303" pitchFamily="18" charset="0"/>
                <a:cs typeface="Arial" panose="020B0604020202020204" pitchFamily="34" charset="0"/>
              </a:rPr>
              <a:t>La diferencia así determinada, se distribuye entre los activos no monetarios que se reciben producto de la fusión.  Si subsiste la diferencia o una parte de ella, ésta será considerada como un Activo Intangible, este activo será castigado o amortizado a la disolución o al término de giro</a:t>
            </a:r>
          </a:p>
          <a:p>
            <a:pPr algn="just">
              <a:lnSpc>
                <a:spcPct val="125000"/>
              </a:lnSpc>
              <a:spcBef>
                <a:spcPct val="30000"/>
              </a:spcBef>
              <a:defRPr/>
            </a:pPr>
            <a:endParaRPr lang="es-CL" dirty="0">
              <a:latin typeface="Georgia" panose="02040502050405020303" pitchFamily="18" charset="0"/>
            </a:endParaRPr>
          </a:p>
        </p:txBody>
      </p:sp>
      <p:pic>
        <p:nvPicPr>
          <p:cNvPr id="3" name="Picture 2">
            <a:extLst>
              <a:ext uri="{FF2B5EF4-FFF2-40B4-BE49-F238E27FC236}">
                <a16:creationId xmlns:a16="http://schemas.microsoft.com/office/drawing/2014/main" id="{C1B4F896-02A4-F4C9-D435-D02123C31D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2531" y="2446485"/>
            <a:ext cx="1104900" cy="733425"/>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B0DA29C7-EC9C-206E-8BB2-1BE532614EE6}"/>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2" name="4 Marcador de número de diapositiva">
            <a:extLst>
              <a:ext uri="{FF2B5EF4-FFF2-40B4-BE49-F238E27FC236}">
                <a16:creationId xmlns:a16="http://schemas.microsoft.com/office/drawing/2014/main" id="{26AC8B5A-1D18-DAC6-D94B-0BDF4601948A}"/>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38</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111963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par>
                                <p:cTn id="13" presetID="16" presetClass="entr" presetSubtype="21"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barn(inVertical)">
                                      <p:cBhvr>
                                        <p:cTn id="15" dur="500"/>
                                        <p:tgtEl>
                                          <p:spTgt spid="44"/>
                                        </p:tgtEl>
                                      </p:cBhvr>
                                    </p:animEffect>
                                  </p:childTnLst>
                                </p:cTn>
                              </p:par>
                              <p:par>
                                <p:cTn id="16" presetID="16" presetClass="entr" presetSubtype="21"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barn(inVertical)">
                                      <p:cBhvr>
                                        <p:cTn id="18" dur="500"/>
                                        <p:tgtEl>
                                          <p:spTgt spid="4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barn(inVertical)">
                                      <p:cBhvr>
                                        <p:cTn id="21" dur="500"/>
                                        <p:tgtEl>
                                          <p:spTgt spid="46"/>
                                        </p:tgtEl>
                                      </p:cBhvr>
                                    </p:animEffect>
                                  </p:childTnLst>
                                </p:cTn>
                              </p:par>
                              <p:par>
                                <p:cTn id="22" presetID="16" presetClass="entr" presetSubtype="21" fill="hold" nodeType="with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barn(inVertical)">
                                      <p:cBhvr>
                                        <p:cTn id="24" dur="500"/>
                                        <p:tgtEl>
                                          <p:spTgt spid="47"/>
                                        </p:tgtEl>
                                      </p:cBhvr>
                                    </p:animEffect>
                                  </p:childTnLst>
                                </p:cTn>
                              </p:par>
                              <p:par>
                                <p:cTn id="25" presetID="16" presetClass="entr" presetSubtype="21"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barn(inVertical)">
                                      <p:cBhvr>
                                        <p:cTn id="27" dur="500"/>
                                        <p:tgtEl>
                                          <p:spTgt spid="4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barn(inVertical)">
                                      <p:cBhvr>
                                        <p:cTn id="30" dur="500"/>
                                        <p:tgtEl>
                                          <p:spTgt spid="45"/>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barn(inVertical)">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fade">
                                      <p:cBhvr>
                                        <p:cTn id="43" dur="1000"/>
                                        <p:tgtEl>
                                          <p:spTgt spid="55"/>
                                        </p:tgtEl>
                                      </p:cBhvr>
                                    </p:animEffect>
                                    <p:anim calcmode="lin" valueType="num">
                                      <p:cBhvr>
                                        <p:cTn id="44" dur="1000" fill="hold"/>
                                        <p:tgtEl>
                                          <p:spTgt spid="55"/>
                                        </p:tgtEl>
                                        <p:attrNameLst>
                                          <p:attrName>ppt_x</p:attrName>
                                        </p:attrNameLst>
                                      </p:cBhvr>
                                      <p:tavLst>
                                        <p:tav tm="0">
                                          <p:val>
                                            <p:strVal val="#ppt_x"/>
                                          </p:val>
                                        </p:tav>
                                        <p:tav tm="100000">
                                          <p:val>
                                            <p:strVal val="#ppt_x"/>
                                          </p:val>
                                        </p:tav>
                                      </p:tavLst>
                                    </p:anim>
                                    <p:anim calcmode="lin" valueType="num">
                                      <p:cBhvr>
                                        <p:cTn id="45"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barn(inVertical)">
                                      <p:cBhvr>
                                        <p:cTn id="5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2" grpId="0" animBg="1"/>
      <p:bldP spid="45" grpId="0" animBg="1"/>
      <p:bldP spid="46" grpId="0" animBg="1"/>
      <p:bldP spid="5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ángulo 84">
            <a:extLst>
              <a:ext uri="{FF2B5EF4-FFF2-40B4-BE49-F238E27FC236}">
                <a16:creationId xmlns:a16="http://schemas.microsoft.com/office/drawing/2014/main" id="{3606EC23-60BF-42AD-8D91-60CE49AC5806}"/>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45740"/>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S" sz="2800" b="1" dirty="0">
                <a:solidFill>
                  <a:schemeClr val="tx1"/>
                </a:solidFill>
                <a:latin typeface="Georgia" panose="02040502050405020303" pitchFamily="18" charset="0"/>
                <a:cs typeface="Arial" panose="020B0604020202020204" pitchFamily="34" charset="0"/>
              </a:rPr>
              <a:t>Asignación Goodwill</a:t>
            </a:r>
            <a:endParaRPr lang="es-CL" sz="2800" dirty="0">
              <a:solidFill>
                <a:schemeClr val="tx1"/>
              </a:solidFill>
              <a:latin typeface="Georgia" panose="02040502050405020303" pitchFamily="18" charset="0"/>
              <a:cs typeface="Arial" panose="020B0604020202020204" pitchFamily="34" charset="0"/>
            </a:endParaRPr>
          </a:p>
        </p:txBody>
      </p:sp>
      <p:pic>
        <p:nvPicPr>
          <p:cNvPr id="2" name="Imagen 1">
            <a:extLst>
              <a:ext uri="{FF2B5EF4-FFF2-40B4-BE49-F238E27FC236}">
                <a16:creationId xmlns:a16="http://schemas.microsoft.com/office/drawing/2014/main" id="{28CACA21-4DBA-64C0-E14C-698A1310956C}"/>
              </a:ext>
            </a:extLst>
          </p:cNvPr>
          <p:cNvPicPr>
            <a:picLocks noChangeAspect="1"/>
          </p:cNvPicPr>
          <p:nvPr/>
        </p:nvPicPr>
        <p:blipFill>
          <a:blip r:embed="rId2"/>
          <a:stretch>
            <a:fillRect/>
          </a:stretch>
        </p:blipFill>
        <p:spPr>
          <a:xfrm>
            <a:off x="84083" y="1050590"/>
            <a:ext cx="5197290" cy="5080208"/>
          </a:xfrm>
          <a:prstGeom prst="rect">
            <a:avLst/>
          </a:prstGeom>
          <a:ln w="31750">
            <a:solidFill>
              <a:schemeClr val="tx1"/>
            </a:solidFill>
          </a:ln>
        </p:spPr>
      </p:pic>
      <p:graphicFrame>
        <p:nvGraphicFramePr>
          <p:cNvPr id="55" name="Tabla 4">
            <a:extLst>
              <a:ext uri="{FF2B5EF4-FFF2-40B4-BE49-F238E27FC236}">
                <a16:creationId xmlns:a16="http://schemas.microsoft.com/office/drawing/2014/main" id="{18B907FF-8F66-C66E-3B70-8A3046CBC6B0}"/>
              </a:ext>
            </a:extLst>
          </p:cNvPr>
          <p:cNvGraphicFramePr>
            <a:graphicFrameLocks noGrp="1"/>
          </p:cNvGraphicFramePr>
          <p:nvPr/>
        </p:nvGraphicFramePr>
        <p:xfrm>
          <a:off x="6274340" y="1057067"/>
          <a:ext cx="5019472" cy="1280160"/>
        </p:xfrm>
        <a:graphic>
          <a:graphicData uri="http://schemas.openxmlformats.org/drawingml/2006/table">
            <a:tbl>
              <a:tblPr firstRow="1" bandRow="1">
                <a:tableStyleId>{5C22544A-7EE6-4342-B048-85BDC9FD1C3A}</a:tableStyleId>
              </a:tblPr>
              <a:tblGrid>
                <a:gridCol w="2915828">
                  <a:extLst>
                    <a:ext uri="{9D8B030D-6E8A-4147-A177-3AD203B41FA5}">
                      <a16:colId xmlns:a16="http://schemas.microsoft.com/office/drawing/2014/main" val="3276691051"/>
                    </a:ext>
                  </a:extLst>
                </a:gridCol>
                <a:gridCol w="2103644">
                  <a:extLst>
                    <a:ext uri="{9D8B030D-6E8A-4147-A177-3AD203B41FA5}">
                      <a16:colId xmlns:a16="http://schemas.microsoft.com/office/drawing/2014/main" val="3066978363"/>
                    </a:ext>
                  </a:extLst>
                </a:gridCol>
              </a:tblGrid>
              <a:tr h="370840">
                <a:tc>
                  <a:txBody>
                    <a:bodyPr/>
                    <a:lstStyle/>
                    <a:p>
                      <a:r>
                        <a:rPr lang="es-CL" b="0" dirty="0">
                          <a:solidFill>
                            <a:schemeClr val="tx1"/>
                          </a:solidFill>
                          <a:latin typeface="Georgia" panose="02040502050405020303" pitchFamily="18" charset="0"/>
                        </a:rPr>
                        <a:t>Valor adquisición</a:t>
                      </a:r>
                    </a:p>
                  </a:txBody>
                  <a:tcPr>
                    <a:solidFill>
                      <a:schemeClr val="bg2"/>
                    </a:solidFill>
                  </a:tcPr>
                </a:tc>
                <a:tc>
                  <a:txBody>
                    <a:bodyPr/>
                    <a:lstStyle/>
                    <a:p>
                      <a:pPr algn="r"/>
                      <a:r>
                        <a:rPr lang="es-CL" sz="1500" dirty="0">
                          <a:solidFill>
                            <a:schemeClr val="tx1"/>
                          </a:solidFill>
                          <a:latin typeface="Georgia" panose="02040502050405020303" pitchFamily="18" charset="0"/>
                        </a:rPr>
                        <a:t>900.000.000</a:t>
                      </a:r>
                    </a:p>
                  </a:txBody>
                  <a:tcPr>
                    <a:solidFill>
                      <a:schemeClr val="bg2"/>
                    </a:solidFill>
                  </a:tcPr>
                </a:tc>
                <a:extLst>
                  <a:ext uri="{0D108BD9-81ED-4DB2-BD59-A6C34878D82A}">
                    <a16:rowId xmlns:a16="http://schemas.microsoft.com/office/drawing/2014/main" val="2259168491"/>
                  </a:ext>
                </a:extLst>
              </a:tr>
              <a:tr h="370840">
                <a:tc>
                  <a:txBody>
                    <a:bodyPr/>
                    <a:lstStyle/>
                    <a:p>
                      <a:r>
                        <a:rPr lang="es-CL" b="0" dirty="0">
                          <a:solidFill>
                            <a:schemeClr val="tx1"/>
                          </a:solidFill>
                          <a:latin typeface="Georgia" panose="02040502050405020303" pitchFamily="18" charset="0"/>
                        </a:rPr>
                        <a:t>Capital Propio Tributario</a:t>
                      </a:r>
                    </a:p>
                  </a:txBody>
                  <a:tcPr>
                    <a:solidFill>
                      <a:schemeClr val="bg2"/>
                    </a:solidFill>
                  </a:tcPr>
                </a:tc>
                <a:tc>
                  <a:txBody>
                    <a:bodyPr/>
                    <a:lstStyle/>
                    <a:p>
                      <a:pPr algn="r"/>
                      <a:r>
                        <a:rPr lang="es-CL" sz="1500" dirty="0">
                          <a:solidFill>
                            <a:schemeClr val="tx1"/>
                          </a:solidFill>
                          <a:latin typeface="Georgia" panose="02040502050405020303" pitchFamily="18" charset="0"/>
                        </a:rPr>
                        <a:t>353.080.000</a:t>
                      </a:r>
                    </a:p>
                  </a:txBody>
                  <a:tcPr>
                    <a:solidFill>
                      <a:schemeClr val="bg2"/>
                    </a:solidFill>
                  </a:tcPr>
                </a:tc>
                <a:extLst>
                  <a:ext uri="{0D108BD9-81ED-4DB2-BD59-A6C34878D82A}">
                    <a16:rowId xmlns:a16="http://schemas.microsoft.com/office/drawing/2014/main" val="3811533212"/>
                  </a:ext>
                </a:extLst>
              </a:tr>
              <a:tr h="0">
                <a:tc>
                  <a:txBody>
                    <a:bodyPr/>
                    <a:lstStyle/>
                    <a:p>
                      <a:endParaRPr lang="es-CL" sz="500" b="0" dirty="0">
                        <a:solidFill>
                          <a:schemeClr val="tx1"/>
                        </a:solidFill>
                        <a:latin typeface="Georgia" panose="02040502050405020303" pitchFamily="18" charset="0"/>
                      </a:endParaRPr>
                    </a:p>
                  </a:txBody>
                  <a:tcPr>
                    <a:solidFill>
                      <a:schemeClr val="bg2"/>
                    </a:solidFill>
                  </a:tcPr>
                </a:tc>
                <a:tc>
                  <a:txBody>
                    <a:bodyPr/>
                    <a:lstStyle/>
                    <a:p>
                      <a:pPr algn="r"/>
                      <a:endParaRPr lang="es-CL" sz="500" dirty="0">
                        <a:solidFill>
                          <a:schemeClr val="tx1"/>
                        </a:solidFill>
                        <a:latin typeface="Georgia" panose="02040502050405020303" pitchFamily="18" charset="0"/>
                      </a:endParaRPr>
                    </a:p>
                  </a:txBody>
                  <a:tcPr>
                    <a:solidFill>
                      <a:schemeClr val="bg2"/>
                    </a:solidFill>
                  </a:tcPr>
                </a:tc>
                <a:extLst>
                  <a:ext uri="{0D108BD9-81ED-4DB2-BD59-A6C34878D82A}">
                    <a16:rowId xmlns:a16="http://schemas.microsoft.com/office/drawing/2014/main" val="1818630950"/>
                  </a:ext>
                </a:extLst>
              </a:tr>
              <a:tr h="370840">
                <a:tc>
                  <a:txBody>
                    <a:bodyPr/>
                    <a:lstStyle/>
                    <a:p>
                      <a:r>
                        <a:rPr lang="es-CL" b="1" dirty="0">
                          <a:solidFill>
                            <a:schemeClr val="tx1"/>
                          </a:solidFill>
                          <a:latin typeface="Georgia" panose="02040502050405020303" pitchFamily="18" charset="0"/>
                        </a:rPr>
                        <a:t>Goodwill Tributario</a:t>
                      </a:r>
                    </a:p>
                  </a:txBody>
                  <a:tcPr>
                    <a:solidFill>
                      <a:schemeClr val="bg2"/>
                    </a:solidFill>
                  </a:tcPr>
                </a:tc>
                <a:tc>
                  <a:txBody>
                    <a:bodyPr/>
                    <a:lstStyle/>
                    <a:p>
                      <a:pPr algn="r"/>
                      <a:r>
                        <a:rPr lang="es-CL" sz="1500" dirty="0">
                          <a:solidFill>
                            <a:schemeClr val="tx1"/>
                          </a:solidFill>
                          <a:latin typeface="Georgia" panose="02040502050405020303" pitchFamily="18" charset="0"/>
                        </a:rPr>
                        <a:t>546.920.000</a:t>
                      </a:r>
                    </a:p>
                  </a:txBody>
                  <a:tcPr>
                    <a:solidFill>
                      <a:schemeClr val="bg2"/>
                    </a:solidFill>
                  </a:tcPr>
                </a:tc>
                <a:extLst>
                  <a:ext uri="{0D108BD9-81ED-4DB2-BD59-A6C34878D82A}">
                    <a16:rowId xmlns:a16="http://schemas.microsoft.com/office/drawing/2014/main" val="501306036"/>
                  </a:ext>
                </a:extLst>
              </a:tr>
            </a:tbl>
          </a:graphicData>
        </a:graphic>
      </p:graphicFrame>
      <p:sp>
        <p:nvSpPr>
          <p:cNvPr id="3" name="Rectángulo 2">
            <a:extLst>
              <a:ext uri="{FF2B5EF4-FFF2-40B4-BE49-F238E27FC236}">
                <a16:creationId xmlns:a16="http://schemas.microsoft.com/office/drawing/2014/main" id="{0CFF0E4A-5A59-482B-2704-848F414CF6C9}"/>
              </a:ext>
            </a:extLst>
          </p:cNvPr>
          <p:cNvSpPr/>
          <p:nvPr/>
        </p:nvSpPr>
        <p:spPr>
          <a:xfrm>
            <a:off x="3130083" y="2408148"/>
            <a:ext cx="906895" cy="165678"/>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Rectángulo 3">
            <a:extLst>
              <a:ext uri="{FF2B5EF4-FFF2-40B4-BE49-F238E27FC236}">
                <a16:creationId xmlns:a16="http://schemas.microsoft.com/office/drawing/2014/main" id="{9A0E4B0A-2853-C1D8-F2C1-9718ED812333}"/>
              </a:ext>
            </a:extLst>
          </p:cNvPr>
          <p:cNvSpPr/>
          <p:nvPr/>
        </p:nvSpPr>
        <p:spPr>
          <a:xfrm>
            <a:off x="3107381" y="1772610"/>
            <a:ext cx="906895" cy="165678"/>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Cerrar llave 4">
            <a:extLst>
              <a:ext uri="{FF2B5EF4-FFF2-40B4-BE49-F238E27FC236}">
                <a16:creationId xmlns:a16="http://schemas.microsoft.com/office/drawing/2014/main" id="{9061A13E-B1B5-BB4B-E311-480129F504A9}"/>
              </a:ext>
            </a:extLst>
          </p:cNvPr>
          <p:cNvSpPr/>
          <p:nvPr/>
        </p:nvSpPr>
        <p:spPr>
          <a:xfrm>
            <a:off x="5310728" y="1817768"/>
            <a:ext cx="856034" cy="2098999"/>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graphicFrame>
        <p:nvGraphicFramePr>
          <p:cNvPr id="6" name="Tabla 4">
            <a:extLst>
              <a:ext uri="{FF2B5EF4-FFF2-40B4-BE49-F238E27FC236}">
                <a16:creationId xmlns:a16="http://schemas.microsoft.com/office/drawing/2014/main" id="{C057F971-2544-2763-8326-C041D5BC3D3D}"/>
              </a:ext>
            </a:extLst>
          </p:cNvPr>
          <p:cNvGraphicFramePr>
            <a:graphicFrameLocks noGrp="1"/>
          </p:cNvGraphicFramePr>
          <p:nvPr/>
        </p:nvGraphicFramePr>
        <p:xfrm>
          <a:off x="6421120" y="2568436"/>
          <a:ext cx="5008598" cy="1280160"/>
        </p:xfrm>
        <a:graphic>
          <a:graphicData uri="http://schemas.openxmlformats.org/drawingml/2006/table">
            <a:tbl>
              <a:tblPr firstRow="1" bandRow="1">
                <a:tableStyleId>{5C22544A-7EE6-4342-B048-85BDC9FD1C3A}</a:tableStyleId>
              </a:tblPr>
              <a:tblGrid>
                <a:gridCol w="2904954">
                  <a:extLst>
                    <a:ext uri="{9D8B030D-6E8A-4147-A177-3AD203B41FA5}">
                      <a16:colId xmlns:a16="http://schemas.microsoft.com/office/drawing/2014/main" val="3276691051"/>
                    </a:ext>
                  </a:extLst>
                </a:gridCol>
                <a:gridCol w="2103644">
                  <a:extLst>
                    <a:ext uri="{9D8B030D-6E8A-4147-A177-3AD203B41FA5}">
                      <a16:colId xmlns:a16="http://schemas.microsoft.com/office/drawing/2014/main" val="3066978363"/>
                    </a:ext>
                  </a:extLst>
                </a:gridCol>
              </a:tblGrid>
              <a:tr h="370840">
                <a:tc>
                  <a:txBody>
                    <a:bodyPr/>
                    <a:lstStyle/>
                    <a:p>
                      <a:r>
                        <a:rPr lang="es-CL" b="0" dirty="0">
                          <a:solidFill>
                            <a:schemeClr val="bg1"/>
                          </a:solidFill>
                          <a:latin typeface="Georgia" panose="02040502050405020303" pitchFamily="18" charset="0"/>
                        </a:rPr>
                        <a:t>Activo Fijo Tributario</a:t>
                      </a:r>
                    </a:p>
                  </a:txBody>
                  <a:tcPr>
                    <a:solidFill>
                      <a:srgbClr val="FF0000"/>
                    </a:solidFill>
                  </a:tcPr>
                </a:tc>
                <a:tc>
                  <a:txBody>
                    <a:bodyPr/>
                    <a:lstStyle/>
                    <a:p>
                      <a:pPr algn="r"/>
                      <a:r>
                        <a:rPr lang="es-CL" sz="1500" dirty="0">
                          <a:solidFill>
                            <a:schemeClr val="bg1"/>
                          </a:solidFill>
                          <a:latin typeface="Georgia" panose="02040502050405020303" pitchFamily="18" charset="0"/>
                        </a:rPr>
                        <a:t>270.000.000</a:t>
                      </a:r>
                    </a:p>
                  </a:txBody>
                  <a:tcPr>
                    <a:solidFill>
                      <a:srgbClr val="FF0000"/>
                    </a:solidFill>
                  </a:tcPr>
                </a:tc>
                <a:extLst>
                  <a:ext uri="{0D108BD9-81ED-4DB2-BD59-A6C34878D82A}">
                    <a16:rowId xmlns:a16="http://schemas.microsoft.com/office/drawing/2014/main" val="2259168491"/>
                  </a:ext>
                </a:extLst>
              </a:tr>
              <a:tr h="370840">
                <a:tc>
                  <a:txBody>
                    <a:bodyPr/>
                    <a:lstStyle/>
                    <a:p>
                      <a:r>
                        <a:rPr lang="es-CL" b="0" dirty="0" err="1">
                          <a:solidFill>
                            <a:schemeClr val="bg1"/>
                          </a:solidFill>
                          <a:latin typeface="Georgia" panose="02040502050405020303" pitchFamily="18" charset="0"/>
                        </a:rPr>
                        <a:t>Dep</a:t>
                      </a:r>
                      <a:r>
                        <a:rPr lang="es-CL" b="0" dirty="0">
                          <a:solidFill>
                            <a:schemeClr val="bg1"/>
                          </a:solidFill>
                          <a:latin typeface="Georgia" panose="02040502050405020303" pitchFamily="18" charset="0"/>
                        </a:rPr>
                        <a:t>. </a:t>
                      </a:r>
                      <a:r>
                        <a:rPr lang="es-CL" b="0" dirty="0" err="1">
                          <a:solidFill>
                            <a:schemeClr val="bg1"/>
                          </a:solidFill>
                          <a:latin typeface="Georgia" panose="02040502050405020303" pitchFamily="18" charset="0"/>
                        </a:rPr>
                        <a:t>Acum</a:t>
                      </a:r>
                      <a:r>
                        <a:rPr lang="es-CL" b="0" dirty="0">
                          <a:solidFill>
                            <a:schemeClr val="bg1"/>
                          </a:solidFill>
                          <a:latin typeface="Georgia" panose="02040502050405020303" pitchFamily="18" charset="0"/>
                        </a:rPr>
                        <a:t>. Tributario</a:t>
                      </a:r>
                    </a:p>
                  </a:txBody>
                  <a:tcPr>
                    <a:solidFill>
                      <a:srgbClr val="FF0000"/>
                    </a:solidFill>
                  </a:tcPr>
                </a:tc>
                <a:tc>
                  <a:txBody>
                    <a:bodyPr/>
                    <a:lstStyle/>
                    <a:p>
                      <a:pPr algn="r"/>
                      <a:r>
                        <a:rPr lang="es-CL" sz="1500" dirty="0">
                          <a:solidFill>
                            <a:schemeClr val="bg1"/>
                          </a:solidFill>
                          <a:latin typeface="Georgia" panose="02040502050405020303" pitchFamily="18" charset="0"/>
                        </a:rPr>
                        <a:t>(225.000.000)</a:t>
                      </a:r>
                    </a:p>
                  </a:txBody>
                  <a:tcPr>
                    <a:solidFill>
                      <a:srgbClr val="FF0000"/>
                    </a:solidFill>
                  </a:tcPr>
                </a:tc>
                <a:extLst>
                  <a:ext uri="{0D108BD9-81ED-4DB2-BD59-A6C34878D82A}">
                    <a16:rowId xmlns:a16="http://schemas.microsoft.com/office/drawing/2014/main" val="3811533212"/>
                  </a:ext>
                </a:extLst>
              </a:tr>
              <a:tr h="0">
                <a:tc>
                  <a:txBody>
                    <a:bodyPr/>
                    <a:lstStyle/>
                    <a:p>
                      <a:endParaRPr lang="es-CL" sz="500" b="0" dirty="0">
                        <a:solidFill>
                          <a:schemeClr val="bg1"/>
                        </a:solidFill>
                        <a:latin typeface="Georgia" panose="02040502050405020303" pitchFamily="18" charset="0"/>
                      </a:endParaRPr>
                    </a:p>
                  </a:txBody>
                  <a:tcPr>
                    <a:solidFill>
                      <a:srgbClr val="FF0000"/>
                    </a:solidFill>
                  </a:tcPr>
                </a:tc>
                <a:tc>
                  <a:txBody>
                    <a:bodyPr/>
                    <a:lstStyle/>
                    <a:p>
                      <a:pPr algn="r"/>
                      <a:endParaRPr lang="es-CL" sz="500" dirty="0">
                        <a:solidFill>
                          <a:schemeClr val="bg1"/>
                        </a:solidFill>
                        <a:latin typeface="Georgia" panose="02040502050405020303" pitchFamily="18" charset="0"/>
                      </a:endParaRPr>
                    </a:p>
                  </a:txBody>
                  <a:tcPr>
                    <a:solidFill>
                      <a:srgbClr val="FF0000"/>
                    </a:solidFill>
                  </a:tcPr>
                </a:tc>
                <a:extLst>
                  <a:ext uri="{0D108BD9-81ED-4DB2-BD59-A6C34878D82A}">
                    <a16:rowId xmlns:a16="http://schemas.microsoft.com/office/drawing/2014/main" val="1818630950"/>
                  </a:ext>
                </a:extLst>
              </a:tr>
              <a:tr h="370840">
                <a:tc>
                  <a:txBody>
                    <a:bodyPr/>
                    <a:lstStyle/>
                    <a:p>
                      <a:r>
                        <a:rPr lang="es-CL" b="1" dirty="0">
                          <a:solidFill>
                            <a:schemeClr val="bg1"/>
                          </a:solidFill>
                          <a:latin typeface="Georgia" panose="02040502050405020303" pitchFamily="18" charset="0"/>
                        </a:rPr>
                        <a:t>Valor Neto</a:t>
                      </a:r>
                    </a:p>
                  </a:txBody>
                  <a:tcPr>
                    <a:solidFill>
                      <a:srgbClr val="FF0000"/>
                    </a:solidFill>
                  </a:tcPr>
                </a:tc>
                <a:tc>
                  <a:txBody>
                    <a:bodyPr/>
                    <a:lstStyle/>
                    <a:p>
                      <a:pPr algn="r"/>
                      <a:r>
                        <a:rPr lang="es-CL" sz="1500" b="1" dirty="0">
                          <a:solidFill>
                            <a:schemeClr val="bg1"/>
                          </a:solidFill>
                          <a:latin typeface="Georgia" panose="02040502050405020303" pitchFamily="18" charset="0"/>
                        </a:rPr>
                        <a:t>45.000.000</a:t>
                      </a:r>
                    </a:p>
                  </a:txBody>
                  <a:tcPr>
                    <a:solidFill>
                      <a:srgbClr val="FF0000"/>
                    </a:solidFill>
                  </a:tcPr>
                </a:tc>
                <a:extLst>
                  <a:ext uri="{0D108BD9-81ED-4DB2-BD59-A6C34878D82A}">
                    <a16:rowId xmlns:a16="http://schemas.microsoft.com/office/drawing/2014/main" val="501306036"/>
                  </a:ext>
                </a:extLst>
              </a:tr>
            </a:tbl>
          </a:graphicData>
        </a:graphic>
      </p:graphicFrame>
      <p:sp>
        <p:nvSpPr>
          <p:cNvPr id="8" name="CuadroTexto 7">
            <a:extLst>
              <a:ext uri="{FF2B5EF4-FFF2-40B4-BE49-F238E27FC236}">
                <a16:creationId xmlns:a16="http://schemas.microsoft.com/office/drawing/2014/main" id="{A58B2F4E-8220-70AD-E4A1-5D6F815F61A8}"/>
              </a:ext>
            </a:extLst>
          </p:cNvPr>
          <p:cNvSpPr txBox="1"/>
          <p:nvPr/>
        </p:nvSpPr>
        <p:spPr>
          <a:xfrm>
            <a:off x="6274340" y="4179232"/>
            <a:ext cx="5327461" cy="1200329"/>
          </a:xfrm>
          <a:prstGeom prst="rect">
            <a:avLst/>
          </a:prstGeom>
          <a:noFill/>
        </p:spPr>
        <p:txBody>
          <a:bodyPr wrap="square">
            <a:spAutoFit/>
          </a:bodyPr>
          <a:lstStyle/>
          <a:p>
            <a:pPr algn="just"/>
            <a:r>
              <a:rPr lang="es-ES" dirty="0">
                <a:solidFill>
                  <a:srgbClr val="FF0000"/>
                </a:solidFill>
                <a:latin typeface="Georgia" panose="02040502050405020303" pitchFamily="18" charset="0"/>
                <a:cs typeface="Arial" panose="020B0604020202020204" pitchFamily="34" charset="0"/>
              </a:rPr>
              <a:t>La diferencia se distribuirá entre los activos no monetarios cuyo valor tributario sea inferior al corriente en plaza, si queda una diferencia, está se considerará como un activo intangible</a:t>
            </a:r>
            <a:endParaRPr lang="es-CL" dirty="0">
              <a:solidFill>
                <a:srgbClr val="FF0000"/>
              </a:solidFill>
            </a:endParaRPr>
          </a:p>
        </p:txBody>
      </p:sp>
      <p:sp>
        <p:nvSpPr>
          <p:cNvPr id="11" name="Rectángulo 10">
            <a:extLst>
              <a:ext uri="{FF2B5EF4-FFF2-40B4-BE49-F238E27FC236}">
                <a16:creationId xmlns:a16="http://schemas.microsoft.com/office/drawing/2014/main" id="{BAFA0C03-30A3-1067-EC50-4B38C6ED73C0}"/>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7" name="4 Marcador de número de diapositiva">
            <a:extLst>
              <a:ext uri="{FF2B5EF4-FFF2-40B4-BE49-F238E27FC236}">
                <a16:creationId xmlns:a16="http://schemas.microsoft.com/office/drawing/2014/main" id="{29A9DEA4-ED73-60B1-64B2-116050231AF1}"/>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39</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125902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1000"/>
                                        <p:tgtEl>
                                          <p:spTgt spid="55"/>
                                        </p:tgtEl>
                                      </p:cBhvr>
                                    </p:animEffect>
                                    <p:anim calcmode="lin" valueType="num">
                                      <p:cBhvr>
                                        <p:cTn id="13" dur="1000" fill="hold"/>
                                        <p:tgtEl>
                                          <p:spTgt spid="55"/>
                                        </p:tgtEl>
                                        <p:attrNameLst>
                                          <p:attrName>ppt_x</p:attrName>
                                        </p:attrNameLst>
                                      </p:cBhvr>
                                      <p:tavLst>
                                        <p:tav tm="0">
                                          <p:val>
                                            <p:strVal val="#ppt_x"/>
                                          </p:val>
                                        </p:tav>
                                        <p:tav tm="100000">
                                          <p:val>
                                            <p:strVal val="#ppt_x"/>
                                          </p:val>
                                        </p:tav>
                                      </p:tavLst>
                                    </p:anim>
                                    <p:anim calcmode="lin" valueType="num">
                                      <p:cBhvr>
                                        <p:cTn id="14"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ircle(in)">
                                      <p:cBhvr>
                                        <p:cTn id="30" dur="2000"/>
                                        <p:tgtEl>
                                          <p:spTgt spid="5"/>
                                        </p:tgtEl>
                                      </p:cBhvr>
                                    </p:animEffect>
                                  </p:childTnLst>
                                </p:cTn>
                              </p:par>
                              <p:par>
                                <p:cTn id="31" presetID="6" presetClass="entr" presetSubtype="16"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1000"/>
                                        <p:tgtEl>
                                          <p:spTgt spid="8"/>
                                        </p:tgtEl>
                                      </p:cBhvr>
                                    </p:animEffect>
                                    <p:anim calcmode="lin" valueType="num">
                                      <p:cBhvr>
                                        <p:cTn id="39" dur="1000" fill="hold"/>
                                        <p:tgtEl>
                                          <p:spTgt spid="8"/>
                                        </p:tgtEl>
                                        <p:attrNameLst>
                                          <p:attrName>ppt_x</p:attrName>
                                        </p:attrNameLst>
                                      </p:cBhvr>
                                      <p:tavLst>
                                        <p:tav tm="0">
                                          <p:val>
                                            <p:strVal val="#ppt_x"/>
                                          </p:val>
                                        </p:tav>
                                        <p:tav tm="100000">
                                          <p:val>
                                            <p:strVal val="#ppt_x"/>
                                          </p:val>
                                        </p:tav>
                                      </p:tavLst>
                                    </p:anim>
                                    <p:anim calcmode="lin" valueType="num">
                                      <p:cBhvr>
                                        <p:cTn id="4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4" grpId="0" animBg="1"/>
      <p:bldP spid="5"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EB1FA-AE1E-5ACD-7A4B-E8DF5019BA90}"/>
            </a:ext>
          </a:extLst>
        </p:cNvPr>
        <p:cNvGrpSpPr/>
        <p:nvPr/>
      </p:nvGrpSpPr>
      <p:grpSpPr>
        <a:xfrm>
          <a:off x="0" y="0"/>
          <a:ext cx="0" cy="0"/>
          <a:chOff x="0" y="0"/>
          <a:chExt cx="0" cy="0"/>
        </a:xfrm>
      </p:grpSpPr>
      <p:sp>
        <p:nvSpPr>
          <p:cNvPr id="15" name="4 Marcador de número de diapositiva">
            <a:extLst>
              <a:ext uri="{FF2B5EF4-FFF2-40B4-BE49-F238E27FC236}">
                <a16:creationId xmlns:a16="http://schemas.microsoft.com/office/drawing/2014/main" id="{B9227CC7-424A-9723-6F2C-60E4B7AE1963}"/>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4</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
        <p:nvSpPr>
          <p:cNvPr id="6" name="Rectángulo 5">
            <a:extLst>
              <a:ext uri="{FF2B5EF4-FFF2-40B4-BE49-F238E27FC236}">
                <a16:creationId xmlns:a16="http://schemas.microsoft.com/office/drawing/2014/main" id="{9F597FDB-E363-0D48-1556-8A4AE64938FC}"/>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26" name="Rectángulo 25">
            <a:extLst>
              <a:ext uri="{FF2B5EF4-FFF2-40B4-BE49-F238E27FC236}">
                <a16:creationId xmlns:a16="http://schemas.microsoft.com/office/drawing/2014/main" id="{89B8DB37-5CB6-CC28-EEDF-7814918C05A7}"/>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0058F6BE-A595-E211-183B-C0A57AA61DF6}"/>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541A06AD-C8D7-6830-32E7-78502E9C0C7F}"/>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Programa de Trabajo Propiedades, Plantas y Equipos</a:t>
            </a:r>
            <a:endParaRPr lang="es-MX" altLang="es-CL" sz="2000" b="1" i="1" dirty="0">
              <a:solidFill>
                <a:schemeClr val="tx1"/>
              </a:solidFill>
              <a:latin typeface="Georgia" panose="02040502050405020303" pitchFamily="18" charset="0"/>
              <a:cs typeface="Arial" panose="020B0604020202020204" pitchFamily="34" charset="0"/>
            </a:endParaRPr>
          </a:p>
        </p:txBody>
      </p:sp>
      <p:pic>
        <p:nvPicPr>
          <p:cNvPr id="3" name="Imagen 2">
            <a:extLst>
              <a:ext uri="{FF2B5EF4-FFF2-40B4-BE49-F238E27FC236}">
                <a16:creationId xmlns:a16="http://schemas.microsoft.com/office/drawing/2014/main" id="{214A0095-473D-2324-7117-00085E5D46E9}"/>
              </a:ext>
            </a:extLst>
          </p:cNvPr>
          <p:cNvPicPr>
            <a:picLocks noChangeAspect="1"/>
          </p:cNvPicPr>
          <p:nvPr/>
        </p:nvPicPr>
        <p:blipFill>
          <a:blip r:embed="rId2"/>
          <a:stretch>
            <a:fillRect/>
          </a:stretch>
        </p:blipFill>
        <p:spPr>
          <a:xfrm>
            <a:off x="290820" y="1115302"/>
            <a:ext cx="11332220" cy="4838458"/>
          </a:xfrm>
          <a:prstGeom prst="rect">
            <a:avLst/>
          </a:prstGeom>
          <a:ln w="19050">
            <a:solidFill>
              <a:schemeClr val="tx1"/>
            </a:solidFill>
          </a:ln>
        </p:spPr>
      </p:pic>
      <p:sp>
        <p:nvSpPr>
          <p:cNvPr id="14" name="Rectángulo 13">
            <a:extLst>
              <a:ext uri="{FF2B5EF4-FFF2-40B4-BE49-F238E27FC236}">
                <a16:creationId xmlns:a16="http://schemas.microsoft.com/office/drawing/2014/main" id="{CD10F821-7C75-FB7F-DB73-FD7B33330CA2}"/>
              </a:ext>
            </a:extLst>
          </p:cNvPr>
          <p:cNvSpPr/>
          <p:nvPr/>
        </p:nvSpPr>
        <p:spPr>
          <a:xfrm>
            <a:off x="109971" y="552983"/>
            <a:ext cx="3824578" cy="5999911"/>
          </a:xfrm>
          <a:prstGeom prst="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fontAlgn="ctr"/>
            <a:r>
              <a:rPr lang="es-MX" sz="1400" b="1" dirty="0">
                <a:latin typeface="Georgia" panose="02040502050405020303" pitchFamily="18" charset="0"/>
              </a:rPr>
              <a:t>Riesgo Inherente bajo en propiedades, planta y equipo: </a:t>
            </a:r>
          </a:p>
          <a:p>
            <a:pPr fontAlgn="ctr"/>
            <a:endParaRPr lang="es-MX" sz="1400" dirty="0">
              <a:latin typeface="Georgia" panose="02040502050405020303" pitchFamily="18" charset="0"/>
            </a:endParaRPr>
          </a:p>
          <a:p>
            <a:r>
              <a:rPr lang="es-MX" sz="1400" b="1" dirty="0">
                <a:latin typeface="Georgia" panose="02040502050405020303" pitchFamily="18" charset="0"/>
              </a:rPr>
              <a:t>Activos estables:</a:t>
            </a:r>
            <a:endParaRPr lang="es-MX" sz="1400" dirty="0">
              <a:latin typeface="Georgia" panose="02040502050405020303" pitchFamily="18" charset="0"/>
            </a:endParaRPr>
          </a:p>
          <a:p>
            <a:r>
              <a:rPr lang="es-MX" sz="1400" dirty="0">
                <a:latin typeface="Georgia" panose="02040502050405020303" pitchFamily="18" charset="0"/>
              </a:rPr>
              <a:t>Las propiedades, planta y equipo son relativamente estables y no están sujetos a cambios frecuentes o significativos</a:t>
            </a:r>
          </a:p>
          <a:p>
            <a:endParaRPr lang="es-MX" sz="1000" dirty="0">
              <a:latin typeface="Georgia" panose="02040502050405020303" pitchFamily="18" charset="0"/>
            </a:endParaRPr>
          </a:p>
          <a:p>
            <a:r>
              <a:rPr lang="es-MX" sz="1400" b="1" dirty="0">
                <a:latin typeface="Georgia" panose="02040502050405020303" pitchFamily="18" charset="0"/>
              </a:rPr>
              <a:t>Transacciones simples:</a:t>
            </a:r>
            <a:endParaRPr lang="es-MX" sz="1400" dirty="0">
              <a:latin typeface="Georgia" panose="02040502050405020303" pitchFamily="18" charset="0"/>
            </a:endParaRPr>
          </a:p>
          <a:p>
            <a:r>
              <a:rPr lang="es-MX" sz="1400" dirty="0">
                <a:latin typeface="Georgia" panose="02040502050405020303" pitchFamily="18" charset="0"/>
              </a:rPr>
              <a:t>Las transacciones relacionadas con estos activos son sencillas y no involucran juicios contables complejos.</a:t>
            </a:r>
          </a:p>
          <a:p>
            <a:endParaRPr lang="es-MX" sz="1000" dirty="0">
              <a:latin typeface="Georgia" panose="02040502050405020303" pitchFamily="18" charset="0"/>
            </a:endParaRPr>
          </a:p>
          <a:p>
            <a:r>
              <a:rPr lang="es-MX" sz="1400" b="1" dirty="0">
                <a:latin typeface="Georgia" panose="02040502050405020303" pitchFamily="18" charset="0"/>
              </a:rPr>
              <a:t>Controles internos efectivos:</a:t>
            </a:r>
            <a:endParaRPr lang="es-MX" sz="1400" dirty="0">
              <a:latin typeface="Georgia" panose="02040502050405020303" pitchFamily="18" charset="0"/>
            </a:endParaRPr>
          </a:p>
          <a:p>
            <a:r>
              <a:rPr lang="es-MX" sz="1400" dirty="0">
                <a:latin typeface="Georgia" panose="02040502050405020303" pitchFamily="18" charset="0"/>
              </a:rPr>
              <a:t>La existencia de controles internos sólidos y bien implementados puede reducir aún más el riesgo inherente al minimizar la posibilidad de errores o fraudes.</a:t>
            </a:r>
          </a:p>
          <a:p>
            <a:endParaRPr lang="es-MX" sz="1000" dirty="0">
              <a:latin typeface="Georgia" panose="02040502050405020303" pitchFamily="18" charset="0"/>
            </a:endParaRPr>
          </a:p>
          <a:p>
            <a:r>
              <a:rPr lang="es-MX" sz="1400" b="1" dirty="0">
                <a:latin typeface="Georgia" panose="02040502050405020303" pitchFamily="18" charset="0"/>
              </a:rPr>
              <a:t>Valoración confiable:</a:t>
            </a:r>
            <a:endParaRPr lang="es-MX" sz="1400" dirty="0">
              <a:latin typeface="Georgia" panose="02040502050405020303" pitchFamily="18" charset="0"/>
            </a:endParaRPr>
          </a:p>
          <a:p>
            <a:r>
              <a:rPr lang="es-MX" sz="1400" dirty="0">
                <a:latin typeface="Georgia" panose="02040502050405020303" pitchFamily="18" charset="0"/>
              </a:rPr>
              <a:t>Si los activos pueden ser valorados con fiabilidad y precisión, se reduce el riesgo </a:t>
            </a:r>
          </a:p>
          <a:p>
            <a:endParaRPr lang="es-MX" sz="1000" b="1" dirty="0">
              <a:latin typeface="Georgia" panose="02040502050405020303" pitchFamily="18" charset="0"/>
            </a:endParaRPr>
          </a:p>
          <a:p>
            <a:r>
              <a:rPr lang="es-MX" sz="1400" b="1" dirty="0">
                <a:latin typeface="Georgia" panose="02040502050405020303" pitchFamily="18" charset="0"/>
              </a:rPr>
              <a:t>Información completa y precisa:</a:t>
            </a:r>
            <a:endParaRPr lang="es-MX" sz="1400" dirty="0">
              <a:latin typeface="Georgia" panose="02040502050405020303" pitchFamily="18" charset="0"/>
            </a:endParaRPr>
          </a:p>
          <a:p>
            <a:r>
              <a:rPr lang="es-MX" sz="1400" dirty="0">
                <a:latin typeface="Georgia" panose="02040502050405020303" pitchFamily="18" charset="0"/>
              </a:rPr>
              <a:t>La disponibilidad de información completa y precisa sobre las propiedades, planta y equipo, incluyendo costos, depreciación y mantenimientos, ayuda a disminuir el riesgo</a:t>
            </a:r>
          </a:p>
        </p:txBody>
      </p:sp>
      <p:sp>
        <p:nvSpPr>
          <p:cNvPr id="17" name="Rectángulo 16">
            <a:extLst>
              <a:ext uri="{FF2B5EF4-FFF2-40B4-BE49-F238E27FC236}">
                <a16:creationId xmlns:a16="http://schemas.microsoft.com/office/drawing/2014/main" id="{46762D0D-7122-16E7-00BA-622C79CE207E}"/>
              </a:ext>
            </a:extLst>
          </p:cNvPr>
          <p:cNvSpPr/>
          <p:nvPr/>
        </p:nvSpPr>
        <p:spPr>
          <a:xfrm>
            <a:off x="4044519" y="552982"/>
            <a:ext cx="4238872" cy="5999912"/>
          </a:xfrm>
          <a:prstGeom prst="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fontAlgn="ctr"/>
            <a:r>
              <a:rPr lang="es-MX" sz="1400" b="1" dirty="0">
                <a:latin typeface="Georgia" panose="02040502050405020303" pitchFamily="18" charset="0"/>
              </a:rPr>
              <a:t>Riesgo Inherente medio en propiedades, planta y equipo: </a:t>
            </a:r>
          </a:p>
          <a:p>
            <a:pPr fontAlgn="ctr"/>
            <a:endParaRPr lang="es-MX" sz="1400" dirty="0">
              <a:latin typeface="Georgia" panose="02040502050405020303" pitchFamily="18" charset="0"/>
            </a:endParaRPr>
          </a:p>
          <a:p>
            <a:r>
              <a:rPr lang="es-MX" sz="1400" b="1" dirty="0">
                <a:latin typeface="Georgia" panose="02040502050405020303" pitchFamily="18" charset="0"/>
              </a:rPr>
              <a:t>Complejidad en la valoración:</a:t>
            </a:r>
            <a:endParaRPr lang="es-MX" sz="1400" dirty="0">
              <a:latin typeface="Georgia" panose="02040502050405020303" pitchFamily="18" charset="0"/>
            </a:endParaRPr>
          </a:p>
          <a:p>
            <a:r>
              <a:rPr lang="es-MX" sz="1400" dirty="0">
                <a:latin typeface="Georgia" panose="02040502050405020303" pitchFamily="18" charset="0"/>
              </a:rPr>
              <a:t>Si la empresa utiliza métodos de valoración complejos para determinar el valor razonable de PPE, como valoraciones de mercado complejas o modelos financieros sofisticados, esto podría aumentar el riesgo </a:t>
            </a:r>
          </a:p>
          <a:p>
            <a:endParaRPr lang="es-MX" sz="1000" b="1" dirty="0">
              <a:latin typeface="Georgia" panose="02040502050405020303" pitchFamily="18" charset="0"/>
            </a:endParaRPr>
          </a:p>
          <a:p>
            <a:r>
              <a:rPr lang="es-MX" sz="1400" b="1" dirty="0">
                <a:latin typeface="Georgia" panose="02040502050405020303" pitchFamily="18" charset="0"/>
              </a:rPr>
              <a:t>Altos volúmenes de transacciones:</a:t>
            </a:r>
            <a:endParaRPr lang="es-MX" sz="1400" dirty="0">
              <a:latin typeface="Georgia" panose="02040502050405020303" pitchFamily="18" charset="0"/>
            </a:endParaRPr>
          </a:p>
          <a:p>
            <a:r>
              <a:rPr lang="es-MX" sz="1400" dirty="0">
                <a:latin typeface="Georgia" panose="02040502050405020303" pitchFamily="18" charset="0"/>
              </a:rPr>
              <a:t>Si la empresa realiza muchas transacciones de PPE (compra, venta, mejoras, etc.) en un período corto, esto puede aumentar la probabilidad de errores o fraudes.</a:t>
            </a:r>
          </a:p>
          <a:p>
            <a:endParaRPr lang="es-MX" sz="1000" dirty="0">
              <a:latin typeface="Georgia" panose="02040502050405020303" pitchFamily="18" charset="0"/>
            </a:endParaRPr>
          </a:p>
          <a:p>
            <a:r>
              <a:rPr lang="es-MX" sz="1400" b="1" dirty="0">
                <a:latin typeface="Georgia" panose="02040502050405020303" pitchFamily="18" charset="0"/>
              </a:rPr>
              <a:t>Falta de supervisión:</a:t>
            </a:r>
            <a:endParaRPr lang="es-MX" sz="1400" dirty="0">
              <a:latin typeface="Georgia" panose="02040502050405020303" pitchFamily="18" charset="0"/>
            </a:endParaRPr>
          </a:p>
          <a:p>
            <a:r>
              <a:rPr lang="es-MX" sz="1400" dirty="0">
                <a:latin typeface="Georgia" panose="02040502050405020303" pitchFamily="18" charset="0"/>
              </a:rPr>
              <a:t>Si la empresa no cuenta con un adecuado sistema de supervisión y control sobre las actividades relacionadas con PPE, como la autorización de compras o la aprobación de bajas, esto podría aumentar el riesgo</a:t>
            </a:r>
          </a:p>
          <a:p>
            <a:endParaRPr lang="es-MX" sz="1000" b="1" dirty="0">
              <a:latin typeface="Georgia" panose="02040502050405020303" pitchFamily="18" charset="0"/>
            </a:endParaRPr>
          </a:p>
          <a:p>
            <a:r>
              <a:rPr lang="es-MX" sz="1400" b="1" dirty="0">
                <a:latin typeface="Georgia" panose="02040502050405020303" pitchFamily="18" charset="0"/>
              </a:rPr>
              <a:t>Cambios significativos en las normas contables:</a:t>
            </a:r>
            <a:endParaRPr lang="es-MX" sz="1400" dirty="0">
              <a:latin typeface="Georgia" panose="02040502050405020303" pitchFamily="18" charset="0"/>
            </a:endParaRPr>
          </a:p>
          <a:p>
            <a:r>
              <a:rPr lang="es-MX" sz="1400" dirty="0">
                <a:latin typeface="Georgia" panose="02040502050405020303" pitchFamily="18" charset="0"/>
              </a:rPr>
              <a:t>Si la empresa debe aplicar cambios importantes en las normas contables relacionadas con PPE, esto puede aumentar el riesgo</a:t>
            </a:r>
          </a:p>
        </p:txBody>
      </p:sp>
      <p:sp>
        <p:nvSpPr>
          <p:cNvPr id="19" name="Rectángulo 18">
            <a:extLst>
              <a:ext uri="{FF2B5EF4-FFF2-40B4-BE49-F238E27FC236}">
                <a16:creationId xmlns:a16="http://schemas.microsoft.com/office/drawing/2014/main" id="{37467F51-0074-E63F-5500-41EFBCA6ECC4}"/>
              </a:ext>
            </a:extLst>
          </p:cNvPr>
          <p:cNvSpPr/>
          <p:nvPr/>
        </p:nvSpPr>
        <p:spPr>
          <a:xfrm>
            <a:off x="8452772" y="555818"/>
            <a:ext cx="3681162" cy="5880841"/>
          </a:xfrm>
          <a:prstGeom prst="rect">
            <a:avLst/>
          </a:prstGeom>
          <a:solidFill>
            <a:srgbClr val="FF0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MX" sz="1400" b="1" dirty="0">
                <a:latin typeface="Georgia" panose="02040502050405020303" pitchFamily="18" charset="0"/>
              </a:rPr>
              <a:t>Riesgo Inherente alto en propiedades, planta y equipo: </a:t>
            </a:r>
          </a:p>
          <a:p>
            <a:endParaRPr lang="es-MX" sz="1400" dirty="0">
              <a:latin typeface="Georgia" panose="02040502050405020303" pitchFamily="18" charset="0"/>
            </a:endParaRPr>
          </a:p>
          <a:p>
            <a:pPr fontAlgn="ctr"/>
            <a:r>
              <a:rPr lang="es-MX" sz="1400" b="1" dirty="0">
                <a:latin typeface="Georgia" panose="02040502050405020303" pitchFamily="18" charset="0"/>
              </a:rPr>
              <a:t>Naturaleza de los activos:</a:t>
            </a:r>
            <a:endParaRPr lang="es-MX" sz="1400" dirty="0">
              <a:latin typeface="Georgia" panose="02040502050405020303" pitchFamily="18" charset="0"/>
            </a:endParaRPr>
          </a:p>
          <a:p>
            <a:pPr fontAlgn="ctr"/>
            <a:r>
              <a:rPr lang="es-MX" sz="1400" dirty="0">
                <a:latin typeface="Georgia" panose="02040502050405020303" pitchFamily="18" charset="0"/>
              </a:rPr>
              <a:t>Activos como propiedades, maquinaria y equipo pueden ser difíciles de valorar, sujetos a obsolescencia, o susceptibles a daños y robos, elevando el </a:t>
            </a:r>
          </a:p>
          <a:p>
            <a:pPr fontAlgn="ctr"/>
            <a:endParaRPr lang="es-MX" sz="1000" b="1" dirty="0">
              <a:latin typeface="Georgia" panose="02040502050405020303" pitchFamily="18" charset="0"/>
            </a:endParaRPr>
          </a:p>
          <a:p>
            <a:pPr fontAlgn="ctr"/>
            <a:r>
              <a:rPr lang="es-MX" sz="1400" b="1" dirty="0">
                <a:latin typeface="Georgia" panose="02040502050405020303" pitchFamily="18" charset="0"/>
              </a:rPr>
              <a:t>Frecuencia de las transacciones:</a:t>
            </a:r>
            <a:endParaRPr lang="es-MX" sz="1400" dirty="0">
              <a:latin typeface="Georgia" panose="02040502050405020303" pitchFamily="18" charset="0"/>
            </a:endParaRPr>
          </a:p>
          <a:p>
            <a:pPr fontAlgn="ctr"/>
            <a:r>
              <a:rPr lang="es-MX" sz="1400" dirty="0">
                <a:latin typeface="Georgia" panose="02040502050405020303" pitchFamily="18" charset="0"/>
              </a:rPr>
              <a:t>Una alta frecuencia de transacciones relacionadas con la compra, venta, depreciación, o mantenimiento de estos activos puede aumentar la probabilidad de errores y, por ende, el riesgo </a:t>
            </a:r>
          </a:p>
          <a:p>
            <a:endParaRPr lang="es-MX" sz="1000" b="1" dirty="0">
              <a:latin typeface="Georgia" panose="02040502050405020303" pitchFamily="18" charset="0"/>
            </a:endParaRPr>
          </a:p>
          <a:p>
            <a:r>
              <a:rPr lang="es-MX" sz="1400" b="1" dirty="0">
                <a:latin typeface="Georgia" panose="02040502050405020303" pitchFamily="18" charset="0"/>
              </a:rPr>
              <a:t>Control interno débil:</a:t>
            </a:r>
            <a:endParaRPr lang="es-MX" sz="1400" dirty="0">
              <a:latin typeface="Georgia" panose="02040502050405020303" pitchFamily="18" charset="0"/>
            </a:endParaRPr>
          </a:p>
          <a:p>
            <a:pPr fontAlgn="ctr"/>
            <a:r>
              <a:rPr lang="es-MX" sz="1400" dirty="0">
                <a:latin typeface="Georgia" panose="02040502050405020303" pitchFamily="18" charset="0"/>
              </a:rPr>
              <a:t>La falta de controles efectivos sobre la adquisición, registro, mantenimiento y disposición de propiedades, planta y equipo puede aumentar significativamente el riesgo inherente. </a:t>
            </a:r>
          </a:p>
          <a:p>
            <a:pPr fontAlgn="ctr"/>
            <a:endParaRPr lang="es-MX" sz="1000" dirty="0">
              <a:latin typeface="Georgia" panose="02040502050405020303" pitchFamily="18" charset="0"/>
            </a:endParaRPr>
          </a:p>
          <a:p>
            <a:r>
              <a:rPr lang="es-MX" sz="1400" b="1" dirty="0">
                <a:latin typeface="Georgia" panose="02040502050405020303" pitchFamily="18" charset="0"/>
              </a:rPr>
              <a:t>Evaluación y valoración:</a:t>
            </a:r>
            <a:endParaRPr lang="es-MX" sz="1400" dirty="0">
              <a:latin typeface="Georgia" panose="02040502050405020303" pitchFamily="18" charset="0"/>
            </a:endParaRPr>
          </a:p>
          <a:p>
            <a:pPr fontAlgn="ctr"/>
            <a:r>
              <a:rPr lang="es-MX" sz="1400" dirty="0">
                <a:latin typeface="Georgia" panose="02040502050405020303" pitchFamily="18" charset="0"/>
              </a:rPr>
              <a:t>Activos con valores complejos de determinar o con mercados poco líquidos pueden ser difíciles de valorar, lo que puede generar incertidumbre y aumentar el riesgo</a:t>
            </a:r>
          </a:p>
        </p:txBody>
      </p:sp>
    </p:spTree>
    <p:extLst>
      <p:ext uri="{BB962C8B-B14F-4D97-AF65-F5344CB8AC3E}">
        <p14:creationId xmlns:p14="http://schemas.microsoft.com/office/powerpoint/2010/main" val="2608719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ángulo 84">
            <a:extLst>
              <a:ext uri="{FF2B5EF4-FFF2-40B4-BE49-F238E27FC236}">
                <a16:creationId xmlns:a16="http://schemas.microsoft.com/office/drawing/2014/main" id="{3606EC23-60BF-42AD-8D91-60CE49AC5806}"/>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45740"/>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S" sz="2800" b="1" dirty="0">
                <a:solidFill>
                  <a:schemeClr val="tx1"/>
                </a:solidFill>
                <a:latin typeface="Georgia" panose="02040502050405020303" pitchFamily="18" charset="0"/>
                <a:cs typeface="Arial" panose="020B0604020202020204" pitchFamily="34" charset="0"/>
              </a:rPr>
              <a:t>Asignación Goodwill</a:t>
            </a:r>
            <a:endParaRPr lang="es-CL" sz="2800" dirty="0">
              <a:solidFill>
                <a:schemeClr val="tx1"/>
              </a:solidFill>
              <a:latin typeface="Georgia" panose="02040502050405020303" pitchFamily="18" charset="0"/>
              <a:cs typeface="Arial" panose="020B0604020202020204" pitchFamily="34" charset="0"/>
            </a:endParaRPr>
          </a:p>
        </p:txBody>
      </p:sp>
      <p:graphicFrame>
        <p:nvGraphicFramePr>
          <p:cNvPr id="6" name="Tabla 4">
            <a:extLst>
              <a:ext uri="{FF2B5EF4-FFF2-40B4-BE49-F238E27FC236}">
                <a16:creationId xmlns:a16="http://schemas.microsoft.com/office/drawing/2014/main" id="{C057F971-2544-2763-8326-C041D5BC3D3D}"/>
              </a:ext>
            </a:extLst>
          </p:cNvPr>
          <p:cNvGraphicFramePr>
            <a:graphicFrameLocks noGrp="1"/>
          </p:cNvGraphicFramePr>
          <p:nvPr/>
        </p:nvGraphicFramePr>
        <p:xfrm>
          <a:off x="375920" y="1104133"/>
          <a:ext cx="4490548" cy="1366247"/>
        </p:xfrm>
        <a:graphic>
          <a:graphicData uri="http://schemas.openxmlformats.org/drawingml/2006/table">
            <a:tbl>
              <a:tblPr firstRow="1" bandRow="1">
                <a:tableStyleId>{5C22544A-7EE6-4342-B048-85BDC9FD1C3A}</a:tableStyleId>
              </a:tblPr>
              <a:tblGrid>
                <a:gridCol w="2634283">
                  <a:extLst>
                    <a:ext uri="{9D8B030D-6E8A-4147-A177-3AD203B41FA5}">
                      <a16:colId xmlns:a16="http://schemas.microsoft.com/office/drawing/2014/main" val="3276691051"/>
                    </a:ext>
                  </a:extLst>
                </a:gridCol>
                <a:gridCol w="1856265">
                  <a:extLst>
                    <a:ext uri="{9D8B030D-6E8A-4147-A177-3AD203B41FA5}">
                      <a16:colId xmlns:a16="http://schemas.microsoft.com/office/drawing/2014/main" val="3066978363"/>
                    </a:ext>
                  </a:extLst>
                </a:gridCol>
              </a:tblGrid>
              <a:tr h="395778">
                <a:tc>
                  <a:txBody>
                    <a:bodyPr/>
                    <a:lstStyle/>
                    <a:p>
                      <a:r>
                        <a:rPr lang="es-CL" b="0" dirty="0">
                          <a:solidFill>
                            <a:schemeClr val="bg1"/>
                          </a:solidFill>
                          <a:latin typeface="Georgia" panose="02040502050405020303" pitchFamily="18" charset="0"/>
                        </a:rPr>
                        <a:t>Activo Fijo Tributario</a:t>
                      </a:r>
                    </a:p>
                  </a:txBody>
                  <a:tcPr>
                    <a:solidFill>
                      <a:srgbClr val="FF0000"/>
                    </a:solidFill>
                  </a:tcPr>
                </a:tc>
                <a:tc>
                  <a:txBody>
                    <a:bodyPr/>
                    <a:lstStyle/>
                    <a:p>
                      <a:pPr algn="r"/>
                      <a:r>
                        <a:rPr lang="es-CL" sz="1500" dirty="0">
                          <a:solidFill>
                            <a:schemeClr val="bg1"/>
                          </a:solidFill>
                          <a:latin typeface="Georgia" panose="02040502050405020303" pitchFamily="18" charset="0"/>
                        </a:rPr>
                        <a:t>270.000.000</a:t>
                      </a:r>
                    </a:p>
                  </a:txBody>
                  <a:tcPr>
                    <a:solidFill>
                      <a:srgbClr val="FF0000"/>
                    </a:solidFill>
                  </a:tcPr>
                </a:tc>
                <a:extLst>
                  <a:ext uri="{0D108BD9-81ED-4DB2-BD59-A6C34878D82A}">
                    <a16:rowId xmlns:a16="http://schemas.microsoft.com/office/drawing/2014/main" val="2259168491"/>
                  </a:ext>
                </a:extLst>
              </a:tr>
              <a:tr h="395778">
                <a:tc>
                  <a:txBody>
                    <a:bodyPr/>
                    <a:lstStyle/>
                    <a:p>
                      <a:r>
                        <a:rPr lang="es-CL" b="0" dirty="0" err="1">
                          <a:solidFill>
                            <a:schemeClr val="bg1"/>
                          </a:solidFill>
                          <a:latin typeface="Georgia" panose="02040502050405020303" pitchFamily="18" charset="0"/>
                        </a:rPr>
                        <a:t>Dep</a:t>
                      </a:r>
                      <a:r>
                        <a:rPr lang="es-CL" b="0" dirty="0">
                          <a:solidFill>
                            <a:schemeClr val="bg1"/>
                          </a:solidFill>
                          <a:latin typeface="Georgia" panose="02040502050405020303" pitchFamily="18" charset="0"/>
                        </a:rPr>
                        <a:t>. </a:t>
                      </a:r>
                      <a:r>
                        <a:rPr lang="es-CL" b="0" dirty="0" err="1">
                          <a:solidFill>
                            <a:schemeClr val="bg1"/>
                          </a:solidFill>
                          <a:latin typeface="Georgia" panose="02040502050405020303" pitchFamily="18" charset="0"/>
                        </a:rPr>
                        <a:t>Acum</a:t>
                      </a:r>
                      <a:r>
                        <a:rPr lang="es-CL" b="0" dirty="0">
                          <a:solidFill>
                            <a:schemeClr val="bg1"/>
                          </a:solidFill>
                          <a:latin typeface="Georgia" panose="02040502050405020303" pitchFamily="18" charset="0"/>
                        </a:rPr>
                        <a:t>. Tributario</a:t>
                      </a:r>
                    </a:p>
                  </a:txBody>
                  <a:tcPr>
                    <a:solidFill>
                      <a:srgbClr val="FF0000"/>
                    </a:solidFill>
                  </a:tcPr>
                </a:tc>
                <a:tc>
                  <a:txBody>
                    <a:bodyPr/>
                    <a:lstStyle/>
                    <a:p>
                      <a:pPr algn="r"/>
                      <a:r>
                        <a:rPr lang="es-CL" sz="1500" dirty="0">
                          <a:solidFill>
                            <a:schemeClr val="bg1"/>
                          </a:solidFill>
                          <a:latin typeface="Georgia" panose="02040502050405020303" pitchFamily="18" charset="0"/>
                        </a:rPr>
                        <a:t>(225.000.000)</a:t>
                      </a:r>
                    </a:p>
                  </a:txBody>
                  <a:tcPr>
                    <a:solidFill>
                      <a:srgbClr val="FF0000"/>
                    </a:solidFill>
                  </a:tcPr>
                </a:tc>
                <a:extLst>
                  <a:ext uri="{0D108BD9-81ED-4DB2-BD59-A6C34878D82A}">
                    <a16:rowId xmlns:a16="http://schemas.microsoft.com/office/drawing/2014/main" val="3811533212"/>
                  </a:ext>
                </a:extLst>
              </a:tr>
              <a:tr h="178913">
                <a:tc>
                  <a:txBody>
                    <a:bodyPr/>
                    <a:lstStyle/>
                    <a:p>
                      <a:endParaRPr lang="es-CL" sz="500" b="0" dirty="0">
                        <a:solidFill>
                          <a:schemeClr val="bg1"/>
                        </a:solidFill>
                        <a:latin typeface="Georgia" panose="02040502050405020303" pitchFamily="18" charset="0"/>
                      </a:endParaRPr>
                    </a:p>
                  </a:txBody>
                  <a:tcPr>
                    <a:solidFill>
                      <a:srgbClr val="FF0000"/>
                    </a:solidFill>
                  </a:tcPr>
                </a:tc>
                <a:tc>
                  <a:txBody>
                    <a:bodyPr/>
                    <a:lstStyle/>
                    <a:p>
                      <a:pPr algn="r"/>
                      <a:endParaRPr lang="es-CL" sz="500" dirty="0">
                        <a:solidFill>
                          <a:schemeClr val="bg1"/>
                        </a:solidFill>
                        <a:latin typeface="Georgia" panose="02040502050405020303" pitchFamily="18" charset="0"/>
                      </a:endParaRPr>
                    </a:p>
                  </a:txBody>
                  <a:tcPr>
                    <a:solidFill>
                      <a:srgbClr val="FF0000"/>
                    </a:solidFill>
                  </a:tcPr>
                </a:tc>
                <a:extLst>
                  <a:ext uri="{0D108BD9-81ED-4DB2-BD59-A6C34878D82A}">
                    <a16:rowId xmlns:a16="http://schemas.microsoft.com/office/drawing/2014/main" val="1818630950"/>
                  </a:ext>
                </a:extLst>
              </a:tr>
              <a:tr h="395778">
                <a:tc>
                  <a:txBody>
                    <a:bodyPr/>
                    <a:lstStyle/>
                    <a:p>
                      <a:r>
                        <a:rPr lang="es-CL" b="1" dirty="0">
                          <a:solidFill>
                            <a:schemeClr val="bg1"/>
                          </a:solidFill>
                          <a:latin typeface="Georgia" panose="02040502050405020303" pitchFamily="18" charset="0"/>
                        </a:rPr>
                        <a:t>Valor Neto</a:t>
                      </a:r>
                    </a:p>
                  </a:txBody>
                  <a:tcPr>
                    <a:solidFill>
                      <a:srgbClr val="FF0000"/>
                    </a:solidFill>
                  </a:tcPr>
                </a:tc>
                <a:tc>
                  <a:txBody>
                    <a:bodyPr/>
                    <a:lstStyle/>
                    <a:p>
                      <a:pPr algn="r"/>
                      <a:r>
                        <a:rPr lang="es-CL" sz="1500" b="1" dirty="0">
                          <a:solidFill>
                            <a:schemeClr val="bg1"/>
                          </a:solidFill>
                          <a:latin typeface="Georgia" panose="02040502050405020303" pitchFamily="18" charset="0"/>
                        </a:rPr>
                        <a:t>45.000.000</a:t>
                      </a:r>
                    </a:p>
                  </a:txBody>
                  <a:tcPr>
                    <a:solidFill>
                      <a:srgbClr val="FF0000"/>
                    </a:solidFill>
                  </a:tcPr>
                </a:tc>
                <a:extLst>
                  <a:ext uri="{0D108BD9-81ED-4DB2-BD59-A6C34878D82A}">
                    <a16:rowId xmlns:a16="http://schemas.microsoft.com/office/drawing/2014/main" val="501306036"/>
                  </a:ext>
                </a:extLst>
              </a:tr>
            </a:tbl>
          </a:graphicData>
        </a:graphic>
      </p:graphicFrame>
      <p:graphicFrame>
        <p:nvGraphicFramePr>
          <p:cNvPr id="7" name="Tabla 6">
            <a:extLst>
              <a:ext uri="{FF2B5EF4-FFF2-40B4-BE49-F238E27FC236}">
                <a16:creationId xmlns:a16="http://schemas.microsoft.com/office/drawing/2014/main" id="{ED55909F-98EB-5BC8-49B3-D52DCF8E2963}"/>
              </a:ext>
            </a:extLst>
          </p:cNvPr>
          <p:cNvGraphicFramePr>
            <a:graphicFrameLocks noGrp="1"/>
          </p:cNvGraphicFramePr>
          <p:nvPr/>
        </p:nvGraphicFramePr>
        <p:xfrm>
          <a:off x="908977" y="2939003"/>
          <a:ext cx="4157194" cy="2225040"/>
        </p:xfrm>
        <a:graphic>
          <a:graphicData uri="http://schemas.openxmlformats.org/drawingml/2006/table">
            <a:tbl>
              <a:tblPr firstRow="1" bandRow="1">
                <a:tableStyleId>{073A0DAA-6AF3-43AB-8588-CEC1D06C72B9}</a:tableStyleId>
              </a:tblPr>
              <a:tblGrid>
                <a:gridCol w="995952">
                  <a:extLst>
                    <a:ext uri="{9D8B030D-6E8A-4147-A177-3AD203B41FA5}">
                      <a16:colId xmlns:a16="http://schemas.microsoft.com/office/drawing/2014/main" val="4254109319"/>
                    </a:ext>
                  </a:extLst>
                </a:gridCol>
                <a:gridCol w="3161242">
                  <a:extLst>
                    <a:ext uri="{9D8B030D-6E8A-4147-A177-3AD203B41FA5}">
                      <a16:colId xmlns:a16="http://schemas.microsoft.com/office/drawing/2014/main" val="1826514431"/>
                    </a:ext>
                  </a:extLst>
                </a:gridCol>
              </a:tblGrid>
              <a:tr h="370840">
                <a:tc>
                  <a:txBody>
                    <a:bodyPr/>
                    <a:lstStyle/>
                    <a:p>
                      <a:r>
                        <a:rPr lang="es-CL" dirty="0">
                          <a:latin typeface="Georgia" panose="02040502050405020303" pitchFamily="18" charset="0"/>
                        </a:rPr>
                        <a:t>N°</a:t>
                      </a:r>
                    </a:p>
                  </a:txBody>
                  <a:tcPr/>
                </a:tc>
                <a:tc>
                  <a:txBody>
                    <a:bodyPr/>
                    <a:lstStyle/>
                    <a:p>
                      <a:pPr algn="ctr"/>
                      <a:r>
                        <a:rPr lang="es-CL" dirty="0">
                          <a:latin typeface="Georgia" panose="02040502050405020303" pitchFamily="18" charset="0"/>
                        </a:rPr>
                        <a:t>Valor Corriente en Plaza</a:t>
                      </a:r>
                    </a:p>
                  </a:txBody>
                  <a:tcPr/>
                </a:tc>
                <a:extLst>
                  <a:ext uri="{0D108BD9-81ED-4DB2-BD59-A6C34878D82A}">
                    <a16:rowId xmlns:a16="http://schemas.microsoft.com/office/drawing/2014/main" val="379145885"/>
                  </a:ext>
                </a:extLst>
              </a:tr>
              <a:tr h="370840">
                <a:tc>
                  <a:txBody>
                    <a:bodyPr/>
                    <a:lstStyle/>
                    <a:p>
                      <a:pPr algn="ctr"/>
                      <a:r>
                        <a:rPr lang="es-CL" dirty="0">
                          <a:latin typeface="Georgia" panose="02040502050405020303" pitchFamily="18" charset="0"/>
                        </a:rPr>
                        <a:t>1</a:t>
                      </a:r>
                    </a:p>
                  </a:txBody>
                  <a:tcPr/>
                </a:tc>
                <a:tc>
                  <a:txBody>
                    <a:bodyPr/>
                    <a:lstStyle/>
                    <a:p>
                      <a:pPr algn="r"/>
                      <a:endParaRPr lang="es-CL" dirty="0">
                        <a:latin typeface="Georgia" panose="02040502050405020303" pitchFamily="18" charset="0"/>
                      </a:endParaRPr>
                    </a:p>
                  </a:txBody>
                  <a:tcPr/>
                </a:tc>
                <a:extLst>
                  <a:ext uri="{0D108BD9-81ED-4DB2-BD59-A6C34878D82A}">
                    <a16:rowId xmlns:a16="http://schemas.microsoft.com/office/drawing/2014/main" val="3582987267"/>
                  </a:ext>
                </a:extLst>
              </a:tr>
              <a:tr h="370840">
                <a:tc>
                  <a:txBody>
                    <a:bodyPr/>
                    <a:lstStyle/>
                    <a:p>
                      <a:pPr algn="ctr"/>
                      <a:r>
                        <a:rPr lang="es-CL" dirty="0">
                          <a:latin typeface="Georgia" panose="02040502050405020303" pitchFamily="18" charset="0"/>
                        </a:rPr>
                        <a:t>2</a:t>
                      </a:r>
                    </a:p>
                  </a:txBody>
                  <a:tcPr/>
                </a:tc>
                <a:tc>
                  <a:txBody>
                    <a:bodyPr/>
                    <a:lstStyle/>
                    <a:p>
                      <a:pPr algn="r"/>
                      <a:endParaRPr lang="es-CL" dirty="0">
                        <a:latin typeface="Georgia" panose="02040502050405020303" pitchFamily="18" charset="0"/>
                      </a:endParaRPr>
                    </a:p>
                  </a:txBody>
                  <a:tcPr/>
                </a:tc>
                <a:extLst>
                  <a:ext uri="{0D108BD9-81ED-4DB2-BD59-A6C34878D82A}">
                    <a16:rowId xmlns:a16="http://schemas.microsoft.com/office/drawing/2014/main" val="2214887454"/>
                  </a:ext>
                </a:extLst>
              </a:tr>
              <a:tr h="370840">
                <a:tc>
                  <a:txBody>
                    <a:bodyPr/>
                    <a:lstStyle/>
                    <a:p>
                      <a:pPr algn="ctr"/>
                      <a:r>
                        <a:rPr lang="es-CL" dirty="0">
                          <a:latin typeface="Georgia" panose="02040502050405020303" pitchFamily="18" charset="0"/>
                        </a:rPr>
                        <a:t>3</a:t>
                      </a:r>
                    </a:p>
                  </a:txBody>
                  <a:tcPr/>
                </a:tc>
                <a:tc>
                  <a:txBody>
                    <a:bodyPr/>
                    <a:lstStyle/>
                    <a:p>
                      <a:pPr algn="r"/>
                      <a:endParaRPr lang="es-CL" dirty="0">
                        <a:latin typeface="Georgia" panose="02040502050405020303" pitchFamily="18" charset="0"/>
                      </a:endParaRPr>
                    </a:p>
                  </a:txBody>
                  <a:tcPr/>
                </a:tc>
                <a:extLst>
                  <a:ext uri="{0D108BD9-81ED-4DB2-BD59-A6C34878D82A}">
                    <a16:rowId xmlns:a16="http://schemas.microsoft.com/office/drawing/2014/main" val="4111798171"/>
                  </a:ext>
                </a:extLst>
              </a:tr>
              <a:tr h="370840">
                <a:tc>
                  <a:txBody>
                    <a:bodyPr/>
                    <a:lstStyle/>
                    <a:p>
                      <a:pPr algn="ctr"/>
                      <a:r>
                        <a:rPr lang="es-CL" dirty="0">
                          <a:latin typeface="Georgia" panose="02040502050405020303" pitchFamily="18" charset="0"/>
                        </a:rPr>
                        <a:t>4</a:t>
                      </a:r>
                    </a:p>
                  </a:txBody>
                  <a:tcPr/>
                </a:tc>
                <a:tc>
                  <a:txBody>
                    <a:bodyPr/>
                    <a:lstStyle/>
                    <a:p>
                      <a:pPr algn="r"/>
                      <a:endParaRPr lang="es-CL" dirty="0">
                        <a:latin typeface="Georgia" panose="02040502050405020303" pitchFamily="18" charset="0"/>
                      </a:endParaRPr>
                    </a:p>
                  </a:txBody>
                  <a:tcPr/>
                </a:tc>
                <a:extLst>
                  <a:ext uri="{0D108BD9-81ED-4DB2-BD59-A6C34878D82A}">
                    <a16:rowId xmlns:a16="http://schemas.microsoft.com/office/drawing/2014/main" val="31597152"/>
                  </a:ext>
                </a:extLst>
              </a:tr>
              <a:tr h="370840">
                <a:tc>
                  <a:txBody>
                    <a:bodyPr/>
                    <a:lstStyle/>
                    <a:p>
                      <a:pPr algn="ctr"/>
                      <a:r>
                        <a:rPr lang="es-CL" dirty="0">
                          <a:latin typeface="Georgia" panose="02040502050405020303" pitchFamily="18" charset="0"/>
                        </a:rPr>
                        <a:t>5</a:t>
                      </a:r>
                    </a:p>
                  </a:txBody>
                  <a:tcPr/>
                </a:tc>
                <a:tc>
                  <a:txBody>
                    <a:bodyPr/>
                    <a:lstStyle/>
                    <a:p>
                      <a:pPr algn="r"/>
                      <a:endParaRPr lang="es-CL" dirty="0">
                        <a:latin typeface="Georgia" panose="02040502050405020303" pitchFamily="18" charset="0"/>
                      </a:endParaRPr>
                    </a:p>
                  </a:txBody>
                  <a:tcPr/>
                </a:tc>
                <a:extLst>
                  <a:ext uri="{0D108BD9-81ED-4DB2-BD59-A6C34878D82A}">
                    <a16:rowId xmlns:a16="http://schemas.microsoft.com/office/drawing/2014/main" val="2533488733"/>
                  </a:ext>
                </a:extLst>
              </a:tr>
            </a:tbl>
          </a:graphicData>
        </a:graphic>
      </p:graphicFrame>
      <p:graphicFrame>
        <p:nvGraphicFramePr>
          <p:cNvPr id="8" name="Tabla 7">
            <a:extLst>
              <a:ext uri="{FF2B5EF4-FFF2-40B4-BE49-F238E27FC236}">
                <a16:creationId xmlns:a16="http://schemas.microsoft.com/office/drawing/2014/main" id="{2408F798-0E43-4A6F-8CDB-C62845347B9D}"/>
              </a:ext>
            </a:extLst>
          </p:cNvPr>
          <p:cNvGraphicFramePr>
            <a:graphicFrameLocks noGrp="1"/>
          </p:cNvGraphicFramePr>
          <p:nvPr/>
        </p:nvGraphicFramePr>
        <p:xfrm>
          <a:off x="5589970" y="2969745"/>
          <a:ext cx="2194305" cy="2225040"/>
        </p:xfrm>
        <a:graphic>
          <a:graphicData uri="http://schemas.openxmlformats.org/drawingml/2006/table">
            <a:tbl>
              <a:tblPr firstRow="1" bandRow="1">
                <a:tableStyleId>{21E4AEA4-8DFA-4A89-87EB-49C32662AFE0}</a:tableStyleId>
              </a:tblPr>
              <a:tblGrid>
                <a:gridCol w="551160">
                  <a:extLst>
                    <a:ext uri="{9D8B030D-6E8A-4147-A177-3AD203B41FA5}">
                      <a16:colId xmlns:a16="http://schemas.microsoft.com/office/drawing/2014/main" val="2825584997"/>
                    </a:ext>
                  </a:extLst>
                </a:gridCol>
                <a:gridCol w="1643145">
                  <a:extLst>
                    <a:ext uri="{9D8B030D-6E8A-4147-A177-3AD203B41FA5}">
                      <a16:colId xmlns:a16="http://schemas.microsoft.com/office/drawing/2014/main" val="4126028798"/>
                    </a:ext>
                  </a:extLst>
                </a:gridCol>
              </a:tblGrid>
              <a:tr h="370840">
                <a:tc>
                  <a:txBody>
                    <a:bodyPr/>
                    <a:lstStyle/>
                    <a:p>
                      <a:r>
                        <a:rPr lang="es-CL" dirty="0">
                          <a:latin typeface="Georgia" panose="02040502050405020303" pitchFamily="18" charset="0"/>
                        </a:rPr>
                        <a:t>N°</a:t>
                      </a:r>
                    </a:p>
                  </a:txBody>
                  <a:tcPr/>
                </a:tc>
                <a:tc>
                  <a:txBody>
                    <a:bodyPr/>
                    <a:lstStyle/>
                    <a:p>
                      <a:pPr algn="ctr"/>
                      <a:r>
                        <a:rPr lang="es-CL" dirty="0">
                          <a:latin typeface="Georgia" panose="02040502050405020303" pitchFamily="18" charset="0"/>
                        </a:rPr>
                        <a:t>Monto</a:t>
                      </a:r>
                    </a:p>
                  </a:txBody>
                  <a:tcPr/>
                </a:tc>
                <a:extLst>
                  <a:ext uri="{0D108BD9-81ED-4DB2-BD59-A6C34878D82A}">
                    <a16:rowId xmlns:a16="http://schemas.microsoft.com/office/drawing/2014/main" val="3264009383"/>
                  </a:ext>
                </a:extLst>
              </a:tr>
              <a:tr h="370840">
                <a:tc>
                  <a:txBody>
                    <a:bodyPr/>
                    <a:lstStyle/>
                    <a:p>
                      <a:pPr algn="ctr"/>
                      <a:r>
                        <a:rPr lang="es-CL" dirty="0">
                          <a:latin typeface="Georgia" panose="02040502050405020303" pitchFamily="18" charset="0"/>
                        </a:rPr>
                        <a:t>1</a:t>
                      </a:r>
                    </a:p>
                  </a:txBody>
                  <a:tcPr/>
                </a:tc>
                <a:tc>
                  <a:txBody>
                    <a:bodyPr/>
                    <a:lstStyle/>
                    <a:p>
                      <a:pPr algn="r"/>
                      <a:r>
                        <a:rPr lang="es-CL" dirty="0">
                          <a:latin typeface="Georgia" panose="02040502050405020303" pitchFamily="18" charset="0"/>
                        </a:rPr>
                        <a:t>242.000.000</a:t>
                      </a:r>
                    </a:p>
                  </a:txBody>
                  <a:tcPr/>
                </a:tc>
                <a:extLst>
                  <a:ext uri="{0D108BD9-81ED-4DB2-BD59-A6C34878D82A}">
                    <a16:rowId xmlns:a16="http://schemas.microsoft.com/office/drawing/2014/main" val="2162999453"/>
                  </a:ext>
                </a:extLst>
              </a:tr>
              <a:tr h="370840">
                <a:tc>
                  <a:txBody>
                    <a:bodyPr/>
                    <a:lstStyle/>
                    <a:p>
                      <a:pPr algn="ctr"/>
                      <a:r>
                        <a:rPr lang="es-CL" dirty="0">
                          <a:latin typeface="Georgia" panose="02040502050405020303" pitchFamily="18" charset="0"/>
                        </a:rPr>
                        <a:t>2</a:t>
                      </a:r>
                    </a:p>
                  </a:txBody>
                  <a:tcPr/>
                </a:tc>
                <a:tc>
                  <a:txBody>
                    <a:bodyPr/>
                    <a:lstStyle/>
                    <a:p>
                      <a:pPr algn="r"/>
                      <a:r>
                        <a:rPr lang="es-CL" dirty="0">
                          <a:latin typeface="Georgia" panose="02040502050405020303" pitchFamily="18" charset="0"/>
                        </a:rPr>
                        <a:t>265.000.000</a:t>
                      </a:r>
                    </a:p>
                  </a:txBody>
                  <a:tcPr/>
                </a:tc>
                <a:extLst>
                  <a:ext uri="{0D108BD9-81ED-4DB2-BD59-A6C34878D82A}">
                    <a16:rowId xmlns:a16="http://schemas.microsoft.com/office/drawing/2014/main" val="4133720137"/>
                  </a:ext>
                </a:extLst>
              </a:tr>
              <a:tr h="370840">
                <a:tc>
                  <a:txBody>
                    <a:bodyPr/>
                    <a:lstStyle/>
                    <a:p>
                      <a:pPr algn="ctr"/>
                      <a:r>
                        <a:rPr lang="es-CL" dirty="0">
                          <a:latin typeface="Georgia" panose="02040502050405020303" pitchFamily="18" charset="0"/>
                        </a:rPr>
                        <a:t>3</a:t>
                      </a:r>
                    </a:p>
                  </a:txBody>
                  <a:tcPr/>
                </a:tc>
                <a:tc>
                  <a:txBody>
                    <a:bodyPr/>
                    <a:lstStyle/>
                    <a:p>
                      <a:pPr algn="r"/>
                      <a:r>
                        <a:rPr lang="es-CL" dirty="0">
                          <a:latin typeface="Georgia" panose="02040502050405020303" pitchFamily="18" charset="0"/>
                        </a:rPr>
                        <a:t>280.000.000</a:t>
                      </a:r>
                    </a:p>
                  </a:txBody>
                  <a:tcPr/>
                </a:tc>
                <a:extLst>
                  <a:ext uri="{0D108BD9-81ED-4DB2-BD59-A6C34878D82A}">
                    <a16:rowId xmlns:a16="http://schemas.microsoft.com/office/drawing/2014/main" val="1095139971"/>
                  </a:ext>
                </a:extLst>
              </a:tr>
              <a:tr h="370840">
                <a:tc>
                  <a:txBody>
                    <a:bodyPr/>
                    <a:lstStyle/>
                    <a:p>
                      <a:pPr algn="ctr"/>
                      <a:r>
                        <a:rPr lang="es-CL" dirty="0">
                          <a:latin typeface="Georgia" panose="02040502050405020303" pitchFamily="18" charset="0"/>
                        </a:rPr>
                        <a:t>4</a:t>
                      </a:r>
                    </a:p>
                  </a:txBody>
                  <a:tcPr/>
                </a:tc>
                <a:tc>
                  <a:txBody>
                    <a:bodyPr/>
                    <a:lstStyle/>
                    <a:p>
                      <a:pPr algn="r"/>
                      <a:r>
                        <a:rPr lang="es-CL" dirty="0">
                          <a:latin typeface="Georgia" panose="02040502050405020303" pitchFamily="18" charset="0"/>
                        </a:rPr>
                        <a:t>310.000.000</a:t>
                      </a:r>
                    </a:p>
                  </a:txBody>
                  <a:tcPr/>
                </a:tc>
                <a:extLst>
                  <a:ext uri="{0D108BD9-81ED-4DB2-BD59-A6C34878D82A}">
                    <a16:rowId xmlns:a16="http://schemas.microsoft.com/office/drawing/2014/main" val="3933555873"/>
                  </a:ext>
                </a:extLst>
              </a:tr>
              <a:tr h="370840">
                <a:tc>
                  <a:txBody>
                    <a:bodyPr/>
                    <a:lstStyle/>
                    <a:p>
                      <a:pPr algn="ctr"/>
                      <a:r>
                        <a:rPr lang="es-CL" dirty="0">
                          <a:latin typeface="Georgia" panose="02040502050405020303" pitchFamily="18" charset="0"/>
                        </a:rPr>
                        <a:t>5</a:t>
                      </a:r>
                    </a:p>
                  </a:txBody>
                  <a:tcPr/>
                </a:tc>
                <a:tc>
                  <a:txBody>
                    <a:bodyPr/>
                    <a:lstStyle/>
                    <a:p>
                      <a:pPr algn="r"/>
                      <a:r>
                        <a:rPr lang="es-CL" dirty="0">
                          <a:latin typeface="Georgia" panose="02040502050405020303" pitchFamily="18" charset="0"/>
                        </a:rPr>
                        <a:t>320.000.000</a:t>
                      </a:r>
                    </a:p>
                  </a:txBody>
                  <a:tcPr/>
                </a:tc>
                <a:extLst>
                  <a:ext uri="{0D108BD9-81ED-4DB2-BD59-A6C34878D82A}">
                    <a16:rowId xmlns:a16="http://schemas.microsoft.com/office/drawing/2014/main" val="1981372148"/>
                  </a:ext>
                </a:extLst>
              </a:tr>
            </a:tbl>
          </a:graphicData>
        </a:graphic>
      </p:graphicFrame>
      <p:sp>
        <p:nvSpPr>
          <p:cNvPr id="9" name="Rectángulo 8">
            <a:extLst>
              <a:ext uri="{FF2B5EF4-FFF2-40B4-BE49-F238E27FC236}">
                <a16:creationId xmlns:a16="http://schemas.microsoft.com/office/drawing/2014/main" id="{981D46F9-356C-0E5F-A5C5-E9C861EECC8F}"/>
              </a:ext>
            </a:extLst>
          </p:cNvPr>
          <p:cNvSpPr/>
          <p:nvPr/>
        </p:nvSpPr>
        <p:spPr>
          <a:xfrm>
            <a:off x="5480850" y="3611412"/>
            <a:ext cx="2551289" cy="1270615"/>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Cerrar llave 9">
            <a:extLst>
              <a:ext uri="{FF2B5EF4-FFF2-40B4-BE49-F238E27FC236}">
                <a16:creationId xmlns:a16="http://schemas.microsoft.com/office/drawing/2014/main" id="{9A0690B0-922E-4784-833C-77C25BA74B1B}"/>
              </a:ext>
            </a:extLst>
          </p:cNvPr>
          <p:cNvSpPr/>
          <p:nvPr/>
        </p:nvSpPr>
        <p:spPr>
          <a:xfrm>
            <a:off x="7908259" y="2662451"/>
            <a:ext cx="483419" cy="2917719"/>
          </a:xfrm>
          <a:prstGeom prst="rightBrac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11" name="Text Box 2">
            <a:extLst>
              <a:ext uri="{FF2B5EF4-FFF2-40B4-BE49-F238E27FC236}">
                <a16:creationId xmlns:a16="http://schemas.microsoft.com/office/drawing/2014/main" id="{02C837E3-6EA3-4EAB-710C-3B0F6868DE65}"/>
              </a:ext>
            </a:extLst>
          </p:cNvPr>
          <p:cNvSpPr txBox="1">
            <a:spLocks noChangeArrowheads="1"/>
          </p:cNvSpPr>
          <p:nvPr/>
        </p:nvSpPr>
        <p:spPr bwMode="auto">
          <a:xfrm>
            <a:off x="8367980" y="3618931"/>
            <a:ext cx="247004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algn="ctr" eaLnBrk="1" hangingPunct="1"/>
            <a:r>
              <a:rPr lang="es-MX" altLang="es-CL" dirty="0">
                <a:latin typeface="Georgia" panose="02040502050405020303" pitchFamily="18" charset="0"/>
                <a:cs typeface="Gautami" panose="020B0502040204020203" pitchFamily="34" charset="0"/>
              </a:rPr>
              <a:t>Valor Promedio</a:t>
            </a:r>
          </a:p>
          <a:p>
            <a:pPr marL="0" indent="0" algn="ctr" eaLnBrk="1" hangingPunct="1"/>
            <a:r>
              <a:rPr lang="es-MX" altLang="es-CL" sz="1500" b="1" dirty="0">
                <a:solidFill>
                  <a:srgbClr val="0000FF"/>
                </a:solidFill>
                <a:latin typeface="Georgia" panose="02040502050405020303" pitchFamily="18" charset="0"/>
                <a:cs typeface="Gautami" panose="020B0502040204020203" pitchFamily="34" charset="0"/>
              </a:rPr>
              <a:t>285.000.000</a:t>
            </a:r>
            <a:endParaRPr lang="es-MX" altLang="es-CL" sz="1500" b="1" dirty="0">
              <a:solidFill>
                <a:srgbClr val="FF0000"/>
              </a:solidFill>
              <a:latin typeface="Georgia" panose="02040502050405020303" pitchFamily="18" charset="0"/>
              <a:cs typeface="Gautami" panose="020B0502040204020203" pitchFamily="34" charset="0"/>
            </a:endParaRPr>
          </a:p>
        </p:txBody>
      </p:sp>
      <p:sp>
        <p:nvSpPr>
          <p:cNvPr id="12" name="Shape 1945">
            <a:extLst>
              <a:ext uri="{FF2B5EF4-FFF2-40B4-BE49-F238E27FC236}">
                <a16:creationId xmlns:a16="http://schemas.microsoft.com/office/drawing/2014/main" id="{FF720BE3-54B8-6A7F-51A3-4041BB951615}"/>
              </a:ext>
            </a:extLst>
          </p:cNvPr>
          <p:cNvSpPr/>
          <p:nvPr/>
        </p:nvSpPr>
        <p:spPr>
          <a:xfrm>
            <a:off x="2403286" y="3308788"/>
            <a:ext cx="1614344" cy="33637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r">
              <a:lnSpc>
                <a:spcPct val="120000"/>
              </a:lnSpc>
              <a:defRPr sz="1800"/>
            </a:pPr>
            <a:r>
              <a:rPr lang="es-CL" sz="2000" dirty="0">
                <a:solidFill>
                  <a:srgbClr val="0000FF"/>
                </a:solidFill>
                <a:latin typeface="Georgia" panose="02040502050405020303" pitchFamily="18" charset="0"/>
                <a:ea typeface="Roboto Light"/>
                <a:cs typeface="Roboto Light"/>
                <a:sym typeface="BebasNeueBold"/>
              </a:rPr>
              <a:t>242.000.000</a:t>
            </a:r>
            <a:endParaRPr sz="2000" dirty="0">
              <a:solidFill>
                <a:srgbClr val="0000FF"/>
              </a:solidFill>
              <a:latin typeface="Georgia" panose="02040502050405020303" pitchFamily="18" charset="0"/>
              <a:ea typeface="Roboto Light"/>
              <a:cs typeface="Roboto Light"/>
              <a:sym typeface="Roboto Light"/>
            </a:endParaRPr>
          </a:p>
        </p:txBody>
      </p:sp>
      <p:sp>
        <p:nvSpPr>
          <p:cNvPr id="14" name="Shape 1945">
            <a:extLst>
              <a:ext uri="{FF2B5EF4-FFF2-40B4-BE49-F238E27FC236}">
                <a16:creationId xmlns:a16="http://schemas.microsoft.com/office/drawing/2014/main" id="{3F933A09-35CA-95FC-C4D0-9F7A65BFBD68}"/>
              </a:ext>
            </a:extLst>
          </p:cNvPr>
          <p:cNvSpPr/>
          <p:nvPr/>
        </p:nvSpPr>
        <p:spPr>
          <a:xfrm>
            <a:off x="2385207" y="3709159"/>
            <a:ext cx="1614344" cy="33637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r">
              <a:lnSpc>
                <a:spcPct val="120000"/>
              </a:lnSpc>
              <a:defRPr sz="1800"/>
            </a:pPr>
            <a:r>
              <a:rPr lang="es-CL" sz="2000" dirty="0">
                <a:solidFill>
                  <a:srgbClr val="0000FF"/>
                </a:solidFill>
                <a:latin typeface="Georgia" panose="02040502050405020303" pitchFamily="18" charset="0"/>
                <a:ea typeface="Roboto Light"/>
                <a:cs typeface="Roboto Light"/>
                <a:sym typeface="BebasNeueBold"/>
              </a:rPr>
              <a:t>280.000.000</a:t>
            </a:r>
            <a:endParaRPr sz="2000" dirty="0">
              <a:solidFill>
                <a:srgbClr val="0000FF"/>
              </a:solidFill>
              <a:latin typeface="Georgia" panose="02040502050405020303" pitchFamily="18" charset="0"/>
              <a:ea typeface="Roboto Light"/>
              <a:cs typeface="Roboto Light"/>
              <a:sym typeface="Roboto Light"/>
            </a:endParaRPr>
          </a:p>
        </p:txBody>
      </p:sp>
      <p:sp>
        <p:nvSpPr>
          <p:cNvPr id="15" name="Shape 1945">
            <a:extLst>
              <a:ext uri="{FF2B5EF4-FFF2-40B4-BE49-F238E27FC236}">
                <a16:creationId xmlns:a16="http://schemas.microsoft.com/office/drawing/2014/main" id="{9819127D-DDC5-A889-B897-00D3BB5B56AD}"/>
              </a:ext>
            </a:extLst>
          </p:cNvPr>
          <p:cNvSpPr/>
          <p:nvPr/>
        </p:nvSpPr>
        <p:spPr>
          <a:xfrm>
            <a:off x="2367127" y="4078533"/>
            <a:ext cx="1614344" cy="33637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r">
              <a:lnSpc>
                <a:spcPct val="120000"/>
              </a:lnSpc>
              <a:defRPr sz="1800"/>
            </a:pPr>
            <a:r>
              <a:rPr lang="es-CL" sz="2000" dirty="0">
                <a:solidFill>
                  <a:srgbClr val="0000FF"/>
                </a:solidFill>
                <a:latin typeface="Georgia" panose="02040502050405020303" pitchFamily="18" charset="0"/>
                <a:ea typeface="Roboto Light"/>
                <a:cs typeface="Roboto Light"/>
                <a:sym typeface="BebasNeueBold"/>
              </a:rPr>
              <a:t>320.000.000</a:t>
            </a:r>
            <a:endParaRPr sz="2000" dirty="0">
              <a:solidFill>
                <a:srgbClr val="0000FF"/>
              </a:solidFill>
              <a:latin typeface="Georgia" panose="02040502050405020303" pitchFamily="18" charset="0"/>
              <a:ea typeface="Roboto Light"/>
              <a:cs typeface="Roboto Light"/>
              <a:sym typeface="Roboto Light"/>
            </a:endParaRPr>
          </a:p>
        </p:txBody>
      </p:sp>
      <p:sp>
        <p:nvSpPr>
          <p:cNvPr id="16" name="Shape 1945">
            <a:extLst>
              <a:ext uri="{FF2B5EF4-FFF2-40B4-BE49-F238E27FC236}">
                <a16:creationId xmlns:a16="http://schemas.microsoft.com/office/drawing/2014/main" id="{F9D6632B-56B5-E8C9-5798-D69F4BF75AF1}"/>
              </a:ext>
            </a:extLst>
          </p:cNvPr>
          <p:cNvSpPr/>
          <p:nvPr/>
        </p:nvSpPr>
        <p:spPr>
          <a:xfrm>
            <a:off x="2349047" y="4463406"/>
            <a:ext cx="1614344" cy="33637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r">
              <a:lnSpc>
                <a:spcPct val="120000"/>
              </a:lnSpc>
              <a:defRPr sz="1800"/>
            </a:pPr>
            <a:r>
              <a:rPr lang="es-CL" sz="2000" dirty="0">
                <a:solidFill>
                  <a:srgbClr val="0000FF"/>
                </a:solidFill>
                <a:latin typeface="Georgia" panose="02040502050405020303" pitchFamily="18" charset="0"/>
                <a:ea typeface="Roboto Light"/>
                <a:cs typeface="Roboto Light"/>
                <a:sym typeface="BebasNeueBold"/>
              </a:rPr>
              <a:t>265.000.000</a:t>
            </a:r>
            <a:endParaRPr sz="2000" dirty="0">
              <a:solidFill>
                <a:srgbClr val="0000FF"/>
              </a:solidFill>
              <a:latin typeface="Georgia" panose="02040502050405020303" pitchFamily="18" charset="0"/>
              <a:ea typeface="Roboto Light"/>
              <a:cs typeface="Roboto Light"/>
              <a:sym typeface="Roboto Light"/>
            </a:endParaRPr>
          </a:p>
        </p:txBody>
      </p:sp>
      <p:sp>
        <p:nvSpPr>
          <p:cNvPr id="17" name="Shape 1945">
            <a:extLst>
              <a:ext uri="{FF2B5EF4-FFF2-40B4-BE49-F238E27FC236}">
                <a16:creationId xmlns:a16="http://schemas.microsoft.com/office/drawing/2014/main" id="{BE3B8BAA-4A90-ACB4-108A-F56DB34D2F4A}"/>
              </a:ext>
            </a:extLst>
          </p:cNvPr>
          <p:cNvSpPr/>
          <p:nvPr/>
        </p:nvSpPr>
        <p:spPr>
          <a:xfrm>
            <a:off x="2346464" y="4801784"/>
            <a:ext cx="1614344" cy="336374"/>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r">
              <a:lnSpc>
                <a:spcPct val="120000"/>
              </a:lnSpc>
              <a:defRPr sz="1800"/>
            </a:pPr>
            <a:r>
              <a:rPr lang="es-CL" sz="2000" dirty="0">
                <a:solidFill>
                  <a:srgbClr val="0000FF"/>
                </a:solidFill>
                <a:latin typeface="Georgia" panose="02040502050405020303" pitchFamily="18" charset="0"/>
                <a:ea typeface="Roboto Light"/>
                <a:cs typeface="Roboto Light"/>
                <a:sym typeface="BebasNeueBold"/>
              </a:rPr>
              <a:t>310.000.000</a:t>
            </a:r>
            <a:endParaRPr sz="2000" dirty="0">
              <a:solidFill>
                <a:srgbClr val="0000FF"/>
              </a:solidFill>
              <a:latin typeface="Georgia" panose="02040502050405020303" pitchFamily="18" charset="0"/>
              <a:ea typeface="Roboto Light"/>
              <a:cs typeface="Roboto Light"/>
              <a:sym typeface="Roboto Light"/>
            </a:endParaRPr>
          </a:p>
        </p:txBody>
      </p:sp>
      <p:sp>
        <p:nvSpPr>
          <p:cNvPr id="19" name="CuadroTexto 18">
            <a:extLst>
              <a:ext uri="{FF2B5EF4-FFF2-40B4-BE49-F238E27FC236}">
                <a16:creationId xmlns:a16="http://schemas.microsoft.com/office/drawing/2014/main" id="{7AF6403E-7FDF-A95E-3509-43FC32498397}"/>
              </a:ext>
            </a:extLst>
          </p:cNvPr>
          <p:cNvSpPr txBox="1"/>
          <p:nvPr/>
        </p:nvSpPr>
        <p:spPr>
          <a:xfrm>
            <a:off x="5164559" y="1204895"/>
            <a:ext cx="6307810" cy="1200329"/>
          </a:xfrm>
          <a:prstGeom prst="rect">
            <a:avLst/>
          </a:prstGeom>
          <a:noFill/>
        </p:spPr>
        <p:txBody>
          <a:bodyPr wrap="square">
            <a:spAutoFit/>
          </a:bodyPr>
          <a:lstStyle/>
          <a:p>
            <a:pPr algn="just"/>
            <a:r>
              <a:rPr lang="es-CL" dirty="0">
                <a:latin typeface="Georgia" panose="02040502050405020303" pitchFamily="18" charset="0"/>
              </a:rPr>
              <a:t>Método del mercado: Este enfoque implica comparar transacciones recientes de activos similares que hayan sido adquiridas y analizar el múltiplo del precio de compra. Se utilizan datos de mercado para estimar el valor </a:t>
            </a:r>
          </a:p>
        </p:txBody>
      </p:sp>
      <p:sp>
        <p:nvSpPr>
          <p:cNvPr id="5" name="Rectángulo 4">
            <a:extLst>
              <a:ext uri="{FF2B5EF4-FFF2-40B4-BE49-F238E27FC236}">
                <a16:creationId xmlns:a16="http://schemas.microsoft.com/office/drawing/2014/main" id="{275A6274-57AF-5F32-8345-89256ECB540A}"/>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2" name="4 Marcador de número de diapositiva">
            <a:extLst>
              <a:ext uri="{FF2B5EF4-FFF2-40B4-BE49-F238E27FC236}">
                <a16:creationId xmlns:a16="http://schemas.microsoft.com/office/drawing/2014/main" id="{194ECBBF-DBAC-7D98-8405-7ACC0CA6ADCA}"/>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40</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340282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1000"/>
                                        <p:tgtEl>
                                          <p:spTgt spid="16"/>
                                        </p:tgtEl>
                                      </p:cBhvr>
                                    </p:animEffect>
                                    <p:anim calcmode="lin" valueType="num">
                                      <p:cBhvr>
                                        <p:cTn id="46" dur="1000" fill="hold"/>
                                        <p:tgtEl>
                                          <p:spTgt spid="16"/>
                                        </p:tgtEl>
                                        <p:attrNameLst>
                                          <p:attrName>ppt_x</p:attrName>
                                        </p:attrNameLst>
                                      </p:cBhvr>
                                      <p:tavLst>
                                        <p:tav tm="0">
                                          <p:val>
                                            <p:strVal val="#ppt_x"/>
                                          </p:val>
                                        </p:tav>
                                        <p:tav tm="100000">
                                          <p:val>
                                            <p:strVal val="#ppt_x"/>
                                          </p:val>
                                        </p:tav>
                                      </p:tavLst>
                                    </p:anim>
                                    <p:anim calcmode="lin" valueType="num">
                                      <p:cBhvr>
                                        <p:cTn id="4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additive="base">
                                        <p:cTn id="52" dur="500" fill="hold"/>
                                        <p:tgtEl>
                                          <p:spTgt spid="17"/>
                                        </p:tgtEl>
                                        <p:attrNameLst>
                                          <p:attrName>ppt_x</p:attrName>
                                        </p:attrNameLst>
                                      </p:cBhvr>
                                      <p:tavLst>
                                        <p:tav tm="0">
                                          <p:val>
                                            <p:strVal val="#ppt_x"/>
                                          </p:val>
                                        </p:tav>
                                        <p:tav tm="100000">
                                          <p:val>
                                            <p:strVal val="#ppt_x"/>
                                          </p:val>
                                        </p:tav>
                                      </p:tavLst>
                                    </p:anim>
                                    <p:anim calcmode="lin" valueType="num">
                                      <p:cBhvr additive="base">
                                        <p:cTn id="5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1000"/>
                                        <p:tgtEl>
                                          <p:spTgt spid="8"/>
                                        </p:tgtEl>
                                      </p:cBhvr>
                                    </p:animEffect>
                                    <p:anim calcmode="lin" valueType="num">
                                      <p:cBhvr>
                                        <p:cTn id="59" dur="1000" fill="hold"/>
                                        <p:tgtEl>
                                          <p:spTgt spid="8"/>
                                        </p:tgtEl>
                                        <p:attrNameLst>
                                          <p:attrName>ppt_x</p:attrName>
                                        </p:attrNameLst>
                                      </p:cBhvr>
                                      <p:tavLst>
                                        <p:tav tm="0">
                                          <p:val>
                                            <p:strVal val="#ppt_x"/>
                                          </p:val>
                                        </p:tav>
                                        <p:tav tm="100000">
                                          <p:val>
                                            <p:strVal val="#ppt_x"/>
                                          </p:val>
                                        </p:tav>
                                      </p:tavLst>
                                    </p:anim>
                                    <p:anim calcmode="lin" valueType="num">
                                      <p:cBhvr>
                                        <p:cTn id="6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9"/>
                                        </p:tgtEl>
                                        <p:attrNameLst>
                                          <p:attrName>style.visibility</p:attrName>
                                        </p:attrNameLst>
                                      </p:cBhvr>
                                      <p:to>
                                        <p:strVal val="visible"/>
                                      </p:to>
                                    </p:set>
                                    <p:animEffect transition="in" filter="barn(inVertical)">
                                      <p:cBhvr>
                                        <p:cTn id="65" dur="500"/>
                                        <p:tgtEl>
                                          <p:spTgt spid="9"/>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10"/>
                                        </p:tgtEl>
                                        <p:attrNameLst>
                                          <p:attrName>style.visibility</p:attrName>
                                        </p:attrNameLst>
                                      </p:cBhvr>
                                      <p:to>
                                        <p:strVal val="visible"/>
                                      </p:to>
                                    </p:set>
                                    <p:animEffect transition="in" filter="barn(inVertical)">
                                      <p:cBhvr>
                                        <p:cTn id="68" dur="500"/>
                                        <p:tgtEl>
                                          <p:spTgt spid="10"/>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11"/>
                                        </p:tgtEl>
                                        <p:attrNameLst>
                                          <p:attrName>style.visibility</p:attrName>
                                        </p:attrNameLst>
                                      </p:cBhvr>
                                      <p:to>
                                        <p:strVal val="visible"/>
                                      </p:to>
                                    </p:set>
                                    <p:animEffect transition="in" filter="barn(inVertical)">
                                      <p:cBhvr>
                                        <p:cTn id="7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9" grpId="0" animBg="1"/>
      <p:bldP spid="10" grpId="0" animBg="1"/>
      <p:bldP spid="11" grpId="0"/>
      <p:bldP spid="12" grpId="0" animBg="1"/>
      <p:bldP spid="14" grpId="0" animBg="1"/>
      <p:bldP spid="15" grpId="0" animBg="1"/>
      <p:bldP spid="16" grpId="0" animBg="1"/>
      <p:bldP spid="17" grpId="0" animBg="1"/>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ángulo 84">
            <a:extLst>
              <a:ext uri="{FF2B5EF4-FFF2-40B4-BE49-F238E27FC236}">
                <a16:creationId xmlns:a16="http://schemas.microsoft.com/office/drawing/2014/main" id="{3606EC23-60BF-42AD-8D91-60CE49AC5806}"/>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45740"/>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s-ES" sz="2800" b="1" dirty="0">
                <a:solidFill>
                  <a:schemeClr val="tx1"/>
                </a:solidFill>
                <a:latin typeface="Georgia" panose="02040502050405020303" pitchFamily="18" charset="0"/>
                <a:cs typeface="Arial" panose="020B0604020202020204" pitchFamily="34" charset="0"/>
              </a:rPr>
              <a:t>Asignación Goodwill</a:t>
            </a:r>
            <a:endParaRPr lang="es-CL" sz="2800" dirty="0">
              <a:solidFill>
                <a:schemeClr val="tx1"/>
              </a:solidFill>
              <a:latin typeface="Georgia" panose="02040502050405020303" pitchFamily="18" charset="0"/>
              <a:cs typeface="Arial" panose="020B0604020202020204" pitchFamily="34" charset="0"/>
            </a:endParaRPr>
          </a:p>
        </p:txBody>
      </p:sp>
      <p:graphicFrame>
        <p:nvGraphicFramePr>
          <p:cNvPr id="6" name="Tabla 4">
            <a:extLst>
              <a:ext uri="{FF2B5EF4-FFF2-40B4-BE49-F238E27FC236}">
                <a16:creationId xmlns:a16="http://schemas.microsoft.com/office/drawing/2014/main" id="{C057F971-2544-2763-8326-C041D5BC3D3D}"/>
              </a:ext>
            </a:extLst>
          </p:cNvPr>
          <p:cNvGraphicFramePr>
            <a:graphicFrameLocks noGrp="1"/>
          </p:cNvGraphicFramePr>
          <p:nvPr/>
        </p:nvGraphicFramePr>
        <p:xfrm>
          <a:off x="4472137" y="1237789"/>
          <a:ext cx="3289296" cy="1042238"/>
        </p:xfrm>
        <a:graphic>
          <a:graphicData uri="http://schemas.openxmlformats.org/drawingml/2006/table">
            <a:tbl>
              <a:tblPr firstRow="1" bandRow="1">
                <a:tableStyleId>{5C22544A-7EE6-4342-B048-85BDC9FD1C3A}</a:tableStyleId>
              </a:tblPr>
              <a:tblGrid>
                <a:gridCol w="2076923">
                  <a:extLst>
                    <a:ext uri="{9D8B030D-6E8A-4147-A177-3AD203B41FA5}">
                      <a16:colId xmlns:a16="http://schemas.microsoft.com/office/drawing/2014/main" val="3276691051"/>
                    </a:ext>
                  </a:extLst>
                </a:gridCol>
                <a:gridCol w="1212373">
                  <a:extLst>
                    <a:ext uri="{9D8B030D-6E8A-4147-A177-3AD203B41FA5}">
                      <a16:colId xmlns:a16="http://schemas.microsoft.com/office/drawing/2014/main" val="3066978363"/>
                    </a:ext>
                  </a:extLst>
                </a:gridCol>
              </a:tblGrid>
              <a:tr h="301918">
                <a:tc>
                  <a:txBody>
                    <a:bodyPr/>
                    <a:lstStyle/>
                    <a:p>
                      <a:r>
                        <a:rPr lang="es-CL" sz="1200" b="0" dirty="0">
                          <a:solidFill>
                            <a:schemeClr val="bg1"/>
                          </a:solidFill>
                          <a:latin typeface="Georgia" panose="02040502050405020303" pitchFamily="18" charset="0"/>
                        </a:rPr>
                        <a:t>Activo Fijo Tributario</a:t>
                      </a:r>
                    </a:p>
                  </a:txBody>
                  <a:tcPr>
                    <a:solidFill>
                      <a:srgbClr val="FF0000"/>
                    </a:solidFill>
                  </a:tcPr>
                </a:tc>
                <a:tc>
                  <a:txBody>
                    <a:bodyPr/>
                    <a:lstStyle/>
                    <a:p>
                      <a:pPr algn="r"/>
                      <a:r>
                        <a:rPr lang="es-CL" sz="1200" dirty="0">
                          <a:solidFill>
                            <a:schemeClr val="bg1"/>
                          </a:solidFill>
                          <a:latin typeface="Georgia" panose="02040502050405020303" pitchFamily="18" charset="0"/>
                        </a:rPr>
                        <a:t>270.000.000</a:t>
                      </a:r>
                    </a:p>
                  </a:txBody>
                  <a:tcPr>
                    <a:solidFill>
                      <a:srgbClr val="FF0000"/>
                    </a:solidFill>
                  </a:tcPr>
                </a:tc>
                <a:extLst>
                  <a:ext uri="{0D108BD9-81ED-4DB2-BD59-A6C34878D82A}">
                    <a16:rowId xmlns:a16="http://schemas.microsoft.com/office/drawing/2014/main" val="2259168491"/>
                  </a:ext>
                </a:extLst>
              </a:tr>
              <a:tr h="301918">
                <a:tc>
                  <a:txBody>
                    <a:bodyPr/>
                    <a:lstStyle/>
                    <a:p>
                      <a:r>
                        <a:rPr lang="es-CL" sz="1200" b="0" dirty="0" err="1">
                          <a:solidFill>
                            <a:schemeClr val="bg1"/>
                          </a:solidFill>
                          <a:latin typeface="Georgia" panose="02040502050405020303" pitchFamily="18" charset="0"/>
                        </a:rPr>
                        <a:t>Dep</a:t>
                      </a:r>
                      <a:r>
                        <a:rPr lang="es-CL" sz="1200" b="0" dirty="0">
                          <a:solidFill>
                            <a:schemeClr val="bg1"/>
                          </a:solidFill>
                          <a:latin typeface="Georgia" panose="02040502050405020303" pitchFamily="18" charset="0"/>
                        </a:rPr>
                        <a:t>. </a:t>
                      </a:r>
                      <a:r>
                        <a:rPr lang="es-CL" sz="1200" b="0" dirty="0" err="1">
                          <a:solidFill>
                            <a:schemeClr val="bg1"/>
                          </a:solidFill>
                          <a:latin typeface="Georgia" panose="02040502050405020303" pitchFamily="18" charset="0"/>
                        </a:rPr>
                        <a:t>Acum</a:t>
                      </a:r>
                      <a:r>
                        <a:rPr lang="es-CL" sz="1200" b="0" dirty="0">
                          <a:solidFill>
                            <a:schemeClr val="bg1"/>
                          </a:solidFill>
                          <a:latin typeface="Georgia" panose="02040502050405020303" pitchFamily="18" charset="0"/>
                        </a:rPr>
                        <a:t>. Tributario</a:t>
                      </a:r>
                    </a:p>
                  </a:txBody>
                  <a:tcPr>
                    <a:solidFill>
                      <a:srgbClr val="FF0000"/>
                    </a:solidFill>
                  </a:tcPr>
                </a:tc>
                <a:tc>
                  <a:txBody>
                    <a:bodyPr/>
                    <a:lstStyle/>
                    <a:p>
                      <a:pPr algn="r"/>
                      <a:r>
                        <a:rPr lang="es-CL" sz="1200" dirty="0">
                          <a:solidFill>
                            <a:schemeClr val="bg1"/>
                          </a:solidFill>
                          <a:latin typeface="Georgia" panose="02040502050405020303" pitchFamily="18" charset="0"/>
                        </a:rPr>
                        <a:t>(225.000.000)</a:t>
                      </a:r>
                    </a:p>
                  </a:txBody>
                  <a:tcPr>
                    <a:solidFill>
                      <a:srgbClr val="FF0000"/>
                    </a:solidFill>
                  </a:tcPr>
                </a:tc>
                <a:extLst>
                  <a:ext uri="{0D108BD9-81ED-4DB2-BD59-A6C34878D82A}">
                    <a16:rowId xmlns:a16="http://schemas.microsoft.com/office/drawing/2014/main" val="3811533212"/>
                  </a:ext>
                </a:extLst>
              </a:tr>
              <a:tr h="136484">
                <a:tc>
                  <a:txBody>
                    <a:bodyPr/>
                    <a:lstStyle/>
                    <a:p>
                      <a:endParaRPr lang="es-CL" sz="200" b="0" dirty="0">
                        <a:solidFill>
                          <a:schemeClr val="bg1"/>
                        </a:solidFill>
                        <a:latin typeface="Georgia" panose="02040502050405020303" pitchFamily="18" charset="0"/>
                      </a:endParaRPr>
                    </a:p>
                  </a:txBody>
                  <a:tcPr>
                    <a:solidFill>
                      <a:srgbClr val="FF0000"/>
                    </a:solidFill>
                  </a:tcPr>
                </a:tc>
                <a:tc>
                  <a:txBody>
                    <a:bodyPr/>
                    <a:lstStyle/>
                    <a:p>
                      <a:pPr algn="r"/>
                      <a:endParaRPr lang="es-CL" sz="200" dirty="0">
                        <a:solidFill>
                          <a:schemeClr val="bg1"/>
                        </a:solidFill>
                        <a:latin typeface="Georgia" panose="02040502050405020303" pitchFamily="18" charset="0"/>
                      </a:endParaRPr>
                    </a:p>
                  </a:txBody>
                  <a:tcPr>
                    <a:solidFill>
                      <a:srgbClr val="FF0000"/>
                    </a:solidFill>
                  </a:tcPr>
                </a:tc>
                <a:extLst>
                  <a:ext uri="{0D108BD9-81ED-4DB2-BD59-A6C34878D82A}">
                    <a16:rowId xmlns:a16="http://schemas.microsoft.com/office/drawing/2014/main" val="1818630950"/>
                  </a:ext>
                </a:extLst>
              </a:tr>
              <a:tr h="301918">
                <a:tc>
                  <a:txBody>
                    <a:bodyPr/>
                    <a:lstStyle/>
                    <a:p>
                      <a:r>
                        <a:rPr lang="es-CL" sz="1200" b="1" dirty="0">
                          <a:solidFill>
                            <a:schemeClr val="bg1"/>
                          </a:solidFill>
                          <a:latin typeface="Georgia" panose="02040502050405020303" pitchFamily="18" charset="0"/>
                        </a:rPr>
                        <a:t>Valor Neto</a:t>
                      </a:r>
                    </a:p>
                  </a:txBody>
                  <a:tcPr>
                    <a:solidFill>
                      <a:srgbClr val="FF0000"/>
                    </a:solidFill>
                  </a:tcPr>
                </a:tc>
                <a:tc>
                  <a:txBody>
                    <a:bodyPr/>
                    <a:lstStyle/>
                    <a:p>
                      <a:pPr algn="r"/>
                      <a:r>
                        <a:rPr lang="es-CL" sz="1200" b="1" dirty="0">
                          <a:solidFill>
                            <a:schemeClr val="bg1"/>
                          </a:solidFill>
                          <a:latin typeface="Georgia" panose="02040502050405020303" pitchFamily="18" charset="0"/>
                        </a:rPr>
                        <a:t>45.000.000</a:t>
                      </a:r>
                    </a:p>
                  </a:txBody>
                  <a:tcPr>
                    <a:solidFill>
                      <a:srgbClr val="FF0000"/>
                    </a:solidFill>
                  </a:tcPr>
                </a:tc>
                <a:extLst>
                  <a:ext uri="{0D108BD9-81ED-4DB2-BD59-A6C34878D82A}">
                    <a16:rowId xmlns:a16="http://schemas.microsoft.com/office/drawing/2014/main" val="501306036"/>
                  </a:ext>
                </a:extLst>
              </a:tr>
            </a:tbl>
          </a:graphicData>
        </a:graphic>
      </p:graphicFrame>
      <p:sp>
        <p:nvSpPr>
          <p:cNvPr id="10" name="Cerrar llave 9">
            <a:extLst>
              <a:ext uri="{FF2B5EF4-FFF2-40B4-BE49-F238E27FC236}">
                <a16:creationId xmlns:a16="http://schemas.microsoft.com/office/drawing/2014/main" id="{9A0690B0-922E-4784-833C-77C25BA74B1B}"/>
              </a:ext>
            </a:extLst>
          </p:cNvPr>
          <p:cNvSpPr/>
          <p:nvPr/>
        </p:nvSpPr>
        <p:spPr>
          <a:xfrm>
            <a:off x="7706703" y="1036715"/>
            <a:ext cx="265352" cy="1437865"/>
          </a:xfrm>
          <a:prstGeom prst="rightBrac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11" name="Text Box 2">
            <a:extLst>
              <a:ext uri="{FF2B5EF4-FFF2-40B4-BE49-F238E27FC236}">
                <a16:creationId xmlns:a16="http://schemas.microsoft.com/office/drawing/2014/main" id="{02C837E3-6EA3-4EAB-710C-3B0F6868DE65}"/>
              </a:ext>
            </a:extLst>
          </p:cNvPr>
          <p:cNvSpPr txBox="1">
            <a:spLocks noChangeArrowheads="1"/>
          </p:cNvSpPr>
          <p:nvPr/>
        </p:nvSpPr>
        <p:spPr bwMode="auto">
          <a:xfrm>
            <a:off x="8151407" y="1400842"/>
            <a:ext cx="3648244"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63538" indent="-363538"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indent="0" algn="ctr" eaLnBrk="1" hangingPunct="1"/>
            <a:r>
              <a:rPr lang="es-MX" altLang="es-CL" dirty="0">
                <a:latin typeface="Georgia" panose="02040502050405020303" pitchFamily="18" charset="0"/>
                <a:cs typeface="Gautami" panose="020B0502040204020203" pitchFamily="34" charset="0"/>
              </a:rPr>
              <a:t>Valor Corriente en Plaza</a:t>
            </a:r>
          </a:p>
          <a:p>
            <a:pPr marL="0" indent="0" algn="ctr" eaLnBrk="1" hangingPunct="1"/>
            <a:r>
              <a:rPr lang="es-MX" altLang="es-CL" sz="1500" b="1" dirty="0">
                <a:solidFill>
                  <a:srgbClr val="0000FF"/>
                </a:solidFill>
                <a:latin typeface="Georgia" panose="02040502050405020303" pitchFamily="18" charset="0"/>
                <a:cs typeface="Gautami" panose="020B0502040204020203" pitchFamily="34" charset="0"/>
              </a:rPr>
              <a:t>285.000.000</a:t>
            </a:r>
            <a:endParaRPr lang="es-MX" altLang="es-CL" sz="1500" b="1" dirty="0">
              <a:solidFill>
                <a:srgbClr val="FF0000"/>
              </a:solidFill>
              <a:latin typeface="Georgia" panose="02040502050405020303" pitchFamily="18" charset="0"/>
              <a:cs typeface="Gautami" panose="020B0502040204020203" pitchFamily="34" charset="0"/>
            </a:endParaRPr>
          </a:p>
        </p:txBody>
      </p:sp>
      <p:graphicFrame>
        <p:nvGraphicFramePr>
          <p:cNvPr id="2" name="Tabla 4">
            <a:extLst>
              <a:ext uri="{FF2B5EF4-FFF2-40B4-BE49-F238E27FC236}">
                <a16:creationId xmlns:a16="http://schemas.microsoft.com/office/drawing/2014/main" id="{F921ED3A-520F-CFD8-ECD2-34870DA1BE95}"/>
              </a:ext>
            </a:extLst>
          </p:cNvPr>
          <p:cNvGraphicFramePr>
            <a:graphicFrameLocks noGrp="1"/>
          </p:cNvGraphicFramePr>
          <p:nvPr/>
        </p:nvGraphicFramePr>
        <p:xfrm>
          <a:off x="67081" y="1113861"/>
          <a:ext cx="4320091" cy="1280160"/>
        </p:xfrm>
        <a:graphic>
          <a:graphicData uri="http://schemas.openxmlformats.org/drawingml/2006/table">
            <a:tbl>
              <a:tblPr firstRow="1" bandRow="1">
                <a:tableStyleId>{5C22544A-7EE6-4342-B048-85BDC9FD1C3A}</a:tableStyleId>
              </a:tblPr>
              <a:tblGrid>
                <a:gridCol w="2780419">
                  <a:extLst>
                    <a:ext uri="{9D8B030D-6E8A-4147-A177-3AD203B41FA5}">
                      <a16:colId xmlns:a16="http://schemas.microsoft.com/office/drawing/2014/main" val="3276691051"/>
                    </a:ext>
                  </a:extLst>
                </a:gridCol>
                <a:gridCol w="1539672">
                  <a:extLst>
                    <a:ext uri="{9D8B030D-6E8A-4147-A177-3AD203B41FA5}">
                      <a16:colId xmlns:a16="http://schemas.microsoft.com/office/drawing/2014/main" val="3066978363"/>
                    </a:ext>
                  </a:extLst>
                </a:gridCol>
              </a:tblGrid>
              <a:tr h="370840">
                <a:tc>
                  <a:txBody>
                    <a:bodyPr/>
                    <a:lstStyle/>
                    <a:p>
                      <a:r>
                        <a:rPr lang="es-CL" b="0" dirty="0">
                          <a:solidFill>
                            <a:schemeClr val="tx1"/>
                          </a:solidFill>
                          <a:latin typeface="Georgia" panose="02040502050405020303" pitchFamily="18" charset="0"/>
                        </a:rPr>
                        <a:t>Valor adquisición</a:t>
                      </a:r>
                    </a:p>
                  </a:txBody>
                  <a:tcPr>
                    <a:solidFill>
                      <a:schemeClr val="bg2"/>
                    </a:solidFill>
                  </a:tcPr>
                </a:tc>
                <a:tc>
                  <a:txBody>
                    <a:bodyPr/>
                    <a:lstStyle/>
                    <a:p>
                      <a:pPr algn="r"/>
                      <a:r>
                        <a:rPr lang="es-CL" sz="1500" dirty="0">
                          <a:solidFill>
                            <a:schemeClr val="tx1"/>
                          </a:solidFill>
                          <a:latin typeface="Georgia" panose="02040502050405020303" pitchFamily="18" charset="0"/>
                        </a:rPr>
                        <a:t>900.000.000</a:t>
                      </a:r>
                    </a:p>
                  </a:txBody>
                  <a:tcPr>
                    <a:solidFill>
                      <a:schemeClr val="bg2"/>
                    </a:solidFill>
                  </a:tcPr>
                </a:tc>
                <a:extLst>
                  <a:ext uri="{0D108BD9-81ED-4DB2-BD59-A6C34878D82A}">
                    <a16:rowId xmlns:a16="http://schemas.microsoft.com/office/drawing/2014/main" val="2259168491"/>
                  </a:ext>
                </a:extLst>
              </a:tr>
              <a:tr h="370840">
                <a:tc>
                  <a:txBody>
                    <a:bodyPr/>
                    <a:lstStyle/>
                    <a:p>
                      <a:r>
                        <a:rPr lang="es-CL" b="0" dirty="0">
                          <a:solidFill>
                            <a:schemeClr val="tx1"/>
                          </a:solidFill>
                          <a:latin typeface="Georgia" panose="02040502050405020303" pitchFamily="18" charset="0"/>
                        </a:rPr>
                        <a:t>Capital Propio Tributario</a:t>
                      </a:r>
                    </a:p>
                  </a:txBody>
                  <a:tcPr>
                    <a:solidFill>
                      <a:schemeClr val="bg2"/>
                    </a:solidFill>
                  </a:tcPr>
                </a:tc>
                <a:tc>
                  <a:txBody>
                    <a:bodyPr/>
                    <a:lstStyle/>
                    <a:p>
                      <a:pPr algn="r"/>
                      <a:r>
                        <a:rPr lang="es-CL" sz="1500" dirty="0">
                          <a:solidFill>
                            <a:schemeClr val="tx1"/>
                          </a:solidFill>
                          <a:latin typeface="Georgia" panose="02040502050405020303" pitchFamily="18" charset="0"/>
                        </a:rPr>
                        <a:t>353.080.000</a:t>
                      </a:r>
                    </a:p>
                  </a:txBody>
                  <a:tcPr>
                    <a:solidFill>
                      <a:schemeClr val="bg2"/>
                    </a:solidFill>
                  </a:tcPr>
                </a:tc>
                <a:extLst>
                  <a:ext uri="{0D108BD9-81ED-4DB2-BD59-A6C34878D82A}">
                    <a16:rowId xmlns:a16="http://schemas.microsoft.com/office/drawing/2014/main" val="3811533212"/>
                  </a:ext>
                </a:extLst>
              </a:tr>
              <a:tr h="0">
                <a:tc>
                  <a:txBody>
                    <a:bodyPr/>
                    <a:lstStyle/>
                    <a:p>
                      <a:endParaRPr lang="es-CL" sz="500" b="0" dirty="0">
                        <a:solidFill>
                          <a:schemeClr val="tx1"/>
                        </a:solidFill>
                        <a:latin typeface="Georgia" panose="02040502050405020303" pitchFamily="18" charset="0"/>
                      </a:endParaRPr>
                    </a:p>
                  </a:txBody>
                  <a:tcPr>
                    <a:solidFill>
                      <a:schemeClr val="bg2"/>
                    </a:solidFill>
                  </a:tcPr>
                </a:tc>
                <a:tc>
                  <a:txBody>
                    <a:bodyPr/>
                    <a:lstStyle/>
                    <a:p>
                      <a:pPr algn="r"/>
                      <a:endParaRPr lang="es-CL" sz="500" dirty="0">
                        <a:solidFill>
                          <a:schemeClr val="tx1"/>
                        </a:solidFill>
                        <a:latin typeface="Georgia" panose="02040502050405020303" pitchFamily="18" charset="0"/>
                      </a:endParaRPr>
                    </a:p>
                  </a:txBody>
                  <a:tcPr>
                    <a:solidFill>
                      <a:schemeClr val="bg2"/>
                    </a:solidFill>
                  </a:tcPr>
                </a:tc>
                <a:extLst>
                  <a:ext uri="{0D108BD9-81ED-4DB2-BD59-A6C34878D82A}">
                    <a16:rowId xmlns:a16="http://schemas.microsoft.com/office/drawing/2014/main" val="1818630950"/>
                  </a:ext>
                </a:extLst>
              </a:tr>
              <a:tr h="370840">
                <a:tc>
                  <a:txBody>
                    <a:bodyPr/>
                    <a:lstStyle/>
                    <a:p>
                      <a:r>
                        <a:rPr lang="es-CL" b="1" dirty="0">
                          <a:solidFill>
                            <a:schemeClr val="tx1"/>
                          </a:solidFill>
                          <a:latin typeface="Georgia" panose="02040502050405020303" pitchFamily="18" charset="0"/>
                        </a:rPr>
                        <a:t>Goodwill Tributario</a:t>
                      </a:r>
                    </a:p>
                  </a:txBody>
                  <a:tcPr>
                    <a:solidFill>
                      <a:schemeClr val="bg2"/>
                    </a:solidFill>
                  </a:tcPr>
                </a:tc>
                <a:tc>
                  <a:txBody>
                    <a:bodyPr/>
                    <a:lstStyle/>
                    <a:p>
                      <a:pPr algn="r"/>
                      <a:r>
                        <a:rPr lang="es-CL" sz="1500" dirty="0">
                          <a:solidFill>
                            <a:schemeClr val="tx1"/>
                          </a:solidFill>
                          <a:latin typeface="Georgia" panose="02040502050405020303" pitchFamily="18" charset="0"/>
                        </a:rPr>
                        <a:t>546.920.000</a:t>
                      </a:r>
                    </a:p>
                  </a:txBody>
                  <a:tcPr>
                    <a:solidFill>
                      <a:schemeClr val="bg2"/>
                    </a:solidFill>
                  </a:tcPr>
                </a:tc>
                <a:extLst>
                  <a:ext uri="{0D108BD9-81ED-4DB2-BD59-A6C34878D82A}">
                    <a16:rowId xmlns:a16="http://schemas.microsoft.com/office/drawing/2014/main" val="501306036"/>
                  </a:ext>
                </a:extLst>
              </a:tr>
            </a:tbl>
          </a:graphicData>
        </a:graphic>
      </p:graphicFrame>
      <p:pic>
        <p:nvPicPr>
          <p:cNvPr id="4" name="Imagen 3">
            <a:extLst>
              <a:ext uri="{FF2B5EF4-FFF2-40B4-BE49-F238E27FC236}">
                <a16:creationId xmlns:a16="http://schemas.microsoft.com/office/drawing/2014/main" id="{C7DD92A7-4771-D7B1-1701-B2679998BD68}"/>
              </a:ext>
            </a:extLst>
          </p:cNvPr>
          <p:cNvPicPr>
            <a:picLocks noChangeAspect="1"/>
          </p:cNvPicPr>
          <p:nvPr/>
        </p:nvPicPr>
        <p:blipFill>
          <a:blip r:embed="rId2"/>
          <a:stretch>
            <a:fillRect/>
          </a:stretch>
        </p:blipFill>
        <p:spPr>
          <a:xfrm>
            <a:off x="290820" y="2588735"/>
            <a:ext cx="11508831" cy="1984354"/>
          </a:xfrm>
          <a:prstGeom prst="rect">
            <a:avLst/>
          </a:prstGeom>
          <a:ln w="38100">
            <a:solidFill>
              <a:schemeClr val="tx1"/>
            </a:solidFill>
          </a:ln>
        </p:spPr>
      </p:pic>
      <p:sp>
        <p:nvSpPr>
          <p:cNvPr id="18" name="CuadroTexto 17">
            <a:extLst>
              <a:ext uri="{FF2B5EF4-FFF2-40B4-BE49-F238E27FC236}">
                <a16:creationId xmlns:a16="http://schemas.microsoft.com/office/drawing/2014/main" id="{1036DE51-7594-937E-B76D-7FC4F815285B}"/>
              </a:ext>
            </a:extLst>
          </p:cNvPr>
          <p:cNvSpPr txBox="1"/>
          <p:nvPr/>
        </p:nvSpPr>
        <p:spPr>
          <a:xfrm>
            <a:off x="437741" y="4595587"/>
            <a:ext cx="11335461" cy="1477328"/>
          </a:xfrm>
          <a:prstGeom prst="rect">
            <a:avLst/>
          </a:prstGeom>
          <a:noFill/>
        </p:spPr>
        <p:txBody>
          <a:bodyPr wrap="square">
            <a:spAutoFit/>
          </a:bodyPr>
          <a:lstStyle/>
          <a:p>
            <a:pPr algn="just"/>
            <a:r>
              <a:rPr lang="es-MX" sz="1500" dirty="0">
                <a:latin typeface="Georgia" panose="02040502050405020303" pitchFamily="18" charset="0"/>
              </a:rPr>
              <a:t>Como se aprecia, antes de la Ley </a:t>
            </a:r>
            <a:r>
              <a:rPr lang="es-MX" sz="1500" dirty="0" err="1">
                <a:latin typeface="Georgia" panose="02040502050405020303" pitchFamily="18" charset="0"/>
              </a:rPr>
              <a:t>N°</a:t>
            </a:r>
            <a:r>
              <a:rPr lang="es-MX" sz="1500" dirty="0">
                <a:latin typeface="Georgia" panose="02040502050405020303" pitchFamily="18" charset="0"/>
              </a:rPr>
              <a:t> 20.630 el </a:t>
            </a:r>
            <a:r>
              <a:rPr lang="es-MX" sz="1500" dirty="0" err="1">
                <a:latin typeface="Georgia" panose="02040502050405020303" pitchFamily="18" charset="0"/>
              </a:rPr>
              <a:t>goodwill</a:t>
            </a:r>
            <a:r>
              <a:rPr lang="es-MX" sz="1500" dirty="0">
                <a:latin typeface="Georgia" panose="02040502050405020303" pitchFamily="18" charset="0"/>
              </a:rPr>
              <a:t> se asignaba en su totalidad al activo no monetario, con el consiguiente cargo a resultado, para efectos del ejemplo, a través de la depreciación o como mayor costo en caso de enajenación. Con la entrada en vigencia de la Ley </a:t>
            </a:r>
            <a:r>
              <a:rPr lang="es-MX" sz="1500" dirty="0" err="1">
                <a:latin typeface="Georgia" panose="02040502050405020303" pitchFamily="18" charset="0"/>
              </a:rPr>
              <a:t>N°</a:t>
            </a:r>
            <a:r>
              <a:rPr lang="es-MX" sz="1500" dirty="0">
                <a:latin typeface="Georgia" panose="02040502050405020303" pitchFamily="18" charset="0"/>
              </a:rPr>
              <a:t> 20.630 el </a:t>
            </a:r>
            <a:r>
              <a:rPr lang="es-MX" sz="1500" dirty="0" err="1">
                <a:latin typeface="Georgia" panose="02040502050405020303" pitchFamily="18" charset="0"/>
              </a:rPr>
              <a:t>goodwill</a:t>
            </a:r>
            <a:r>
              <a:rPr lang="es-MX" sz="1500" dirty="0">
                <a:latin typeface="Georgia" panose="02040502050405020303" pitchFamily="18" charset="0"/>
              </a:rPr>
              <a:t> sólo podía asignarse al activo no monetario hasta el valor corriente en plaza de dicho bien, correspondiendo la parte no asignada a un gasto diferido amortizable en cuotas iguales en un lapso de 10 años. Finalmente, con la entrada en vigencia de la Ley </a:t>
            </a:r>
            <a:r>
              <a:rPr lang="es-MX" sz="1500" dirty="0" err="1">
                <a:latin typeface="Georgia" panose="02040502050405020303" pitchFamily="18" charset="0"/>
              </a:rPr>
              <a:t>N°</a:t>
            </a:r>
            <a:r>
              <a:rPr lang="es-MX" sz="1500" dirty="0">
                <a:latin typeface="Georgia" panose="02040502050405020303" pitchFamily="18" charset="0"/>
              </a:rPr>
              <a:t> 20.780, el monto del </a:t>
            </a:r>
            <a:r>
              <a:rPr lang="es-MX" sz="1500" dirty="0" err="1">
                <a:latin typeface="Georgia" panose="02040502050405020303" pitchFamily="18" charset="0"/>
              </a:rPr>
              <a:t>goodwill</a:t>
            </a:r>
            <a:r>
              <a:rPr lang="es-MX" sz="1500" dirty="0">
                <a:latin typeface="Georgia" panose="02040502050405020303" pitchFamily="18" charset="0"/>
              </a:rPr>
              <a:t> no asignable pasa a ser un activo intangible el cual sólo generará efectos en los resultados de la sociedad absorbente al momento de la disolución o término de giro de la empresa</a:t>
            </a:r>
            <a:endParaRPr lang="es-CL" sz="1500" dirty="0">
              <a:latin typeface="Georgia" panose="02040502050405020303" pitchFamily="18" charset="0"/>
            </a:endParaRPr>
          </a:p>
        </p:txBody>
      </p:sp>
      <p:sp>
        <p:nvSpPr>
          <p:cNvPr id="20" name="Shape 1945">
            <a:extLst>
              <a:ext uri="{FF2B5EF4-FFF2-40B4-BE49-F238E27FC236}">
                <a16:creationId xmlns:a16="http://schemas.microsoft.com/office/drawing/2014/main" id="{C355CE00-95A5-F895-1965-22A3EFD9942D}"/>
              </a:ext>
            </a:extLst>
          </p:cNvPr>
          <p:cNvSpPr/>
          <p:nvPr/>
        </p:nvSpPr>
        <p:spPr>
          <a:xfrm>
            <a:off x="1994172" y="3259298"/>
            <a:ext cx="1250975"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dirty="0">
                <a:solidFill>
                  <a:srgbClr val="FF0000"/>
                </a:solidFill>
                <a:latin typeface="Georgia" panose="02040502050405020303" pitchFamily="18" charset="0"/>
                <a:ea typeface="Roboto Light"/>
                <a:cs typeface="Roboto Light"/>
                <a:sym typeface="BebasNeueBold"/>
              </a:rPr>
              <a:t>Edificio</a:t>
            </a:r>
            <a:endParaRPr sz="1500" dirty="0">
              <a:solidFill>
                <a:srgbClr val="FF0000"/>
              </a:solidFill>
              <a:latin typeface="Georgia" panose="02040502050405020303" pitchFamily="18" charset="0"/>
              <a:ea typeface="Roboto Light"/>
              <a:cs typeface="Roboto Light"/>
              <a:sym typeface="Roboto Light"/>
            </a:endParaRPr>
          </a:p>
        </p:txBody>
      </p:sp>
      <p:sp>
        <p:nvSpPr>
          <p:cNvPr id="23" name="Shape 1945">
            <a:extLst>
              <a:ext uri="{FF2B5EF4-FFF2-40B4-BE49-F238E27FC236}">
                <a16:creationId xmlns:a16="http://schemas.microsoft.com/office/drawing/2014/main" id="{72D562FB-B0CF-E136-0FEF-9A98E47F422B}"/>
              </a:ext>
            </a:extLst>
          </p:cNvPr>
          <p:cNvSpPr/>
          <p:nvPr/>
        </p:nvSpPr>
        <p:spPr>
          <a:xfrm>
            <a:off x="1981200" y="3713257"/>
            <a:ext cx="1250975"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dirty="0">
                <a:solidFill>
                  <a:srgbClr val="FF0000"/>
                </a:solidFill>
                <a:latin typeface="Georgia" panose="02040502050405020303" pitchFamily="18" charset="0"/>
                <a:ea typeface="Roboto Light"/>
                <a:cs typeface="Roboto Light"/>
                <a:sym typeface="BebasNeueBold"/>
              </a:rPr>
              <a:t>Edificio</a:t>
            </a:r>
            <a:endParaRPr sz="1500" dirty="0">
              <a:solidFill>
                <a:srgbClr val="FF0000"/>
              </a:solidFill>
              <a:latin typeface="Georgia" panose="02040502050405020303" pitchFamily="18" charset="0"/>
              <a:ea typeface="Roboto Light"/>
              <a:cs typeface="Roboto Light"/>
              <a:sym typeface="Roboto Light"/>
            </a:endParaRPr>
          </a:p>
        </p:txBody>
      </p:sp>
      <p:sp>
        <p:nvSpPr>
          <p:cNvPr id="25" name="Shape 1945">
            <a:extLst>
              <a:ext uri="{FF2B5EF4-FFF2-40B4-BE49-F238E27FC236}">
                <a16:creationId xmlns:a16="http://schemas.microsoft.com/office/drawing/2014/main" id="{F442BA26-C6C2-6E0E-4F20-9487F95DFEB1}"/>
              </a:ext>
            </a:extLst>
          </p:cNvPr>
          <p:cNvSpPr/>
          <p:nvPr/>
        </p:nvSpPr>
        <p:spPr>
          <a:xfrm>
            <a:off x="1958502" y="4186672"/>
            <a:ext cx="1250975"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dirty="0">
                <a:solidFill>
                  <a:srgbClr val="FF0000"/>
                </a:solidFill>
                <a:latin typeface="Georgia" panose="02040502050405020303" pitchFamily="18" charset="0"/>
                <a:ea typeface="Roboto Light"/>
                <a:cs typeface="Roboto Light"/>
                <a:sym typeface="BebasNeueBold"/>
              </a:rPr>
              <a:t>Edificio</a:t>
            </a:r>
            <a:endParaRPr sz="1500" dirty="0">
              <a:solidFill>
                <a:srgbClr val="FF0000"/>
              </a:solidFill>
              <a:latin typeface="Georgia" panose="02040502050405020303" pitchFamily="18" charset="0"/>
              <a:ea typeface="Roboto Light"/>
              <a:cs typeface="Roboto Light"/>
              <a:sym typeface="Roboto Light"/>
            </a:endParaRPr>
          </a:p>
        </p:txBody>
      </p:sp>
      <p:sp>
        <p:nvSpPr>
          <p:cNvPr id="26" name="Shape 1945">
            <a:extLst>
              <a:ext uri="{FF2B5EF4-FFF2-40B4-BE49-F238E27FC236}">
                <a16:creationId xmlns:a16="http://schemas.microsoft.com/office/drawing/2014/main" id="{BFFB7510-F5D3-ABBC-58A0-F7E5D7FAA38E}"/>
              </a:ext>
            </a:extLst>
          </p:cNvPr>
          <p:cNvSpPr/>
          <p:nvPr/>
        </p:nvSpPr>
        <p:spPr>
          <a:xfrm>
            <a:off x="3420901" y="3265781"/>
            <a:ext cx="1250975"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dirty="0">
                <a:solidFill>
                  <a:srgbClr val="FF0000"/>
                </a:solidFill>
                <a:latin typeface="Georgia" panose="02040502050405020303" pitchFamily="18" charset="0"/>
                <a:ea typeface="Roboto Light"/>
                <a:cs typeface="Roboto Light"/>
                <a:sym typeface="BebasNeueBold"/>
              </a:rPr>
              <a:t>45.000.000</a:t>
            </a:r>
            <a:endParaRPr sz="1500" dirty="0">
              <a:solidFill>
                <a:srgbClr val="FF0000"/>
              </a:solidFill>
              <a:latin typeface="Georgia" panose="02040502050405020303" pitchFamily="18" charset="0"/>
              <a:ea typeface="Roboto Light"/>
              <a:cs typeface="Roboto Light"/>
              <a:sym typeface="Roboto Light"/>
            </a:endParaRPr>
          </a:p>
        </p:txBody>
      </p:sp>
      <p:sp>
        <p:nvSpPr>
          <p:cNvPr id="27" name="Shape 1945">
            <a:extLst>
              <a:ext uri="{FF2B5EF4-FFF2-40B4-BE49-F238E27FC236}">
                <a16:creationId xmlns:a16="http://schemas.microsoft.com/office/drawing/2014/main" id="{2A6124F7-0AB6-85FB-138F-A89A5F7AE48F}"/>
              </a:ext>
            </a:extLst>
          </p:cNvPr>
          <p:cNvSpPr/>
          <p:nvPr/>
        </p:nvSpPr>
        <p:spPr>
          <a:xfrm>
            <a:off x="3407929" y="3719740"/>
            <a:ext cx="1250975"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dirty="0">
                <a:solidFill>
                  <a:srgbClr val="FF0000"/>
                </a:solidFill>
                <a:latin typeface="Georgia" panose="02040502050405020303" pitchFamily="18" charset="0"/>
                <a:ea typeface="Roboto Light"/>
                <a:cs typeface="Roboto Light"/>
                <a:sym typeface="BebasNeueBold"/>
              </a:rPr>
              <a:t>45.000.000</a:t>
            </a:r>
            <a:endParaRPr sz="1500" dirty="0">
              <a:solidFill>
                <a:srgbClr val="FF0000"/>
              </a:solidFill>
              <a:latin typeface="Georgia" panose="02040502050405020303" pitchFamily="18" charset="0"/>
              <a:ea typeface="Roboto Light"/>
              <a:cs typeface="Roboto Light"/>
              <a:sym typeface="Roboto Light"/>
            </a:endParaRPr>
          </a:p>
        </p:txBody>
      </p:sp>
      <p:sp>
        <p:nvSpPr>
          <p:cNvPr id="28" name="Shape 1945">
            <a:extLst>
              <a:ext uri="{FF2B5EF4-FFF2-40B4-BE49-F238E27FC236}">
                <a16:creationId xmlns:a16="http://schemas.microsoft.com/office/drawing/2014/main" id="{092DA5BF-C857-CB0D-4388-EFD0C86EA0CC}"/>
              </a:ext>
            </a:extLst>
          </p:cNvPr>
          <p:cNvSpPr/>
          <p:nvPr/>
        </p:nvSpPr>
        <p:spPr>
          <a:xfrm>
            <a:off x="3385231" y="4193155"/>
            <a:ext cx="1250975"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dirty="0">
                <a:solidFill>
                  <a:srgbClr val="FF0000"/>
                </a:solidFill>
                <a:latin typeface="Georgia" panose="02040502050405020303" pitchFamily="18" charset="0"/>
                <a:ea typeface="Roboto Light"/>
                <a:cs typeface="Roboto Light"/>
                <a:sym typeface="BebasNeueBold"/>
              </a:rPr>
              <a:t>45.000.000</a:t>
            </a:r>
            <a:endParaRPr sz="1500" dirty="0">
              <a:solidFill>
                <a:srgbClr val="FF0000"/>
              </a:solidFill>
              <a:latin typeface="Georgia" panose="02040502050405020303" pitchFamily="18" charset="0"/>
              <a:ea typeface="Roboto Light"/>
              <a:cs typeface="Roboto Light"/>
              <a:sym typeface="Roboto Light"/>
            </a:endParaRPr>
          </a:p>
        </p:txBody>
      </p:sp>
      <p:sp>
        <p:nvSpPr>
          <p:cNvPr id="29" name="Shape 1945">
            <a:extLst>
              <a:ext uri="{FF2B5EF4-FFF2-40B4-BE49-F238E27FC236}">
                <a16:creationId xmlns:a16="http://schemas.microsoft.com/office/drawing/2014/main" id="{9A657D60-1A6B-4CD5-CA83-EABEE84105C1}"/>
              </a:ext>
            </a:extLst>
          </p:cNvPr>
          <p:cNvSpPr/>
          <p:nvPr/>
        </p:nvSpPr>
        <p:spPr>
          <a:xfrm>
            <a:off x="4857358" y="3281994"/>
            <a:ext cx="1250975"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dirty="0">
                <a:solidFill>
                  <a:srgbClr val="0000FF"/>
                </a:solidFill>
                <a:latin typeface="Georgia" panose="02040502050405020303" pitchFamily="18" charset="0"/>
                <a:ea typeface="Roboto Light"/>
                <a:cs typeface="Roboto Light"/>
                <a:sym typeface="BebasNeueBold"/>
              </a:rPr>
              <a:t>285.000.000</a:t>
            </a:r>
            <a:endParaRPr sz="1500" dirty="0">
              <a:solidFill>
                <a:srgbClr val="0000FF"/>
              </a:solidFill>
              <a:latin typeface="Georgia" panose="02040502050405020303" pitchFamily="18" charset="0"/>
              <a:ea typeface="Roboto Light"/>
              <a:cs typeface="Roboto Light"/>
              <a:sym typeface="Roboto Light"/>
            </a:endParaRPr>
          </a:p>
        </p:txBody>
      </p:sp>
      <p:sp>
        <p:nvSpPr>
          <p:cNvPr id="30" name="Shape 1945">
            <a:extLst>
              <a:ext uri="{FF2B5EF4-FFF2-40B4-BE49-F238E27FC236}">
                <a16:creationId xmlns:a16="http://schemas.microsoft.com/office/drawing/2014/main" id="{04A9298E-832A-30DF-21C3-B7C186830D74}"/>
              </a:ext>
            </a:extLst>
          </p:cNvPr>
          <p:cNvSpPr/>
          <p:nvPr/>
        </p:nvSpPr>
        <p:spPr>
          <a:xfrm>
            <a:off x="4844386" y="3735953"/>
            <a:ext cx="1250975"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dirty="0">
                <a:solidFill>
                  <a:srgbClr val="0000FF"/>
                </a:solidFill>
                <a:latin typeface="Georgia" panose="02040502050405020303" pitchFamily="18" charset="0"/>
                <a:ea typeface="Roboto Light"/>
                <a:cs typeface="Roboto Light"/>
                <a:sym typeface="BebasNeueBold"/>
              </a:rPr>
              <a:t>285.000.000</a:t>
            </a:r>
            <a:endParaRPr sz="1500" dirty="0">
              <a:solidFill>
                <a:srgbClr val="0000FF"/>
              </a:solidFill>
              <a:latin typeface="Georgia" panose="02040502050405020303" pitchFamily="18" charset="0"/>
              <a:ea typeface="Roboto Light"/>
              <a:cs typeface="Roboto Light"/>
              <a:sym typeface="Roboto Light"/>
            </a:endParaRPr>
          </a:p>
        </p:txBody>
      </p:sp>
      <p:sp>
        <p:nvSpPr>
          <p:cNvPr id="31" name="Shape 1945">
            <a:extLst>
              <a:ext uri="{FF2B5EF4-FFF2-40B4-BE49-F238E27FC236}">
                <a16:creationId xmlns:a16="http://schemas.microsoft.com/office/drawing/2014/main" id="{2E4CC9A2-67D1-0D08-3850-F77999A48798}"/>
              </a:ext>
            </a:extLst>
          </p:cNvPr>
          <p:cNvSpPr/>
          <p:nvPr/>
        </p:nvSpPr>
        <p:spPr>
          <a:xfrm>
            <a:off x="4821688" y="4209368"/>
            <a:ext cx="1250975"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dirty="0">
                <a:solidFill>
                  <a:srgbClr val="0000FF"/>
                </a:solidFill>
                <a:latin typeface="Georgia" panose="02040502050405020303" pitchFamily="18" charset="0"/>
                <a:ea typeface="Roboto Light"/>
                <a:cs typeface="Roboto Light"/>
                <a:sym typeface="BebasNeueBold"/>
              </a:rPr>
              <a:t>285.000.000</a:t>
            </a:r>
            <a:endParaRPr sz="1500" dirty="0">
              <a:solidFill>
                <a:srgbClr val="0000FF"/>
              </a:solidFill>
              <a:latin typeface="Georgia" panose="02040502050405020303" pitchFamily="18" charset="0"/>
              <a:ea typeface="Roboto Light"/>
              <a:cs typeface="Roboto Light"/>
              <a:sym typeface="Roboto Light"/>
            </a:endParaRPr>
          </a:p>
        </p:txBody>
      </p:sp>
      <p:sp>
        <p:nvSpPr>
          <p:cNvPr id="32" name="Shape 1945">
            <a:extLst>
              <a:ext uri="{FF2B5EF4-FFF2-40B4-BE49-F238E27FC236}">
                <a16:creationId xmlns:a16="http://schemas.microsoft.com/office/drawing/2014/main" id="{18F8CFE3-5865-06F6-16E5-1899C39A8A5D}"/>
              </a:ext>
            </a:extLst>
          </p:cNvPr>
          <p:cNvSpPr/>
          <p:nvPr/>
        </p:nvSpPr>
        <p:spPr>
          <a:xfrm>
            <a:off x="6266559" y="3273659"/>
            <a:ext cx="1250975"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dirty="0">
                <a:latin typeface="Georgia" panose="02040502050405020303" pitchFamily="18" charset="0"/>
                <a:ea typeface="Roboto Light"/>
                <a:cs typeface="Roboto Light"/>
                <a:sym typeface="BebasNeueBold"/>
              </a:rPr>
              <a:t>546.920.000</a:t>
            </a:r>
            <a:endParaRPr sz="1500" dirty="0">
              <a:latin typeface="Georgia" panose="02040502050405020303" pitchFamily="18" charset="0"/>
              <a:ea typeface="Roboto Light"/>
              <a:cs typeface="Roboto Light"/>
              <a:sym typeface="Roboto Light"/>
            </a:endParaRPr>
          </a:p>
        </p:txBody>
      </p:sp>
      <p:sp>
        <p:nvSpPr>
          <p:cNvPr id="33" name="Shape 1945">
            <a:extLst>
              <a:ext uri="{FF2B5EF4-FFF2-40B4-BE49-F238E27FC236}">
                <a16:creationId xmlns:a16="http://schemas.microsoft.com/office/drawing/2014/main" id="{3833B66F-41A9-149F-D50A-430511BAF1D4}"/>
              </a:ext>
            </a:extLst>
          </p:cNvPr>
          <p:cNvSpPr/>
          <p:nvPr/>
        </p:nvSpPr>
        <p:spPr>
          <a:xfrm>
            <a:off x="6253587" y="3727618"/>
            <a:ext cx="1250975"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dirty="0">
                <a:latin typeface="Georgia" panose="02040502050405020303" pitchFamily="18" charset="0"/>
                <a:ea typeface="Roboto Light"/>
                <a:cs typeface="Roboto Light"/>
                <a:sym typeface="BebasNeueBold"/>
              </a:rPr>
              <a:t>240.000.000</a:t>
            </a:r>
            <a:endParaRPr sz="1500" dirty="0">
              <a:latin typeface="Georgia" panose="02040502050405020303" pitchFamily="18" charset="0"/>
              <a:ea typeface="Roboto Light"/>
              <a:cs typeface="Roboto Light"/>
              <a:sym typeface="Roboto Light"/>
            </a:endParaRPr>
          </a:p>
        </p:txBody>
      </p:sp>
      <p:sp>
        <p:nvSpPr>
          <p:cNvPr id="34" name="Shape 1945">
            <a:extLst>
              <a:ext uri="{FF2B5EF4-FFF2-40B4-BE49-F238E27FC236}">
                <a16:creationId xmlns:a16="http://schemas.microsoft.com/office/drawing/2014/main" id="{3C145BB3-3A49-C49F-3572-213882BAE480}"/>
              </a:ext>
            </a:extLst>
          </p:cNvPr>
          <p:cNvSpPr/>
          <p:nvPr/>
        </p:nvSpPr>
        <p:spPr>
          <a:xfrm>
            <a:off x="6230889" y="4201033"/>
            <a:ext cx="1250975"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dirty="0">
                <a:latin typeface="Georgia" panose="02040502050405020303" pitchFamily="18" charset="0"/>
                <a:ea typeface="Roboto Light"/>
                <a:cs typeface="Roboto Light"/>
                <a:sym typeface="BebasNeueBold"/>
              </a:rPr>
              <a:t>240.000.000</a:t>
            </a:r>
            <a:endParaRPr sz="1500" dirty="0">
              <a:latin typeface="Georgia" panose="02040502050405020303" pitchFamily="18" charset="0"/>
              <a:ea typeface="Roboto Light"/>
              <a:cs typeface="Roboto Light"/>
              <a:sym typeface="Roboto Light"/>
            </a:endParaRPr>
          </a:p>
        </p:txBody>
      </p:sp>
      <p:sp>
        <p:nvSpPr>
          <p:cNvPr id="35" name="Shape 1945">
            <a:extLst>
              <a:ext uri="{FF2B5EF4-FFF2-40B4-BE49-F238E27FC236}">
                <a16:creationId xmlns:a16="http://schemas.microsoft.com/office/drawing/2014/main" id="{2C80E433-C894-A7E0-3A24-EE7C7C80B3AA}"/>
              </a:ext>
            </a:extLst>
          </p:cNvPr>
          <p:cNvSpPr/>
          <p:nvPr/>
        </p:nvSpPr>
        <p:spPr>
          <a:xfrm>
            <a:off x="7654378" y="3289871"/>
            <a:ext cx="1250975"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dirty="0">
                <a:solidFill>
                  <a:srgbClr val="0000FF"/>
                </a:solidFill>
                <a:latin typeface="Georgia" panose="02040502050405020303" pitchFamily="18" charset="0"/>
                <a:ea typeface="Roboto Light"/>
                <a:cs typeface="Roboto Light"/>
                <a:sym typeface="BebasNeueBold"/>
              </a:rPr>
              <a:t>591.920.000</a:t>
            </a:r>
            <a:endParaRPr sz="1500" dirty="0">
              <a:solidFill>
                <a:srgbClr val="0000FF"/>
              </a:solidFill>
              <a:latin typeface="Georgia" panose="02040502050405020303" pitchFamily="18" charset="0"/>
              <a:ea typeface="Roboto Light"/>
              <a:cs typeface="Roboto Light"/>
              <a:sym typeface="Roboto Light"/>
            </a:endParaRPr>
          </a:p>
        </p:txBody>
      </p:sp>
      <p:sp>
        <p:nvSpPr>
          <p:cNvPr id="36" name="Shape 1945">
            <a:extLst>
              <a:ext uri="{FF2B5EF4-FFF2-40B4-BE49-F238E27FC236}">
                <a16:creationId xmlns:a16="http://schemas.microsoft.com/office/drawing/2014/main" id="{8D446E63-6C28-8ADA-78B2-13FF99096577}"/>
              </a:ext>
            </a:extLst>
          </p:cNvPr>
          <p:cNvSpPr/>
          <p:nvPr/>
        </p:nvSpPr>
        <p:spPr>
          <a:xfrm>
            <a:off x="7641406" y="3743830"/>
            <a:ext cx="1250975"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dirty="0">
                <a:solidFill>
                  <a:srgbClr val="0000FF"/>
                </a:solidFill>
                <a:latin typeface="Georgia" panose="02040502050405020303" pitchFamily="18" charset="0"/>
                <a:ea typeface="Roboto Light"/>
                <a:cs typeface="Roboto Light"/>
                <a:sym typeface="BebasNeueBold"/>
              </a:rPr>
              <a:t>285.000.000</a:t>
            </a:r>
            <a:endParaRPr sz="1500" dirty="0">
              <a:solidFill>
                <a:srgbClr val="0000FF"/>
              </a:solidFill>
              <a:latin typeface="Georgia" panose="02040502050405020303" pitchFamily="18" charset="0"/>
              <a:ea typeface="Roboto Light"/>
              <a:cs typeface="Roboto Light"/>
              <a:sym typeface="Roboto Light"/>
            </a:endParaRPr>
          </a:p>
        </p:txBody>
      </p:sp>
      <p:sp>
        <p:nvSpPr>
          <p:cNvPr id="37" name="Shape 1945">
            <a:extLst>
              <a:ext uri="{FF2B5EF4-FFF2-40B4-BE49-F238E27FC236}">
                <a16:creationId xmlns:a16="http://schemas.microsoft.com/office/drawing/2014/main" id="{A989F13B-EB74-BBF8-859A-BA4EE04F6325}"/>
              </a:ext>
            </a:extLst>
          </p:cNvPr>
          <p:cNvSpPr/>
          <p:nvPr/>
        </p:nvSpPr>
        <p:spPr>
          <a:xfrm>
            <a:off x="7618708" y="4217245"/>
            <a:ext cx="1250975"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dirty="0">
                <a:solidFill>
                  <a:srgbClr val="0000FF"/>
                </a:solidFill>
                <a:latin typeface="Georgia" panose="02040502050405020303" pitchFamily="18" charset="0"/>
                <a:ea typeface="Roboto Light"/>
                <a:cs typeface="Roboto Light"/>
                <a:sym typeface="BebasNeueBold"/>
              </a:rPr>
              <a:t>285.000.000</a:t>
            </a:r>
            <a:endParaRPr sz="1500" dirty="0">
              <a:solidFill>
                <a:srgbClr val="0000FF"/>
              </a:solidFill>
              <a:latin typeface="Georgia" panose="02040502050405020303" pitchFamily="18" charset="0"/>
              <a:ea typeface="Roboto Light"/>
              <a:cs typeface="Roboto Light"/>
              <a:sym typeface="Roboto Light"/>
            </a:endParaRPr>
          </a:p>
        </p:txBody>
      </p:sp>
      <p:sp>
        <p:nvSpPr>
          <p:cNvPr id="38" name="Shape 1945">
            <a:extLst>
              <a:ext uri="{FF2B5EF4-FFF2-40B4-BE49-F238E27FC236}">
                <a16:creationId xmlns:a16="http://schemas.microsoft.com/office/drawing/2014/main" id="{A5892BD2-D3CC-A752-E64F-B36A4F9FFCFB}"/>
              </a:ext>
            </a:extLst>
          </p:cNvPr>
          <p:cNvSpPr/>
          <p:nvPr/>
        </p:nvSpPr>
        <p:spPr>
          <a:xfrm>
            <a:off x="9099245" y="3741967"/>
            <a:ext cx="1250975"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dirty="0">
                <a:solidFill>
                  <a:srgbClr val="0000FF"/>
                </a:solidFill>
                <a:latin typeface="Georgia" panose="02040502050405020303" pitchFamily="18" charset="0"/>
                <a:ea typeface="Roboto Light"/>
                <a:cs typeface="Roboto Light"/>
                <a:sym typeface="BebasNeueBold"/>
              </a:rPr>
              <a:t>306.920.000</a:t>
            </a:r>
            <a:endParaRPr sz="1500" dirty="0">
              <a:solidFill>
                <a:srgbClr val="0000FF"/>
              </a:solidFill>
              <a:latin typeface="Georgia" panose="02040502050405020303" pitchFamily="18" charset="0"/>
              <a:ea typeface="Roboto Light"/>
              <a:cs typeface="Roboto Light"/>
              <a:sym typeface="Roboto Light"/>
            </a:endParaRPr>
          </a:p>
        </p:txBody>
      </p:sp>
      <p:sp>
        <p:nvSpPr>
          <p:cNvPr id="40" name="Shape 1945">
            <a:extLst>
              <a:ext uri="{FF2B5EF4-FFF2-40B4-BE49-F238E27FC236}">
                <a16:creationId xmlns:a16="http://schemas.microsoft.com/office/drawing/2014/main" id="{59C856C1-103C-77A2-4DBE-98200D5D2A51}"/>
              </a:ext>
            </a:extLst>
          </p:cNvPr>
          <p:cNvSpPr/>
          <p:nvPr/>
        </p:nvSpPr>
        <p:spPr>
          <a:xfrm>
            <a:off x="10512490" y="4179243"/>
            <a:ext cx="1250975" cy="25231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p>
            <a:pPr lvl="0" algn="ctr">
              <a:lnSpc>
                <a:spcPct val="120000"/>
              </a:lnSpc>
              <a:defRPr sz="1800"/>
            </a:pPr>
            <a:r>
              <a:rPr lang="es-CL" sz="1500" dirty="0">
                <a:solidFill>
                  <a:srgbClr val="0000FF"/>
                </a:solidFill>
                <a:latin typeface="Georgia" panose="02040502050405020303" pitchFamily="18" charset="0"/>
                <a:ea typeface="Roboto Light"/>
                <a:cs typeface="Roboto Light"/>
                <a:sym typeface="BebasNeueBold"/>
              </a:rPr>
              <a:t>306.920.000</a:t>
            </a:r>
            <a:endParaRPr sz="1500" dirty="0">
              <a:solidFill>
                <a:srgbClr val="0000FF"/>
              </a:solidFill>
              <a:latin typeface="Georgia" panose="02040502050405020303" pitchFamily="18" charset="0"/>
              <a:ea typeface="Roboto Light"/>
              <a:cs typeface="Roboto Light"/>
              <a:sym typeface="Roboto Light"/>
            </a:endParaRPr>
          </a:p>
        </p:txBody>
      </p:sp>
      <p:sp>
        <p:nvSpPr>
          <p:cNvPr id="7" name="Rectángulo 6">
            <a:extLst>
              <a:ext uri="{FF2B5EF4-FFF2-40B4-BE49-F238E27FC236}">
                <a16:creationId xmlns:a16="http://schemas.microsoft.com/office/drawing/2014/main" id="{E4F24534-9DD1-F809-E477-2DFBEA4FA006}"/>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3" name="4 Marcador de número de diapositiva">
            <a:extLst>
              <a:ext uri="{FF2B5EF4-FFF2-40B4-BE49-F238E27FC236}">
                <a16:creationId xmlns:a16="http://schemas.microsoft.com/office/drawing/2014/main" id="{AB1C4ADB-F3CB-8CB9-D6B2-34A1C524256A}"/>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41</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1945881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heel(1)">
                                      <p:cBhvr>
                                        <p:cTn id="25" dur="2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arn(inVertic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barn(inVertical)">
                                      <p:cBhvr>
                                        <p:cTn id="38" dur="500"/>
                                        <p:tgtEl>
                                          <p:spTgt spid="23"/>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barn(inVertical)">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down)">
                                      <p:cBhvr>
                                        <p:cTn id="46" dur="500"/>
                                        <p:tgtEl>
                                          <p:spTgt spid="26"/>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down)">
                                      <p:cBhvr>
                                        <p:cTn id="52" dur="500"/>
                                        <p:tgtEl>
                                          <p:spTgt spid="28"/>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heel(1)">
                                      <p:cBhvr>
                                        <p:cTn id="57" dur="2000"/>
                                        <p:tgtEl>
                                          <p:spTgt spid="29"/>
                                        </p:tgtEl>
                                      </p:cBhvr>
                                    </p:animEffect>
                                  </p:childTnLst>
                                </p:cTn>
                              </p:par>
                              <p:par>
                                <p:cTn id="58" presetID="21" presetClass="entr" presetSubtype="1"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wheel(1)">
                                      <p:cBhvr>
                                        <p:cTn id="60" dur="2000"/>
                                        <p:tgtEl>
                                          <p:spTgt spid="30"/>
                                        </p:tgtEl>
                                      </p:cBhvr>
                                    </p:animEffect>
                                  </p:childTnLst>
                                </p:cTn>
                              </p:par>
                              <p:par>
                                <p:cTn id="61" presetID="21" presetClass="entr" presetSubtype="1"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heel(1)">
                                      <p:cBhvr>
                                        <p:cTn id="63" dur="2000"/>
                                        <p:tgtEl>
                                          <p:spTgt spid="31"/>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1000"/>
                                        <p:tgtEl>
                                          <p:spTgt spid="32"/>
                                        </p:tgtEl>
                                      </p:cBhvr>
                                    </p:animEffect>
                                    <p:anim calcmode="lin" valueType="num">
                                      <p:cBhvr>
                                        <p:cTn id="69" dur="1000" fill="hold"/>
                                        <p:tgtEl>
                                          <p:spTgt spid="32"/>
                                        </p:tgtEl>
                                        <p:attrNameLst>
                                          <p:attrName>ppt_x</p:attrName>
                                        </p:attrNameLst>
                                      </p:cBhvr>
                                      <p:tavLst>
                                        <p:tav tm="0">
                                          <p:val>
                                            <p:strVal val="#ppt_x"/>
                                          </p:val>
                                        </p:tav>
                                        <p:tav tm="100000">
                                          <p:val>
                                            <p:strVal val="#ppt_x"/>
                                          </p:val>
                                        </p:tav>
                                      </p:tavLst>
                                    </p:anim>
                                    <p:anim calcmode="lin" valueType="num">
                                      <p:cBhvr>
                                        <p:cTn id="7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fade">
                                      <p:cBhvr>
                                        <p:cTn id="75" dur="1000"/>
                                        <p:tgtEl>
                                          <p:spTgt spid="35"/>
                                        </p:tgtEl>
                                      </p:cBhvr>
                                    </p:animEffect>
                                    <p:anim calcmode="lin" valueType="num">
                                      <p:cBhvr>
                                        <p:cTn id="76" dur="1000" fill="hold"/>
                                        <p:tgtEl>
                                          <p:spTgt spid="35"/>
                                        </p:tgtEl>
                                        <p:attrNameLst>
                                          <p:attrName>ppt_x</p:attrName>
                                        </p:attrNameLst>
                                      </p:cBhvr>
                                      <p:tavLst>
                                        <p:tav tm="0">
                                          <p:val>
                                            <p:strVal val="#ppt_x"/>
                                          </p:val>
                                        </p:tav>
                                        <p:tav tm="100000">
                                          <p:val>
                                            <p:strVal val="#ppt_x"/>
                                          </p:val>
                                        </p:tav>
                                      </p:tavLst>
                                    </p:anim>
                                    <p:anim calcmode="lin" valueType="num">
                                      <p:cBhvr>
                                        <p:cTn id="7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fade">
                                      <p:cBhvr>
                                        <p:cTn id="82" dur="1000"/>
                                        <p:tgtEl>
                                          <p:spTgt spid="33"/>
                                        </p:tgtEl>
                                      </p:cBhvr>
                                    </p:animEffect>
                                    <p:anim calcmode="lin" valueType="num">
                                      <p:cBhvr>
                                        <p:cTn id="83" dur="1000" fill="hold"/>
                                        <p:tgtEl>
                                          <p:spTgt spid="33"/>
                                        </p:tgtEl>
                                        <p:attrNameLst>
                                          <p:attrName>ppt_x</p:attrName>
                                        </p:attrNameLst>
                                      </p:cBhvr>
                                      <p:tavLst>
                                        <p:tav tm="0">
                                          <p:val>
                                            <p:strVal val="#ppt_x"/>
                                          </p:val>
                                        </p:tav>
                                        <p:tav tm="100000">
                                          <p:val>
                                            <p:strVal val="#ppt_x"/>
                                          </p:val>
                                        </p:tav>
                                      </p:tavLst>
                                    </p:anim>
                                    <p:anim calcmode="lin" valueType="num">
                                      <p:cBhvr>
                                        <p:cTn id="8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4" fill="hold" grpId="0" nodeType="clickEffect">
                                  <p:stCondLst>
                                    <p:cond delay="0"/>
                                  </p:stCondLst>
                                  <p:childTnLst>
                                    <p:set>
                                      <p:cBhvr>
                                        <p:cTn id="88" dur="1" fill="hold">
                                          <p:stCondLst>
                                            <p:cond delay="0"/>
                                          </p:stCondLst>
                                        </p:cTn>
                                        <p:tgtEl>
                                          <p:spTgt spid="36"/>
                                        </p:tgtEl>
                                        <p:attrNameLst>
                                          <p:attrName>style.visibility</p:attrName>
                                        </p:attrNameLst>
                                      </p:cBhvr>
                                      <p:to>
                                        <p:strVal val="visible"/>
                                      </p:to>
                                    </p:set>
                                    <p:anim calcmode="lin" valueType="num">
                                      <p:cBhvr additive="base">
                                        <p:cTn id="89" dur="500" fill="hold"/>
                                        <p:tgtEl>
                                          <p:spTgt spid="36"/>
                                        </p:tgtEl>
                                        <p:attrNameLst>
                                          <p:attrName>ppt_x</p:attrName>
                                        </p:attrNameLst>
                                      </p:cBhvr>
                                      <p:tavLst>
                                        <p:tav tm="0">
                                          <p:val>
                                            <p:strVal val="#ppt_x"/>
                                          </p:val>
                                        </p:tav>
                                        <p:tav tm="100000">
                                          <p:val>
                                            <p:strVal val="#ppt_x"/>
                                          </p:val>
                                        </p:tav>
                                      </p:tavLst>
                                    </p:anim>
                                    <p:anim calcmode="lin" valueType="num">
                                      <p:cBhvr additive="base">
                                        <p:cTn id="9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16" presetClass="entr" presetSubtype="21" fill="hold" grpId="0" nodeType="click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barn(inVertical)">
                                      <p:cBhvr>
                                        <p:cTn id="95" dur="500"/>
                                        <p:tgtEl>
                                          <p:spTgt spid="38"/>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34"/>
                                        </p:tgtEl>
                                        <p:attrNameLst>
                                          <p:attrName>style.visibility</p:attrName>
                                        </p:attrNameLst>
                                      </p:cBhvr>
                                      <p:to>
                                        <p:strVal val="visible"/>
                                      </p:to>
                                    </p:set>
                                    <p:animEffect transition="in" filter="barn(inVertical)">
                                      <p:cBhvr>
                                        <p:cTn id="100" dur="500"/>
                                        <p:tgtEl>
                                          <p:spTgt spid="34"/>
                                        </p:tgtEl>
                                      </p:cBhvr>
                                    </p:animEffect>
                                  </p:childTnLst>
                                </p:cTn>
                              </p:par>
                            </p:childTnLst>
                          </p:cTn>
                        </p:par>
                      </p:childTnLst>
                    </p:cTn>
                  </p:par>
                  <p:par>
                    <p:cTn id="101" fill="hold">
                      <p:stCondLst>
                        <p:cond delay="indefinite"/>
                      </p:stCondLst>
                      <p:childTnLst>
                        <p:par>
                          <p:cTn id="102" fill="hold">
                            <p:stCondLst>
                              <p:cond delay="0"/>
                            </p:stCondLst>
                            <p:childTnLst>
                              <p:par>
                                <p:cTn id="103" presetID="6" presetClass="entr" presetSubtype="16" fill="hold" grpId="0" nodeType="clickEffect">
                                  <p:stCondLst>
                                    <p:cond delay="0"/>
                                  </p:stCondLst>
                                  <p:childTnLst>
                                    <p:set>
                                      <p:cBhvr>
                                        <p:cTn id="104" dur="1" fill="hold">
                                          <p:stCondLst>
                                            <p:cond delay="0"/>
                                          </p:stCondLst>
                                        </p:cTn>
                                        <p:tgtEl>
                                          <p:spTgt spid="37"/>
                                        </p:tgtEl>
                                        <p:attrNameLst>
                                          <p:attrName>style.visibility</p:attrName>
                                        </p:attrNameLst>
                                      </p:cBhvr>
                                      <p:to>
                                        <p:strVal val="visible"/>
                                      </p:to>
                                    </p:set>
                                    <p:animEffect transition="in" filter="circle(in)">
                                      <p:cBhvr>
                                        <p:cTn id="105" dur="2000"/>
                                        <p:tgtEl>
                                          <p:spTgt spid="37"/>
                                        </p:tgtEl>
                                      </p:cBhvr>
                                    </p:animEffect>
                                  </p:childTnLst>
                                </p:cTn>
                              </p:par>
                            </p:childTnLst>
                          </p:cTn>
                        </p:par>
                      </p:childTnLst>
                    </p:cTn>
                  </p:par>
                  <p:par>
                    <p:cTn id="106" fill="hold">
                      <p:stCondLst>
                        <p:cond delay="indefinite"/>
                      </p:stCondLst>
                      <p:childTnLst>
                        <p:par>
                          <p:cTn id="107" fill="hold">
                            <p:stCondLst>
                              <p:cond delay="0"/>
                            </p:stCondLst>
                            <p:childTnLst>
                              <p:par>
                                <p:cTn id="108" presetID="6" presetClass="entr" presetSubtype="16" fill="hold" grpId="0" nodeType="clickEffect">
                                  <p:stCondLst>
                                    <p:cond delay="0"/>
                                  </p:stCondLst>
                                  <p:childTnLst>
                                    <p:set>
                                      <p:cBhvr>
                                        <p:cTn id="109" dur="1" fill="hold">
                                          <p:stCondLst>
                                            <p:cond delay="0"/>
                                          </p:stCondLst>
                                        </p:cTn>
                                        <p:tgtEl>
                                          <p:spTgt spid="40"/>
                                        </p:tgtEl>
                                        <p:attrNameLst>
                                          <p:attrName>style.visibility</p:attrName>
                                        </p:attrNameLst>
                                      </p:cBhvr>
                                      <p:to>
                                        <p:strVal val="visible"/>
                                      </p:to>
                                    </p:set>
                                    <p:animEffect transition="in" filter="circle(in)">
                                      <p:cBhvr>
                                        <p:cTn id="110" dur="2000"/>
                                        <p:tgtEl>
                                          <p:spTgt spid="40"/>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18"/>
                                        </p:tgtEl>
                                        <p:attrNameLst>
                                          <p:attrName>style.visibility</p:attrName>
                                        </p:attrNameLst>
                                      </p:cBhvr>
                                      <p:to>
                                        <p:strVal val="visible"/>
                                      </p:to>
                                    </p:set>
                                    <p:animEffect transition="in" filter="wipe(down)">
                                      <p:cBhvr>
                                        <p:cTn id="1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11" grpId="0"/>
      <p:bldP spid="18" grpId="0"/>
      <p:bldP spid="20" grpId="0" animBg="1"/>
      <p:bldP spid="23"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136634" y="552983"/>
            <a:ext cx="11971283" cy="531178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Rectángulo 1">
            <a:extLst>
              <a:ext uri="{FF2B5EF4-FFF2-40B4-BE49-F238E27FC236}">
                <a16:creationId xmlns:a16="http://schemas.microsoft.com/office/drawing/2014/main" id="{42ABD94D-3B37-470B-8F44-88C0ADEB23F5}"/>
              </a:ext>
            </a:extLst>
          </p:cNvPr>
          <p:cNvSpPr/>
          <p:nvPr/>
        </p:nvSpPr>
        <p:spPr>
          <a:xfrm>
            <a:off x="325821" y="130869"/>
            <a:ext cx="11575359" cy="596513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bg1"/>
              </a:solidFill>
            </a:endParaRPr>
          </a:p>
        </p:txBody>
      </p:sp>
      <p:pic>
        <p:nvPicPr>
          <p:cNvPr id="13" name="Imagen 12">
            <a:extLst>
              <a:ext uri="{FF2B5EF4-FFF2-40B4-BE49-F238E27FC236}">
                <a16:creationId xmlns:a16="http://schemas.microsoft.com/office/drawing/2014/main" id="{5EE56644-40BE-4A3B-B251-F38211589E60}"/>
              </a:ext>
            </a:extLst>
          </p:cNvPr>
          <p:cNvPicPr>
            <a:picLocks noChangeAspect="1"/>
          </p:cNvPicPr>
          <p:nvPr/>
        </p:nvPicPr>
        <p:blipFill>
          <a:blip r:embed="rId2"/>
          <a:stretch>
            <a:fillRect/>
          </a:stretch>
        </p:blipFill>
        <p:spPr>
          <a:xfrm>
            <a:off x="6236996" y="2136434"/>
            <a:ext cx="2088232" cy="2144886"/>
          </a:xfrm>
          <a:prstGeom prst="rect">
            <a:avLst/>
          </a:prstGeom>
        </p:spPr>
      </p:pic>
      <p:pic>
        <p:nvPicPr>
          <p:cNvPr id="14" name="Imagen 13">
            <a:extLst>
              <a:ext uri="{FF2B5EF4-FFF2-40B4-BE49-F238E27FC236}">
                <a16:creationId xmlns:a16="http://schemas.microsoft.com/office/drawing/2014/main" id="{BC28CA2F-A873-4FC4-A570-4F7D94DEFA6F}"/>
              </a:ext>
            </a:extLst>
          </p:cNvPr>
          <p:cNvPicPr>
            <a:picLocks noChangeAspect="1"/>
          </p:cNvPicPr>
          <p:nvPr/>
        </p:nvPicPr>
        <p:blipFill>
          <a:blip r:embed="rId3"/>
          <a:stretch>
            <a:fillRect/>
          </a:stretch>
        </p:blipFill>
        <p:spPr>
          <a:xfrm>
            <a:off x="8611255" y="2136434"/>
            <a:ext cx="2267744" cy="2144886"/>
          </a:xfrm>
          <a:prstGeom prst="rect">
            <a:avLst/>
          </a:prstGeom>
        </p:spPr>
      </p:pic>
      <p:sp>
        <p:nvSpPr>
          <p:cNvPr id="15" name="Shape 1266">
            <a:extLst>
              <a:ext uri="{FF2B5EF4-FFF2-40B4-BE49-F238E27FC236}">
                <a16:creationId xmlns:a16="http://schemas.microsoft.com/office/drawing/2014/main" id="{1668FC20-EE23-4FA0-AB61-2E1269E582F1}"/>
              </a:ext>
            </a:extLst>
          </p:cNvPr>
          <p:cNvSpPr/>
          <p:nvPr/>
        </p:nvSpPr>
        <p:spPr>
          <a:xfrm>
            <a:off x="119084" y="355266"/>
            <a:ext cx="4000084" cy="707886"/>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lvl1pPr>
              <a:defRPr sz="3200" b="1">
                <a:latin typeface="Rockwell"/>
                <a:ea typeface="Rockwell"/>
                <a:cs typeface="Rockwell"/>
                <a:sym typeface="Rockwell"/>
              </a:defRPr>
            </a:lvl1pPr>
          </a:lstStyle>
          <a:p>
            <a:pPr algn="ctr"/>
            <a:r>
              <a:rPr lang="es-CL" sz="4000" dirty="0">
                <a:solidFill>
                  <a:schemeClr val="bg1"/>
                </a:solidFill>
                <a:latin typeface="Georgia" panose="02040502050405020303" pitchFamily="18" charset="0"/>
              </a:rPr>
              <a:t>Consultas</a:t>
            </a:r>
            <a:endParaRPr sz="4000" dirty="0">
              <a:solidFill>
                <a:schemeClr val="bg1"/>
              </a:solidFill>
              <a:latin typeface="Georgia" panose="02040502050405020303" pitchFamily="18" charset="0"/>
            </a:endParaRPr>
          </a:p>
        </p:txBody>
      </p:sp>
      <p:sp>
        <p:nvSpPr>
          <p:cNvPr id="16" name="Text Box 4">
            <a:extLst>
              <a:ext uri="{FF2B5EF4-FFF2-40B4-BE49-F238E27FC236}">
                <a16:creationId xmlns:a16="http://schemas.microsoft.com/office/drawing/2014/main" id="{59AB2C40-0920-4284-9329-4D72226AB3C7}"/>
              </a:ext>
            </a:extLst>
          </p:cNvPr>
          <p:cNvSpPr txBox="1">
            <a:spLocks noChangeArrowheads="1"/>
          </p:cNvSpPr>
          <p:nvPr/>
        </p:nvSpPr>
        <p:spPr bwMode="auto">
          <a:xfrm>
            <a:off x="546409" y="5051561"/>
            <a:ext cx="4336918" cy="13234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eaLnBrk="1" hangingPunct="1"/>
            <a:r>
              <a:rPr lang="es-CL" altLang="en-GB" sz="2000" b="1" dirty="0">
                <a:solidFill>
                  <a:schemeClr val="bg1"/>
                </a:solidFill>
                <a:latin typeface="Georgia" panose="02040502050405020303" pitchFamily="18" charset="0"/>
                <a:cs typeface="Arial" panose="020B0604020202020204" pitchFamily="34" charset="0"/>
              </a:rPr>
              <a:t>Carlos Filgueira Ramos</a:t>
            </a:r>
          </a:p>
          <a:p>
            <a:pPr algn="just" eaLnBrk="1" hangingPunct="1"/>
            <a:r>
              <a:rPr lang="es-CL" altLang="en-GB" sz="2000" b="1" dirty="0">
                <a:solidFill>
                  <a:schemeClr val="bg1"/>
                </a:solidFill>
                <a:latin typeface="Georgia" panose="02040502050405020303" pitchFamily="18" charset="0"/>
                <a:cs typeface="Arial" panose="020B0604020202020204" pitchFamily="34" charset="0"/>
                <a:hlinkClick r:id="rId4"/>
              </a:rPr>
              <a:t>cfilgueira@filgueira.cl</a:t>
            </a:r>
            <a:endParaRPr lang="es-CL" altLang="en-GB" sz="2000" b="1" dirty="0">
              <a:solidFill>
                <a:schemeClr val="bg1"/>
              </a:solidFill>
              <a:latin typeface="Georgia" panose="02040502050405020303" pitchFamily="18" charset="0"/>
              <a:cs typeface="Arial" panose="020B0604020202020204" pitchFamily="34" charset="0"/>
            </a:endParaRPr>
          </a:p>
          <a:p>
            <a:pPr algn="just" eaLnBrk="1" hangingPunct="1"/>
            <a:r>
              <a:rPr lang="es-CL" altLang="en-GB" sz="2000" b="1" dirty="0">
                <a:solidFill>
                  <a:schemeClr val="bg1"/>
                </a:solidFill>
                <a:latin typeface="Georgia" panose="02040502050405020303" pitchFamily="18" charset="0"/>
                <a:cs typeface="Arial" panose="020B0604020202020204" pitchFamily="34" charset="0"/>
              </a:rPr>
              <a:t>+569 72122369</a:t>
            </a:r>
          </a:p>
          <a:p>
            <a:pPr algn="just" eaLnBrk="1" hangingPunct="1"/>
            <a:endParaRPr lang="es-CL" altLang="en-GB" sz="2000" b="1" dirty="0">
              <a:solidFill>
                <a:schemeClr val="bg1"/>
              </a:solidFill>
              <a:latin typeface="Georgia" panose="02040502050405020303" pitchFamily="18" charset="0"/>
              <a:cs typeface="Arial" panose="020B0604020202020204" pitchFamily="34" charset="0"/>
            </a:endParaRPr>
          </a:p>
        </p:txBody>
      </p:sp>
      <p:pic>
        <p:nvPicPr>
          <p:cNvPr id="11" name="Picture 2">
            <a:extLst>
              <a:ext uri="{FF2B5EF4-FFF2-40B4-BE49-F238E27FC236}">
                <a16:creationId xmlns:a16="http://schemas.microsoft.com/office/drawing/2014/main" id="{8A39DC2B-7EDF-4E21-A44B-07A9E3F35D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9126" y="1131125"/>
            <a:ext cx="2750000" cy="3821577"/>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222D4F50-BE3F-976D-E98F-39BB573589B3}"/>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6" name="4 Marcador de número de diapositiva">
            <a:extLst>
              <a:ext uri="{FF2B5EF4-FFF2-40B4-BE49-F238E27FC236}">
                <a16:creationId xmlns:a16="http://schemas.microsoft.com/office/drawing/2014/main" id="{53CFE91B-F317-A52A-BFE1-38AACB2E831B}"/>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42</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598173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88A05-5CC5-0A64-4240-1E8FA7FBB11A}"/>
            </a:ext>
          </a:extLst>
        </p:cNvPr>
        <p:cNvGrpSpPr/>
        <p:nvPr/>
      </p:nvGrpSpPr>
      <p:grpSpPr>
        <a:xfrm>
          <a:off x="0" y="0"/>
          <a:ext cx="0" cy="0"/>
          <a:chOff x="0" y="0"/>
          <a:chExt cx="0" cy="0"/>
        </a:xfrm>
      </p:grpSpPr>
      <p:sp>
        <p:nvSpPr>
          <p:cNvPr id="6" name="Rectángulo 5">
            <a:extLst>
              <a:ext uri="{FF2B5EF4-FFF2-40B4-BE49-F238E27FC236}">
                <a16:creationId xmlns:a16="http://schemas.microsoft.com/office/drawing/2014/main" id="{D16A19F7-511A-A724-1AC3-50C66A4DCAC2}"/>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26" name="Rectángulo 25">
            <a:extLst>
              <a:ext uri="{FF2B5EF4-FFF2-40B4-BE49-F238E27FC236}">
                <a16:creationId xmlns:a16="http://schemas.microsoft.com/office/drawing/2014/main" id="{485D619B-8FE6-10E8-EE2E-21B884FD80CD}"/>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83998467-D932-28C3-0006-C13D172A287D}"/>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D029992F-1A7D-9F75-CDA0-ED97C72F2020}"/>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Programa de Trabajo Propiedades, Plantas y Equipos</a:t>
            </a:r>
            <a:endParaRPr lang="es-MX" altLang="es-CL" sz="2000" b="1" i="1" dirty="0">
              <a:solidFill>
                <a:schemeClr val="tx1"/>
              </a:solidFill>
              <a:latin typeface="Georgia" panose="02040502050405020303" pitchFamily="18" charset="0"/>
              <a:cs typeface="Arial" panose="020B0604020202020204" pitchFamily="34" charset="0"/>
            </a:endParaRPr>
          </a:p>
        </p:txBody>
      </p:sp>
      <p:pic>
        <p:nvPicPr>
          <p:cNvPr id="3" name="Imagen 2">
            <a:extLst>
              <a:ext uri="{FF2B5EF4-FFF2-40B4-BE49-F238E27FC236}">
                <a16:creationId xmlns:a16="http://schemas.microsoft.com/office/drawing/2014/main" id="{4951FFF9-A73A-D39A-5CC6-E605DFD59033}"/>
              </a:ext>
            </a:extLst>
          </p:cNvPr>
          <p:cNvPicPr>
            <a:picLocks noChangeAspect="1"/>
          </p:cNvPicPr>
          <p:nvPr/>
        </p:nvPicPr>
        <p:blipFill>
          <a:blip r:embed="rId2"/>
          <a:stretch>
            <a:fillRect/>
          </a:stretch>
        </p:blipFill>
        <p:spPr>
          <a:xfrm>
            <a:off x="290820" y="1115302"/>
            <a:ext cx="11332220" cy="4838458"/>
          </a:xfrm>
          <a:prstGeom prst="rect">
            <a:avLst/>
          </a:prstGeom>
          <a:ln w="19050">
            <a:solidFill>
              <a:schemeClr val="tx1"/>
            </a:solidFill>
          </a:ln>
        </p:spPr>
      </p:pic>
      <p:sp>
        <p:nvSpPr>
          <p:cNvPr id="14" name="Rectángulo 13">
            <a:extLst>
              <a:ext uri="{FF2B5EF4-FFF2-40B4-BE49-F238E27FC236}">
                <a16:creationId xmlns:a16="http://schemas.microsoft.com/office/drawing/2014/main" id="{3048B929-25FA-C0B6-58FA-C63C8A24C07A}"/>
              </a:ext>
            </a:extLst>
          </p:cNvPr>
          <p:cNvSpPr/>
          <p:nvPr/>
        </p:nvSpPr>
        <p:spPr>
          <a:xfrm>
            <a:off x="109971" y="552983"/>
            <a:ext cx="3824578" cy="5999911"/>
          </a:xfrm>
          <a:prstGeom prst="rect">
            <a:avLst/>
          </a:prstGeom>
          <a:solidFill>
            <a:srgbClr val="0000FF"/>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fontAlgn="ctr"/>
            <a:r>
              <a:rPr lang="es-MX" sz="1400" b="1" dirty="0">
                <a:latin typeface="Georgia" panose="02040502050405020303" pitchFamily="18" charset="0"/>
              </a:rPr>
              <a:t>Riesgo de control bajo en propiedades, planta y equipo: </a:t>
            </a:r>
          </a:p>
          <a:p>
            <a:pPr fontAlgn="ctr"/>
            <a:endParaRPr lang="es-MX" sz="1400" dirty="0">
              <a:latin typeface="Georgia" panose="02040502050405020303" pitchFamily="18" charset="0"/>
            </a:endParaRPr>
          </a:p>
          <a:p>
            <a:r>
              <a:rPr lang="es-MX" sz="1400" b="1" dirty="0">
                <a:latin typeface="Georgia" panose="02040502050405020303" pitchFamily="18" charset="0"/>
              </a:rPr>
              <a:t>Controles de acceso físico:</a:t>
            </a:r>
            <a:endParaRPr lang="es-MX" sz="1400" dirty="0">
              <a:latin typeface="Georgia" panose="02040502050405020303" pitchFamily="18" charset="0"/>
            </a:endParaRPr>
          </a:p>
          <a:p>
            <a:pPr fontAlgn="ctr"/>
            <a:r>
              <a:rPr lang="es-MX" sz="1400" dirty="0">
                <a:latin typeface="Georgia" panose="02040502050405020303" pitchFamily="18" charset="0"/>
              </a:rPr>
              <a:t>Controles que limitan el acceso físico a los activos fijos, como sistemas de seguridad y control de inventario. </a:t>
            </a:r>
          </a:p>
          <a:p>
            <a:pPr fontAlgn="ctr"/>
            <a:endParaRPr lang="es-MX" sz="1000" dirty="0">
              <a:latin typeface="Georgia" panose="02040502050405020303" pitchFamily="18" charset="0"/>
            </a:endParaRPr>
          </a:p>
          <a:p>
            <a:r>
              <a:rPr lang="es-MX" sz="1400" b="1" dirty="0">
                <a:latin typeface="Georgia" panose="02040502050405020303" pitchFamily="18" charset="0"/>
              </a:rPr>
              <a:t>Controles de autorización y aprobación:</a:t>
            </a:r>
            <a:endParaRPr lang="es-MX" sz="1400" dirty="0">
              <a:latin typeface="Georgia" panose="02040502050405020303" pitchFamily="18" charset="0"/>
            </a:endParaRPr>
          </a:p>
          <a:p>
            <a:pPr fontAlgn="ctr"/>
            <a:r>
              <a:rPr lang="es-MX" sz="1400" dirty="0">
                <a:latin typeface="Georgia" panose="02040502050405020303" pitchFamily="18" charset="0"/>
              </a:rPr>
              <a:t>Controles que aseguran que las transacciones relacionadas con PP&amp;E (como compras, ventas, bajas) estén debidamente autorizadas y aprobadas. </a:t>
            </a:r>
          </a:p>
          <a:p>
            <a:pPr fontAlgn="ctr"/>
            <a:endParaRPr lang="es-MX" sz="1000" dirty="0">
              <a:latin typeface="Georgia" panose="02040502050405020303" pitchFamily="18" charset="0"/>
            </a:endParaRPr>
          </a:p>
          <a:p>
            <a:r>
              <a:rPr lang="es-MX" sz="1400" b="1" dirty="0">
                <a:latin typeface="Georgia" panose="02040502050405020303" pitchFamily="18" charset="0"/>
              </a:rPr>
              <a:t>Controles de reconciliación:</a:t>
            </a:r>
            <a:endParaRPr lang="es-MX" sz="1400" dirty="0">
              <a:latin typeface="Georgia" panose="02040502050405020303" pitchFamily="18" charset="0"/>
            </a:endParaRPr>
          </a:p>
          <a:p>
            <a:pPr fontAlgn="ctr"/>
            <a:r>
              <a:rPr lang="es-MX" sz="1400" dirty="0">
                <a:latin typeface="Georgia" panose="02040502050405020303" pitchFamily="18" charset="0"/>
              </a:rPr>
              <a:t>Controles que comparan los registros de PP&amp;E con los activos físicos y otros registros relevantes, como la depreciación. </a:t>
            </a:r>
          </a:p>
          <a:p>
            <a:pPr fontAlgn="ctr"/>
            <a:endParaRPr lang="es-MX" sz="1000" dirty="0">
              <a:latin typeface="Georgia" panose="02040502050405020303" pitchFamily="18" charset="0"/>
            </a:endParaRPr>
          </a:p>
          <a:p>
            <a:r>
              <a:rPr lang="es-MX" sz="1400" b="1" dirty="0">
                <a:latin typeface="Georgia" panose="02040502050405020303" pitchFamily="18" charset="0"/>
              </a:rPr>
              <a:t>Controles de mantenimiento y seguimiento:</a:t>
            </a:r>
            <a:endParaRPr lang="es-MX" sz="1400" dirty="0">
              <a:latin typeface="Georgia" panose="02040502050405020303" pitchFamily="18" charset="0"/>
            </a:endParaRPr>
          </a:p>
          <a:p>
            <a:pPr fontAlgn="ctr"/>
            <a:r>
              <a:rPr lang="es-MX" sz="1400" dirty="0">
                <a:latin typeface="Georgia" panose="02040502050405020303" pitchFamily="18" charset="0"/>
              </a:rPr>
              <a:t>Controles que aseguran que los activos fijos se mantengan adecuadamente y que se realicen seguimientos periódicos de su uso y valor. </a:t>
            </a:r>
          </a:p>
          <a:p>
            <a:pPr fontAlgn="ctr"/>
            <a:endParaRPr lang="es-MX" sz="1000" dirty="0">
              <a:latin typeface="Georgia" panose="02040502050405020303" pitchFamily="18" charset="0"/>
            </a:endParaRPr>
          </a:p>
          <a:p>
            <a:r>
              <a:rPr lang="es-MX" sz="1400" b="1" dirty="0">
                <a:latin typeface="Georgia" panose="02040502050405020303" pitchFamily="18" charset="0"/>
              </a:rPr>
              <a:t>Políticas y procedimientos escritos:</a:t>
            </a:r>
            <a:endParaRPr lang="es-MX" sz="1400" dirty="0">
              <a:latin typeface="Georgia" panose="02040502050405020303" pitchFamily="18" charset="0"/>
            </a:endParaRPr>
          </a:p>
          <a:p>
            <a:r>
              <a:rPr lang="es-MX" sz="1400" dirty="0">
                <a:latin typeface="Georgia" panose="02040502050405020303" pitchFamily="18" charset="0"/>
              </a:rPr>
              <a:t>La existencia de políticas y procedimientos documentados para la gestión de PP&amp;E. </a:t>
            </a:r>
          </a:p>
        </p:txBody>
      </p:sp>
      <p:sp>
        <p:nvSpPr>
          <p:cNvPr id="17" name="Rectángulo 16">
            <a:extLst>
              <a:ext uri="{FF2B5EF4-FFF2-40B4-BE49-F238E27FC236}">
                <a16:creationId xmlns:a16="http://schemas.microsoft.com/office/drawing/2014/main" id="{68F0A8D0-B0B2-D53E-983B-8F6EA896DBDF}"/>
              </a:ext>
            </a:extLst>
          </p:cNvPr>
          <p:cNvSpPr/>
          <p:nvPr/>
        </p:nvSpPr>
        <p:spPr>
          <a:xfrm>
            <a:off x="4074224" y="999092"/>
            <a:ext cx="4238872" cy="5070877"/>
          </a:xfrm>
          <a:prstGeom prst="rect">
            <a:avLst/>
          </a:prstGeom>
          <a:solidFill>
            <a:srgbClr val="0000FF"/>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fontAlgn="ctr"/>
            <a:r>
              <a:rPr lang="es-MX" sz="1400" b="1" dirty="0">
                <a:latin typeface="Georgia" panose="02040502050405020303" pitchFamily="18" charset="0"/>
              </a:rPr>
              <a:t>Riesgo de control medio en propiedades, planta y equipo: </a:t>
            </a:r>
          </a:p>
          <a:p>
            <a:pPr fontAlgn="ctr"/>
            <a:endParaRPr lang="es-MX" sz="1400" dirty="0">
              <a:latin typeface="Georgia" panose="02040502050405020303" pitchFamily="18" charset="0"/>
            </a:endParaRPr>
          </a:p>
          <a:p>
            <a:r>
              <a:rPr lang="es-MX" sz="1400" b="1" dirty="0">
                <a:latin typeface="Georgia" panose="02040502050405020303" pitchFamily="18" charset="0"/>
              </a:rPr>
              <a:t>Posibles errores en la valoración:</a:t>
            </a:r>
            <a:endParaRPr lang="es-MX" sz="1400" dirty="0">
              <a:latin typeface="Georgia" panose="02040502050405020303" pitchFamily="18" charset="0"/>
            </a:endParaRPr>
          </a:p>
          <a:p>
            <a:pPr fontAlgn="ctr"/>
            <a:r>
              <a:rPr lang="es-MX" sz="1400" dirty="0">
                <a:latin typeface="Georgia" panose="02040502050405020303" pitchFamily="18" charset="0"/>
              </a:rPr>
              <a:t>La empresa podría no estar valorando correctamente sus activos fijos, ya sea por falta de procedimientos adecuados o por no considerar los cambios en el valor de mercado. </a:t>
            </a:r>
          </a:p>
          <a:p>
            <a:pPr fontAlgn="ctr"/>
            <a:endParaRPr lang="es-MX" sz="1000" dirty="0">
              <a:latin typeface="Georgia" panose="02040502050405020303" pitchFamily="18" charset="0"/>
            </a:endParaRPr>
          </a:p>
          <a:p>
            <a:r>
              <a:rPr lang="es-MX" sz="1400" b="1" dirty="0">
                <a:latin typeface="Georgia" panose="02040502050405020303" pitchFamily="18" charset="0"/>
              </a:rPr>
              <a:t>Problemas en la depreciación:</a:t>
            </a:r>
            <a:endParaRPr lang="es-MX" sz="1400" dirty="0">
              <a:latin typeface="Georgia" panose="02040502050405020303" pitchFamily="18" charset="0"/>
            </a:endParaRPr>
          </a:p>
          <a:p>
            <a:pPr fontAlgn="ctr"/>
            <a:r>
              <a:rPr lang="es-MX" sz="1400" dirty="0">
                <a:latin typeface="Georgia" panose="02040502050405020303" pitchFamily="18" charset="0"/>
              </a:rPr>
              <a:t>La depreciación podría no estar calculada de forma precisa, lo que afecta la presentación de los estados financieros. </a:t>
            </a:r>
          </a:p>
          <a:p>
            <a:pPr fontAlgn="ctr"/>
            <a:endParaRPr lang="es-MX" sz="1000" dirty="0">
              <a:latin typeface="Georgia" panose="02040502050405020303" pitchFamily="18" charset="0"/>
            </a:endParaRPr>
          </a:p>
          <a:p>
            <a:r>
              <a:rPr lang="es-MX" sz="1400" b="1" dirty="0">
                <a:latin typeface="Georgia" panose="02040502050405020303" pitchFamily="18" charset="0"/>
              </a:rPr>
              <a:t>Falta de control en altas y bajas:</a:t>
            </a:r>
            <a:endParaRPr lang="es-MX" sz="1400" dirty="0">
              <a:latin typeface="Georgia" panose="02040502050405020303" pitchFamily="18" charset="0"/>
            </a:endParaRPr>
          </a:p>
          <a:p>
            <a:pPr fontAlgn="ctr"/>
            <a:r>
              <a:rPr lang="es-MX" sz="1400" dirty="0">
                <a:latin typeface="Georgia" panose="02040502050405020303" pitchFamily="18" charset="0"/>
              </a:rPr>
              <a:t>Puede haber dificultades para rastrear la adquisición y disposición de activos, lo que podría llevar a pérdidas o mal uso de los mismos. </a:t>
            </a:r>
          </a:p>
          <a:p>
            <a:endParaRPr lang="es-MX" sz="1000" b="1" dirty="0">
              <a:latin typeface="Georgia" panose="02040502050405020303" pitchFamily="18" charset="0"/>
            </a:endParaRPr>
          </a:p>
          <a:p>
            <a:r>
              <a:rPr lang="es-MX" sz="1400" b="1" dirty="0">
                <a:latin typeface="Georgia" panose="02040502050405020303" pitchFamily="18" charset="0"/>
              </a:rPr>
              <a:t>Ausencia de políticas y procedimientos claros:</a:t>
            </a:r>
            <a:endParaRPr lang="es-MX" sz="1400" dirty="0">
              <a:latin typeface="Georgia" panose="02040502050405020303" pitchFamily="18" charset="0"/>
            </a:endParaRPr>
          </a:p>
          <a:p>
            <a:r>
              <a:rPr lang="es-MX" sz="1400" dirty="0">
                <a:latin typeface="Georgia" panose="02040502050405020303" pitchFamily="18" charset="0"/>
              </a:rPr>
              <a:t>La falta de directrices establecidas para la gestión de PP&amp;E puede aumentar la probabilidad de errores y fraudes. </a:t>
            </a:r>
          </a:p>
        </p:txBody>
      </p:sp>
      <p:sp>
        <p:nvSpPr>
          <p:cNvPr id="19" name="Rectángulo 18">
            <a:extLst>
              <a:ext uri="{FF2B5EF4-FFF2-40B4-BE49-F238E27FC236}">
                <a16:creationId xmlns:a16="http://schemas.microsoft.com/office/drawing/2014/main" id="{54B8572D-E234-B6AB-6273-7196CB031781}"/>
              </a:ext>
            </a:extLst>
          </p:cNvPr>
          <p:cNvSpPr/>
          <p:nvPr/>
        </p:nvSpPr>
        <p:spPr>
          <a:xfrm>
            <a:off x="8400867" y="203667"/>
            <a:ext cx="3681162" cy="5999911"/>
          </a:xfrm>
          <a:prstGeom prst="rect">
            <a:avLst/>
          </a:prstGeom>
          <a:solidFill>
            <a:srgbClr val="0000FF"/>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MX" sz="1400" b="1" dirty="0">
                <a:latin typeface="Georgia" panose="02040502050405020303" pitchFamily="18" charset="0"/>
              </a:rPr>
              <a:t>Riesgo de control alto en propiedades, planta y equipo: </a:t>
            </a:r>
          </a:p>
          <a:p>
            <a:endParaRPr lang="es-MX" sz="1400" dirty="0">
              <a:latin typeface="Georgia" panose="02040502050405020303" pitchFamily="18" charset="0"/>
            </a:endParaRPr>
          </a:p>
          <a:p>
            <a:r>
              <a:rPr lang="es-MX" sz="1400" b="1" dirty="0">
                <a:latin typeface="Georgia" panose="02040502050405020303" pitchFamily="18" charset="0"/>
              </a:rPr>
              <a:t>Falta de controles adecuados:</a:t>
            </a:r>
            <a:endParaRPr lang="es-MX" sz="1400" dirty="0">
              <a:latin typeface="Georgia" panose="02040502050405020303" pitchFamily="18" charset="0"/>
            </a:endParaRPr>
          </a:p>
          <a:p>
            <a:pPr fontAlgn="ctr"/>
            <a:r>
              <a:rPr lang="es-MX" sz="1400" dirty="0">
                <a:latin typeface="Georgia" panose="02040502050405020303" pitchFamily="18" charset="0"/>
              </a:rPr>
              <a:t>Si la empresa no cuenta con procedimientos claros para el manejo, registro, y seguimiento de sus activos fijos, existe un mayor riesgo de errores o fraudes. </a:t>
            </a:r>
          </a:p>
          <a:p>
            <a:pPr fontAlgn="ctr"/>
            <a:endParaRPr lang="es-MX" sz="1000" dirty="0">
              <a:latin typeface="Georgia" panose="02040502050405020303" pitchFamily="18" charset="0"/>
            </a:endParaRPr>
          </a:p>
          <a:p>
            <a:r>
              <a:rPr lang="es-MX" sz="1400" b="1" dirty="0">
                <a:latin typeface="Georgia" panose="02040502050405020303" pitchFamily="18" charset="0"/>
              </a:rPr>
              <a:t>Ausencia de segregación de funciones:</a:t>
            </a:r>
            <a:endParaRPr lang="es-MX" sz="1400" dirty="0">
              <a:latin typeface="Georgia" panose="02040502050405020303" pitchFamily="18" charset="0"/>
            </a:endParaRPr>
          </a:p>
          <a:p>
            <a:pPr fontAlgn="ctr"/>
            <a:r>
              <a:rPr lang="es-MX" sz="1400" dirty="0">
                <a:latin typeface="Georgia" panose="02040502050405020303" pitchFamily="18" charset="0"/>
              </a:rPr>
              <a:t>Si una misma persona es responsable de varias etapas del proceso (por ejemplo, compra, registro y custodia de un activo), se incrementa la probabilidad de errores o manipulaciones. </a:t>
            </a:r>
          </a:p>
          <a:p>
            <a:pPr fontAlgn="ctr"/>
            <a:endParaRPr lang="es-MX" sz="1000" dirty="0">
              <a:latin typeface="Georgia" panose="02040502050405020303" pitchFamily="18" charset="0"/>
            </a:endParaRPr>
          </a:p>
          <a:p>
            <a:r>
              <a:rPr lang="es-MX" sz="1400" b="1" dirty="0">
                <a:latin typeface="Georgia" panose="02040502050405020303" pitchFamily="18" charset="0"/>
              </a:rPr>
              <a:t>Falta de documentación:</a:t>
            </a:r>
            <a:endParaRPr lang="es-MX" sz="1400" dirty="0">
              <a:latin typeface="Georgia" panose="02040502050405020303" pitchFamily="18" charset="0"/>
            </a:endParaRPr>
          </a:p>
          <a:p>
            <a:pPr fontAlgn="ctr"/>
            <a:r>
              <a:rPr lang="es-MX" sz="1400" dirty="0">
                <a:latin typeface="Georgia" panose="02040502050405020303" pitchFamily="18" charset="0"/>
              </a:rPr>
              <a:t>La falta de documentación adecuada sobre las transacciones relacionadas con PP&amp;E dificulta la verificación y el seguimiento de los activos. </a:t>
            </a:r>
          </a:p>
          <a:p>
            <a:pPr fontAlgn="ctr"/>
            <a:endParaRPr lang="es-MX" sz="1000" dirty="0">
              <a:latin typeface="Georgia" panose="02040502050405020303" pitchFamily="18" charset="0"/>
            </a:endParaRPr>
          </a:p>
          <a:p>
            <a:r>
              <a:rPr lang="es-MX" sz="1400" b="1" dirty="0">
                <a:latin typeface="Georgia" panose="02040502050405020303" pitchFamily="18" charset="0"/>
              </a:rPr>
              <a:t>Activos de alto valor o complejidad:</a:t>
            </a:r>
            <a:endParaRPr lang="es-MX" sz="1400" dirty="0">
              <a:latin typeface="Georgia" panose="02040502050405020303" pitchFamily="18" charset="0"/>
            </a:endParaRPr>
          </a:p>
          <a:p>
            <a:pPr fontAlgn="ctr"/>
            <a:r>
              <a:rPr lang="es-MX" sz="1400" dirty="0">
                <a:latin typeface="Georgia" panose="02040502050405020303" pitchFamily="18" charset="0"/>
              </a:rPr>
              <a:t>Activos de gran valor o con características complejas (por ejemplo, maquinaria especializada) pueden requerir controles más rigurosos. </a:t>
            </a:r>
          </a:p>
        </p:txBody>
      </p:sp>
      <p:sp>
        <p:nvSpPr>
          <p:cNvPr id="4" name="4 Marcador de número de diapositiva">
            <a:extLst>
              <a:ext uri="{FF2B5EF4-FFF2-40B4-BE49-F238E27FC236}">
                <a16:creationId xmlns:a16="http://schemas.microsoft.com/office/drawing/2014/main" id="{C2D1073E-14B0-F519-0703-35E05CBD9F21}"/>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5</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4211745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7"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Programa de Trabajo Propiedades, Plantas y Equipos</a:t>
            </a:r>
            <a:endParaRPr lang="es-MX" altLang="es-CL" sz="2000" b="1" i="1" dirty="0">
              <a:solidFill>
                <a:schemeClr val="tx1"/>
              </a:solidFill>
              <a:latin typeface="Georgia" panose="02040502050405020303" pitchFamily="18" charset="0"/>
              <a:cs typeface="Arial" panose="020B0604020202020204" pitchFamily="34" charset="0"/>
            </a:endParaRPr>
          </a:p>
        </p:txBody>
      </p:sp>
      <p:pic>
        <p:nvPicPr>
          <p:cNvPr id="3" name="Imagen 2">
            <a:extLst>
              <a:ext uri="{FF2B5EF4-FFF2-40B4-BE49-F238E27FC236}">
                <a16:creationId xmlns:a16="http://schemas.microsoft.com/office/drawing/2014/main" id="{8E0097EA-629D-B76D-7A15-37CD8D6AE921}"/>
              </a:ext>
            </a:extLst>
          </p:cNvPr>
          <p:cNvPicPr>
            <a:picLocks noChangeAspect="1"/>
          </p:cNvPicPr>
          <p:nvPr/>
        </p:nvPicPr>
        <p:blipFill>
          <a:blip r:embed="rId2"/>
          <a:stretch>
            <a:fillRect/>
          </a:stretch>
        </p:blipFill>
        <p:spPr>
          <a:xfrm>
            <a:off x="290820" y="1115302"/>
            <a:ext cx="11332220" cy="4838458"/>
          </a:xfrm>
          <a:prstGeom prst="rect">
            <a:avLst/>
          </a:prstGeom>
          <a:ln w="19050">
            <a:solidFill>
              <a:schemeClr val="tx1"/>
            </a:solidFill>
          </a:ln>
        </p:spPr>
      </p:pic>
      <p:sp>
        <p:nvSpPr>
          <p:cNvPr id="4" name="Rectángulo 3">
            <a:extLst>
              <a:ext uri="{FF2B5EF4-FFF2-40B4-BE49-F238E27FC236}">
                <a16:creationId xmlns:a16="http://schemas.microsoft.com/office/drawing/2014/main" id="{4117FDAB-A3FE-5573-C888-EE70DABF7C13}"/>
              </a:ext>
            </a:extLst>
          </p:cNvPr>
          <p:cNvSpPr/>
          <p:nvPr/>
        </p:nvSpPr>
        <p:spPr>
          <a:xfrm>
            <a:off x="467360" y="3857359"/>
            <a:ext cx="9154160" cy="348881"/>
          </a:xfrm>
          <a:prstGeom prst="rect">
            <a:avLst/>
          </a:prstGeom>
          <a:solidFill>
            <a:srgbClr val="FF0000">
              <a:alpha val="26000"/>
            </a:srgbClr>
          </a:solidFill>
          <a:ln w="539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Rectángulo 4">
            <a:extLst>
              <a:ext uri="{FF2B5EF4-FFF2-40B4-BE49-F238E27FC236}">
                <a16:creationId xmlns:a16="http://schemas.microsoft.com/office/drawing/2014/main" id="{AF061484-0E38-B6FE-C393-3564DDE984C8}"/>
              </a:ext>
            </a:extLst>
          </p:cNvPr>
          <p:cNvSpPr/>
          <p:nvPr/>
        </p:nvSpPr>
        <p:spPr>
          <a:xfrm>
            <a:off x="487680" y="1198349"/>
            <a:ext cx="11047451" cy="610366"/>
          </a:xfrm>
          <a:prstGeom prst="rect">
            <a:avLst/>
          </a:prstGeom>
          <a:solidFill>
            <a:srgbClr val="00B05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s-CL" sz="1800" b="1" dirty="0">
                <a:solidFill>
                  <a:schemeClr val="bg1"/>
                </a:solidFill>
                <a:effectLst/>
                <a:latin typeface="Georgia" panose="02040502050405020303" pitchFamily="18" charset="0"/>
                <a:ea typeface="Calibri" panose="020F0502020204030204" pitchFamily="34" charset="0"/>
                <a:cs typeface="Arial" panose="020B0604020202020204" pitchFamily="34" charset="0"/>
              </a:rPr>
              <a:t>Integridad:</a:t>
            </a:r>
            <a:r>
              <a:rPr lang="es-CL" sz="1800" dirty="0">
                <a:solidFill>
                  <a:schemeClr val="bg1"/>
                </a:solidFill>
                <a:effectLst/>
                <a:latin typeface="Georgia" panose="02040502050405020303" pitchFamily="18" charset="0"/>
                <a:ea typeface="Calibri" panose="020F0502020204030204" pitchFamily="34" charset="0"/>
                <a:cs typeface="Arial" panose="020B0604020202020204" pitchFamily="34" charset="0"/>
              </a:rPr>
              <a:t> </a:t>
            </a:r>
            <a:r>
              <a:rPr lang="es-MX" dirty="0">
                <a:latin typeface="Georgia" panose="02040502050405020303" pitchFamily="18" charset="0"/>
              </a:rPr>
              <a:t>se refiere a la verificación de que todas las transacciones y eventos relacionados con estos activos que deberían haber sido registrados, realmente lo hayan sido en los estados financieros</a:t>
            </a:r>
            <a:endParaRPr lang="es-CL" sz="1800" dirty="0">
              <a:solidFill>
                <a:schemeClr val="bg1"/>
              </a:solidFill>
              <a:effectLst/>
              <a:latin typeface="Georgia" panose="02040502050405020303" pitchFamily="18" charset="0"/>
              <a:ea typeface="Calibri" panose="020F0502020204030204" pitchFamily="34" charset="0"/>
              <a:cs typeface="Times New Roman" panose="02020603050405020304" pitchFamily="18" charset="0"/>
            </a:endParaRPr>
          </a:p>
        </p:txBody>
      </p:sp>
      <p:sp>
        <p:nvSpPr>
          <p:cNvPr id="7" name="Rectángulo 6">
            <a:extLst>
              <a:ext uri="{FF2B5EF4-FFF2-40B4-BE49-F238E27FC236}">
                <a16:creationId xmlns:a16="http://schemas.microsoft.com/office/drawing/2014/main" id="{E258A68D-8E5C-7F55-4941-30023878ED12}"/>
              </a:ext>
            </a:extLst>
          </p:cNvPr>
          <p:cNvSpPr/>
          <p:nvPr/>
        </p:nvSpPr>
        <p:spPr>
          <a:xfrm>
            <a:off x="477520" y="4212835"/>
            <a:ext cx="9154160" cy="348881"/>
          </a:xfrm>
          <a:prstGeom prst="rect">
            <a:avLst/>
          </a:prstGeom>
          <a:solidFill>
            <a:srgbClr val="FF0000">
              <a:alpha val="26000"/>
            </a:srgbClr>
          </a:solidFill>
          <a:ln w="539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Rectángulo 7">
            <a:extLst>
              <a:ext uri="{FF2B5EF4-FFF2-40B4-BE49-F238E27FC236}">
                <a16:creationId xmlns:a16="http://schemas.microsoft.com/office/drawing/2014/main" id="{754360D1-BF74-F9D1-E972-6F465A0FF459}"/>
              </a:ext>
            </a:extLst>
          </p:cNvPr>
          <p:cNvSpPr/>
          <p:nvPr/>
        </p:nvSpPr>
        <p:spPr>
          <a:xfrm>
            <a:off x="477520" y="1961436"/>
            <a:ext cx="11047451" cy="610366"/>
          </a:xfrm>
          <a:prstGeom prst="rect">
            <a:avLst/>
          </a:prstGeom>
          <a:solidFill>
            <a:srgbClr val="00B05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s-CL" b="1" dirty="0">
                <a:solidFill>
                  <a:schemeClr val="bg1"/>
                </a:solidFill>
                <a:latin typeface="Georgia" panose="02040502050405020303" pitchFamily="18" charset="0"/>
                <a:ea typeface="Calibri" panose="020F0502020204030204" pitchFamily="34" charset="0"/>
                <a:cs typeface="Arial" panose="020B0604020202020204" pitchFamily="34" charset="0"/>
              </a:rPr>
              <a:t>Existencia:</a:t>
            </a:r>
            <a:r>
              <a:rPr lang="es-CL" dirty="0">
                <a:solidFill>
                  <a:schemeClr val="bg1"/>
                </a:solidFill>
                <a:latin typeface="Georgia" panose="02040502050405020303" pitchFamily="18" charset="0"/>
                <a:ea typeface="Calibri" panose="020F0502020204030204" pitchFamily="34" charset="0"/>
                <a:cs typeface="Arial" panose="020B0604020202020204" pitchFamily="34" charset="0"/>
              </a:rPr>
              <a:t> </a:t>
            </a:r>
            <a:r>
              <a:rPr lang="es-MX" dirty="0">
                <a:latin typeface="Georgia" panose="02040502050405020303" pitchFamily="18" charset="0"/>
              </a:rPr>
              <a:t>verificación de que los activos fijos registrados en los estados financieros realmente existen y pertenecen a la entidad</a:t>
            </a:r>
            <a:endParaRPr lang="es-CL" dirty="0">
              <a:solidFill>
                <a:schemeClr val="bg1"/>
              </a:solidFill>
              <a:latin typeface="Georgia" panose="02040502050405020303" pitchFamily="18" charset="0"/>
              <a:ea typeface="Calibri" panose="020F0502020204030204" pitchFamily="34" charset="0"/>
              <a:cs typeface="Times New Roman" panose="02020603050405020304" pitchFamily="18" charset="0"/>
            </a:endParaRPr>
          </a:p>
        </p:txBody>
      </p:sp>
      <p:sp>
        <p:nvSpPr>
          <p:cNvPr id="9" name="Rectángulo 8">
            <a:extLst>
              <a:ext uri="{FF2B5EF4-FFF2-40B4-BE49-F238E27FC236}">
                <a16:creationId xmlns:a16="http://schemas.microsoft.com/office/drawing/2014/main" id="{77B05A4E-BAFA-6927-F5FF-DBA3F2A86085}"/>
              </a:ext>
            </a:extLst>
          </p:cNvPr>
          <p:cNvSpPr/>
          <p:nvPr/>
        </p:nvSpPr>
        <p:spPr>
          <a:xfrm>
            <a:off x="477520" y="4551897"/>
            <a:ext cx="9154160" cy="348881"/>
          </a:xfrm>
          <a:prstGeom prst="rect">
            <a:avLst/>
          </a:prstGeom>
          <a:solidFill>
            <a:srgbClr val="FF0000">
              <a:alpha val="26000"/>
            </a:srgbClr>
          </a:solidFill>
          <a:ln w="539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Rectángulo 9">
            <a:extLst>
              <a:ext uri="{FF2B5EF4-FFF2-40B4-BE49-F238E27FC236}">
                <a16:creationId xmlns:a16="http://schemas.microsoft.com/office/drawing/2014/main" id="{A3C03539-DFC3-5016-1A25-4D41F3DDB9A5}"/>
              </a:ext>
            </a:extLst>
          </p:cNvPr>
          <p:cNvSpPr/>
          <p:nvPr/>
        </p:nvSpPr>
        <p:spPr>
          <a:xfrm>
            <a:off x="487679" y="2733778"/>
            <a:ext cx="11047451" cy="610366"/>
          </a:xfrm>
          <a:prstGeom prst="rect">
            <a:avLst/>
          </a:prstGeom>
          <a:solidFill>
            <a:srgbClr val="00B05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s-CL" b="1" dirty="0">
                <a:solidFill>
                  <a:schemeClr val="bg1"/>
                </a:solidFill>
                <a:latin typeface="Georgia" panose="02040502050405020303" pitchFamily="18" charset="0"/>
                <a:ea typeface="Calibri" panose="020F0502020204030204" pitchFamily="34" charset="0"/>
                <a:cs typeface="Arial" panose="020B0604020202020204" pitchFamily="34" charset="0"/>
              </a:rPr>
              <a:t>Exactitud:</a:t>
            </a:r>
            <a:r>
              <a:rPr lang="es-CL" dirty="0">
                <a:solidFill>
                  <a:schemeClr val="bg1"/>
                </a:solidFill>
                <a:latin typeface="Georgia" panose="02040502050405020303" pitchFamily="18" charset="0"/>
                <a:ea typeface="Calibri" panose="020F0502020204030204" pitchFamily="34" charset="0"/>
                <a:cs typeface="Arial" panose="020B0604020202020204" pitchFamily="34" charset="0"/>
              </a:rPr>
              <a:t> </a:t>
            </a:r>
            <a:r>
              <a:rPr lang="es-MX" dirty="0">
                <a:latin typeface="Georgia" panose="02040502050405020303" pitchFamily="18" charset="0"/>
              </a:rPr>
              <a:t>verificar que los importes y otros datos relacionados con estas partidas en los estados financieros sean correctos y estén registrados adecuadamente.</a:t>
            </a:r>
            <a:endParaRPr lang="es-CL" dirty="0">
              <a:solidFill>
                <a:schemeClr val="bg1"/>
              </a:solidFill>
              <a:latin typeface="Georgia" panose="02040502050405020303" pitchFamily="18" charset="0"/>
              <a:ea typeface="Calibri" panose="020F0502020204030204" pitchFamily="34" charset="0"/>
              <a:cs typeface="Times New Roman" panose="02020603050405020304" pitchFamily="18" charset="0"/>
            </a:endParaRPr>
          </a:p>
        </p:txBody>
      </p:sp>
      <p:sp>
        <p:nvSpPr>
          <p:cNvPr id="12" name="Rectángulo 11">
            <a:extLst>
              <a:ext uri="{FF2B5EF4-FFF2-40B4-BE49-F238E27FC236}">
                <a16:creationId xmlns:a16="http://schemas.microsoft.com/office/drawing/2014/main" id="{B49ED830-62FE-D4BB-63CC-F834C610F070}"/>
              </a:ext>
            </a:extLst>
          </p:cNvPr>
          <p:cNvSpPr/>
          <p:nvPr/>
        </p:nvSpPr>
        <p:spPr>
          <a:xfrm>
            <a:off x="487680" y="4892174"/>
            <a:ext cx="9154160" cy="348881"/>
          </a:xfrm>
          <a:prstGeom prst="rect">
            <a:avLst/>
          </a:prstGeom>
          <a:solidFill>
            <a:srgbClr val="FF0000">
              <a:alpha val="26000"/>
            </a:srgbClr>
          </a:solidFill>
          <a:ln w="539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Rectángulo 13">
            <a:extLst>
              <a:ext uri="{FF2B5EF4-FFF2-40B4-BE49-F238E27FC236}">
                <a16:creationId xmlns:a16="http://schemas.microsoft.com/office/drawing/2014/main" id="{C3149365-7EE7-C65D-61A8-5968CD043A75}"/>
              </a:ext>
            </a:extLst>
          </p:cNvPr>
          <p:cNvSpPr/>
          <p:nvPr/>
        </p:nvSpPr>
        <p:spPr>
          <a:xfrm>
            <a:off x="487679" y="3450962"/>
            <a:ext cx="11047451" cy="610366"/>
          </a:xfrm>
          <a:prstGeom prst="rect">
            <a:avLst/>
          </a:prstGeom>
          <a:solidFill>
            <a:srgbClr val="00B05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s-CL" b="1" dirty="0">
                <a:solidFill>
                  <a:schemeClr val="bg1"/>
                </a:solidFill>
                <a:latin typeface="Georgia" panose="02040502050405020303" pitchFamily="18" charset="0"/>
                <a:ea typeface="Calibri" panose="020F0502020204030204" pitchFamily="34" charset="0"/>
                <a:cs typeface="Arial" panose="020B0604020202020204" pitchFamily="34" charset="0"/>
              </a:rPr>
              <a:t>Derechos y obligaciones:</a:t>
            </a:r>
            <a:r>
              <a:rPr lang="es-CL" dirty="0">
                <a:solidFill>
                  <a:schemeClr val="bg1"/>
                </a:solidFill>
                <a:latin typeface="Georgia" panose="02040502050405020303" pitchFamily="18" charset="0"/>
                <a:ea typeface="Calibri" panose="020F0502020204030204" pitchFamily="34" charset="0"/>
                <a:cs typeface="Arial" panose="020B0604020202020204" pitchFamily="34" charset="0"/>
              </a:rPr>
              <a:t> la entidad posee o controla los derechos de los activos y la obligación sobre los pasivos, se logra diferenciar un pasivo de una contingencia. </a:t>
            </a:r>
            <a:endParaRPr lang="es-CL"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ángulo 15">
            <a:extLst>
              <a:ext uri="{FF2B5EF4-FFF2-40B4-BE49-F238E27FC236}">
                <a16:creationId xmlns:a16="http://schemas.microsoft.com/office/drawing/2014/main" id="{FC63CF92-FE63-2E52-5EE9-5B13BA8E158F}"/>
              </a:ext>
            </a:extLst>
          </p:cNvPr>
          <p:cNvSpPr/>
          <p:nvPr/>
        </p:nvSpPr>
        <p:spPr>
          <a:xfrm>
            <a:off x="487680" y="5216659"/>
            <a:ext cx="9154160" cy="348881"/>
          </a:xfrm>
          <a:prstGeom prst="rect">
            <a:avLst/>
          </a:prstGeom>
          <a:solidFill>
            <a:srgbClr val="FF0000">
              <a:alpha val="26000"/>
            </a:srgbClr>
          </a:solidFill>
          <a:ln w="539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Rectángulo 16">
            <a:extLst>
              <a:ext uri="{FF2B5EF4-FFF2-40B4-BE49-F238E27FC236}">
                <a16:creationId xmlns:a16="http://schemas.microsoft.com/office/drawing/2014/main" id="{1C0BC0E3-2FF2-579D-695F-6DE1339D5355}"/>
              </a:ext>
            </a:extLst>
          </p:cNvPr>
          <p:cNvSpPr/>
          <p:nvPr/>
        </p:nvSpPr>
        <p:spPr>
          <a:xfrm>
            <a:off x="467360" y="4286198"/>
            <a:ext cx="11047451" cy="810359"/>
          </a:xfrm>
          <a:prstGeom prst="rect">
            <a:avLst/>
          </a:prstGeom>
          <a:solidFill>
            <a:srgbClr val="00B05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s-CL" b="1" dirty="0">
                <a:solidFill>
                  <a:schemeClr val="bg1"/>
                </a:solidFill>
                <a:latin typeface="Georgia" panose="02040502050405020303" pitchFamily="18" charset="0"/>
                <a:ea typeface="Calibri" panose="020F0502020204030204" pitchFamily="34" charset="0"/>
                <a:cs typeface="Arial" panose="020B0604020202020204" pitchFamily="34" charset="0"/>
              </a:rPr>
              <a:t>Valuación y asignación:</a:t>
            </a:r>
            <a:r>
              <a:rPr lang="es-CL" dirty="0">
                <a:solidFill>
                  <a:schemeClr val="bg1"/>
                </a:solidFill>
                <a:latin typeface="Georgia" panose="02040502050405020303" pitchFamily="18" charset="0"/>
                <a:ea typeface="Calibri" panose="020F0502020204030204" pitchFamily="34" charset="0"/>
                <a:cs typeface="Arial" panose="020B0604020202020204" pitchFamily="34" charset="0"/>
              </a:rPr>
              <a:t> </a:t>
            </a:r>
            <a:r>
              <a:rPr lang="es-MX" dirty="0">
                <a:latin typeface="Georgia" panose="02040502050405020303" pitchFamily="18" charset="0"/>
              </a:rPr>
              <a:t>verificación de que los activos fijos estén correctamente valorados y asignados a los rubros correspondientes en los estados financieros, cumpliendo con las normas contables aplicables. </a:t>
            </a:r>
            <a:endParaRPr lang="es-CL" dirty="0">
              <a:solidFill>
                <a:schemeClr val="bg1"/>
              </a:solidFill>
              <a:latin typeface="Georgia" panose="02040502050405020303" pitchFamily="18" charset="0"/>
              <a:ea typeface="Calibri" panose="020F0502020204030204" pitchFamily="34" charset="0"/>
              <a:cs typeface="Times New Roman" panose="02020603050405020304" pitchFamily="18" charset="0"/>
            </a:endParaRPr>
          </a:p>
        </p:txBody>
      </p:sp>
      <p:sp>
        <p:nvSpPr>
          <p:cNvPr id="18" name="Rectángulo 17">
            <a:extLst>
              <a:ext uri="{FF2B5EF4-FFF2-40B4-BE49-F238E27FC236}">
                <a16:creationId xmlns:a16="http://schemas.microsoft.com/office/drawing/2014/main" id="{8266828D-01CE-350F-C85B-9F552B15E5FC}"/>
              </a:ext>
            </a:extLst>
          </p:cNvPr>
          <p:cNvSpPr/>
          <p:nvPr/>
        </p:nvSpPr>
        <p:spPr>
          <a:xfrm>
            <a:off x="487680" y="5565591"/>
            <a:ext cx="9154160" cy="348881"/>
          </a:xfrm>
          <a:prstGeom prst="rect">
            <a:avLst/>
          </a:prstGeom>
          <a:solidFill>
            <a:srgbClr val="FF0000">
              <a:alpha val="26000"/>
            </a:srgbClr>
          </a:solidFill>
          <a:ln w="539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9" name="Rectángulo 18">
            <a:extLst>
              <a:ext uri="{FF2B5EF4-FFF2-40B4-BE49-F238E27FC236}">
                <a16:creationId xmlns:a16="http://schemas.microsoft.com/office/drawing/2014/main" id="{958928AD-3441-8813-8F2B-E3D9D0638AF7}"/>
              </a:ext>
            </a:extLst>
          </p:cNvPr>
          <p:cNvSpPr/>
          <p:nvPr/>
        </p:nvSpPr>
        <p:spPr>
          <a:xfrm>
            <a:off x="487680" y="5348989"/>
            <a:ext cx="11047451" cy="810359"/>
          </a:xfrm>
          <a:prstGeom prst="rect">
            <a:avLst/>
          </a:prstGeom>
          <a:solidFill>
            <a:srgbClr val="00B05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s-CL" b="1" dirty="0">
                <a:solidFill>
                  <a:schemeClr val="bg1"/>
                </a:solidFill>
                <a:latin typeface="Georgia" panose="02040502050405020303" pitchFamily="18" charset="0"/>
                <a:ea typeface="Calibri" panose="020F0502020204030204" pitchFamily="34" charset="0"/>
                <a:cs typeface="Times New Roman" panose="02020603050405020304" pitchFamily="18" charset="0"/>
              </a:rPr>
              <a:t>Presentación y Revelación:</a:t>
            </a:r>
            <a:r>
              <a:rPr lang="es-CL" dirty="0">
                <a:solidFill>
                  <a:schemeClr val="bg1"/>
                </a:solidFill>
                <a:latin typeface="Georgia" panose="02040502050405020303" pitchFamily="18" charset="0"/>
                <a:ea typeface="Calibri" panose="020F0502020204030204" pitchFamily="34" charset="0"/>
                <a:cs typeface="Times New Roman" panose="02020603050405020304" pitchFamily="18" charset="0"/>
              </a:rPr>
              <a:t> La administración es responsable de asegurarse de que la empresa no cometa errores en el proceso de preparación de los estados financieros y que las revelaciones de las notas sean comprensibles y claras. </a:t>
            </a:r>
            <a:endParaRPr lang="es-CL"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ángulo 5">
            <a:extLst>
              <a:ext uri="{FF2B5EF4-FFF2-40B4-BE49-F238E27FC236}">
                <a16:creationId xmlns:a16="http://schemas.microsoft.com/office/drawing/2014/main" id="{ED429A8D-CC87-92E5-3CDF-36DBEBA41A7D}"/>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15" name="4 Marcador de número de diapositiva">
            <a:extLst>
              <a:ext uri="{FF2B5EF4-FFF2-40B4-BE49-F238E27FC236}">
                <a16:creationId xmlns:a16="http://schemas.microsoft.com/office/drawing/2014/main" id="{741116A1-57AC-2272-F05D-94D3BC964382}"/>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6</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1018300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heel(1)">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heel(1)">
                                      <p:cBhvr>
                                        <p:cTn id="25" dur="2000"/>
                                        <p:tgtEl>
                                          <p:spTgt spid="7"/>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heel(1)">
                                      <p:cBhvr>
                                        <p:cTn id="28" dur="2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heel(1)">
                                      <p:cBhvr>
                                        <p:cTn id="33" dur="2000"/>
                                        <p:tgtEl>
                                          <p:spTgt spid="9"/>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heel(1)">
                                      <p:cBhvr>
                                        <p:cTn id="36" dur="20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heel(1)">
                                      <p:cBhvr>
                                        <p:cTn id="41" dur="2000"/>
                                        <p:tgtEl>
                                          <p:spTgt spid="12"/>
                                        </p:tgtEl>
                                      </p:cBhvr>
                                    </p:animEffect>
                                  </p:childTnLst>
                                </p:cTn>
                              </p:par>
                              <p:par>
                                <p:cTn id="42" presetID="21" presetClass="entr" presetSubtype="1"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heel(1)">
                                      <p:cBhvr>
                                        <p:cTn id="44" dur="20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heel(1)">
                                      <p:cBhvr>
                                        <p:cTn id="49" dur="2000"/>
                                        <p:tgtEl>
                                          <p:spTgt spid="16"/>
                                        </p:tgtEl>
                                      </p:cBhvr>
                                    </p:animEffect>
                                  </p:childTnLst>
                                </p:cTn>
                              </p:par>
                              <p:par>
                                <p:cTn id="50" presetID="21" presetClass="entr" presetSubtype="1"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heel(1)">
                                      <p:cBhvr>
                                        <p:cTn id="52" dur="20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heel(1)">
                                      <p:cBhvr>
                                        <p:cTn id="57" dur="2000"/>
                                        <p:tgtEl>
                                          <p:spTgt spid="18"/>
                                        </p:tgtEl>
                                      </p:cBhvr>
                                    </p:animEffect>
                                  </p:childTnLst>
                                </p:cTn>
                              </p:par>
                              <p:par>
                                <p:cTn id="58" presetID="21" presetClass="entr" presetSubtype="1" fill="hold" grpId="0" nodeType="with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wheel(1)">
                                      <p:cBhvr>
                                        <p:cTn id="60"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P spid="5" grpId="0" animBg="1"/>
      <p:bldP spid="7" grpId="0" animBg="1"/>
      <p:bldP spid="8" grpId="0" animBg="1"/>
      <p:bldP spid="9" grpId="0" animBg="1"/>
      <p:bldP spid="10" grpId="0" animBg="1"/>
      <p:bldP spid="12" grpId="0" animBg="1"/>
      <p:bldP spid="14" grpId="0" animBg="1"/>
      <p:bldP spid="16" grpId="0" animBg="1"/>
      <p:bldP spid="17" grpId="0"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Programa de Trabajo Propiedades, Plantas y Equipos</a:t>
            </a:r>
            <a:endParaRPr lang="es-MX" altLang="es-CL" sz="2000" b="1" i="1" dirty="0">
              <a:solidFill>
                <a:schemeClr val="tx1"/>
              </a:solidFill>
              <a:latin typeface="Georgia" panose="02040502050405020303" pitchFamily="18" charset="0"/>
              <a:cs typeface="Arial" panose="020B0604020202020204" pitchFamily="34" charset="0"/>
            </a:endParaRPr>
          </a:p>
        </p:txBody>
      </p:sp>
      <p:pic>
        <p:nvPicPr>
          <p:cNvPr id="3" name="Imagen 2">
            <a:extLst>
              <a:ext uri="{FF2B5EF4-FFF2-40B4-BE49-F238E27FC236}">
                <a16:creationId xmlns:a16="http://schemas.microsoft.com/office/drawing/2014/main" id="{E884017E-DD46-C7AB-0614-2574F7F93809}"/>
              </a:ext>
            </a:extLst>
          </p:cNvPr>
          <p:cNvPicPr>
            <a:picLocks noChangeAspect="1"/>
          </p:cNvPicPr>
          <p:nvPr/>
        </p:nvPicPr>
        <p:blipFill>
          <a:blip r:embed="rId2"/>
          <a:stretch>
            <a:fillRect/>
          </a:stretch>
        </p:blipFill>
        <p:spPr>
          <a:xfrm>
            <a:off x="424738" y="1058022"/>
            <a:ext cx="10836579" cy="4943767"/>
          </a:xfrm>
          <a:prstGeom prst="rect">
            <a:avLst/>
          </a:prstGeom>
        </p:spPr>
      </p:pic>
      <p:sp>
        <p:nvSpPr>
          <p:cNvPr id="4" name="Rectángulo 3">
            <a:extLst>
              <a:ext uri="{FF2B5EF4-FFF2-40B4-BE49-F238E27FC236}">
                <a16:creationId xmlns:a16="http://schemas.microsoft.com/office/drawing/2014/main" id="{1E10DB36-E913-0437-2BA3-2995747AE87F}"/>
              </a:ext>
            </a:extLst>
          </p:cNvPr>
          <p:cNvSpPr/>
          <p:nvPr/>
        </p:nvSpPr>
        <p:spPr>
          <a:xfrm>
            <a:off x="491238" y="1425931"/>
            <a:ext cx="10770080" cy="916473"/>
          </a:xfrm>
          <a:prstGeom prst="rect">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5" name="Imagen 4">
            <a:extLst>
              <a:ext uri="{FF2B5EF4-FFF2-40B4-BE49-F238E27FC236}">
                <a16:creationId xmlns:a16="http://schemas.microsoft.com/office/drawing/2014/main" id="{DB91A91E-237A-CD85-CA05-375B76047087}"/>
              </a:ext>
            </a:extLst>
          </p:cNvPr>
          <p:cNvPicPr>
            <a:picLocks noChangeAspect="1"/>
          </p:cNvPicPr>
          <p:nvPr/>
        </p:nvPicPr>
        <p:blipFill>
          <a:blip r:embed="rId3"/>
          <a:stretch>
            <a:fillRect/>
          </a:stretch>
        </p:blipFill>
        <p:spPr>
          <a:xfrm>
            <a:off x="93241" y="483352"/>
            <a:ext cx="6327014" cy="5616427"/>
          </a:xfrm>
          <a:prstGeom prst="rect">
            <a:avLst/>
          </a:prstGeom>
          <a:ln w="41275">
            <a:solidFill>
              <a:srgbClr val="FF0000"/>
            </a:solidFill>
          </a:ln>
        </p:spPr>
      </p:pic>
      <p:pic>
        <p:nvPicPr>
          <p:cNvPr id="8" name="Imagen 7">
            <a:extLst>
              <a:ext uri="{FF2B5EF4-FFF2-40B4-BE49-F238E27FC236}">
                <a16:creationId xmlns:a16="http://schemas.microsoft.com/office/drawing/2014/main" id="{E2B06940-A576-B5E5-9AB1-21D08B04C5D4}"/>
              </a:ext>
            </a:extLst>
          </p:cNvPr>
          <p:cNvPicPr>
            <a:picLocks noChangeAspect="1"/>
          </p:cNvPicPr>
          <p:nvPr/>
        </p:nvPicPr>
        <p:blipFill>
          <a:blip r:embed="rId4"/>
          <a:stretch>
            <a:fillRect/>
          </a:stretch>
        </p:blipFill>
        <p:spPr>
          <a:xfrm>
            <a:off x="7623135" y="719959"/>
            <a:ext cx="4404793" cy="2238043"/>
          </a:xfrm>
          <a:prstGeom prst="rect">
            <a:avLst/>
          </a:prstGeom>
          <a:ln w="25400">
            <a:solidFill>
              <a:srgbClr val="0000FF"/>
            </a:solidFill>
          </a:ln>
        </p:spPr>
      </p:pic>
      <p:pic>
        <p:nvPicPr>
          <p:cNvPr id="10" name="Imagen 9">
            <a:extLst>
              <a:ext uri="{FF2B5EF4-FFF2-40B4-BE49-F238E27FC236}">
                <a16:creationId xmlns:a16="http://schemas.microsoft.com/office/drawing/2014/main" id="{94430F17-4901-4B51-4E49-83DBEDE78EE6}"/>
              </a:ext>
            </a:extLst>
          </p:cNvPr>
          <p:cNvPicPr>
            <a:picLocks noChangeAspect="1"/>
          </p:cNvPicPr>
          <p:nvPr/>
        </p:nvPicPr>
        <p:blipFill>
          <a:blip r:embed="rId5"/>
          <a:stretch>
            <a:fillRect/>
          </a:stretch>
        </p:blipFill>
        <p:spPr>
          <a:xfrm>
            <a:off x="6584365" y="3121461"/>
            <a:ext cx="5508930" cy="3086211"/>
          </a:xfrm>
          <a:prstGeom prst="rect">
            <a:avLst/>
          </a:prstGeom>
          <a:ln w="34925">
            <a:solidFill>
              <a:schemeClr val="tx1"/>
            </a:solidFill>
          </a:ln>
        </p:spPr>
      </p:pic>
      <p:sp>
        <p:nvSpPr>
          <p:cNvPr id="11" name="Rectángulo 10">
            <a:extLst>
              <a:ext uri="{FF2B5EF4-FFF2-40B4-BE49-F238E27FC236}">
                <a16:creationId xmlns:a16="http://schemas.microsoft.com/office/drawing/2014/main" id="{61B2CA08-ADFB-418D-EB56-E83824192E51}"/>
              </a:ext>
            </a:extLst>
          </p:cNvPr>
          <p:cNvSpPr/>
          <p:nvPr/>
        </p:nvSpPr>
        <p:spPr>
          <a:xfrm>
            <a:off x="45203" y="474132"/>
            <a:ext cx="7451184" cy="1814828"/>
          </a:xfrm>
          <a:prstGeom prst="rect">
            <a:avLst/>
          </a:prstGeom>
          <a:noFill/>
          <a:ln w="698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Rectángulo 11">
            <a:extLst>
              <a:ext uri="{FF2B5EF4-FFF2-40B4-BE49-F238E27FC236}">
                <a16:creationId xmlns:a16="http://schemas.microsoft.com/office/drawing/2014/main" id="{C5124097-963A-C557-8B5E-B994759E8057}"/>
              </a:ext>
            </a:extLst>
          </p:cNvPr>
          <p:cNvSpPr/>
          <p:nvPr/>
        </p:nvSpPr>
        <p:spPr>
          <a:xfrm>
            <a:off x="6625004" y="5259162"/>
            <a:ext cx="1970356" cy="482460"/>
          </a:xfrm>
          <a:prstGeom prst="rect">
            <a:avLst/>
          </a:prstGeom>
          <a:noFill/>
          <a:ln w="698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Rectángulo 13">
            <a:extLst>
              <a:ext uri="{FF2B5EF4-FFF2-40B4-BE49-F238E27FC236}">
                <a16:creationId xmlns:a16="http://schemas.microsoft.com/office/drawing/2014/main" id="{0E58A995-D4B1-197E-E78B-BD3C04C26AE3}"/>
              </a:ext>
            </a:extLst>
          </p:cNvPr>
          <p:cNvSpPr/>
          <p:nvPr/>
        </p:nvSpPr>
        <p:spPr>
          <a:xfrm>
            <a:off x="7610182" y="2710313"/>
            <a:ext cx="4404792" cy="313158"/>
          </a:xfrm>
          <a:prstGeom prst="rect">
            <a:avLst/>
          </a:prstGeom>
          <a:noFill/>
          <a:ln w="698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6" name="Rectángulo: esquinas redondeadas 15">
            <a:extLst>
              <a:ext uri="{FF2B5EF4-FFF2-40B4-BE49-F238E27FC236}">
                <a16:creationId xmlns:a16="http://schemas.microsoft.com/office/drawing/2014/main" id="{7F3BF50C-5335-11C2-4E5C-612A1C95A282}"/>
              </a:ext>
            </a:extLst>
          </p:cNvPr>
          <p:cNvSpPr/>
          <p:nvPr/>
        </p:nvSpPr>
        <p:spPr>
          <a:xfrm>
            <a:off x="6486755" y="1945412"/>
            <a:ext cx="1976526" cy="470998"/>
          </a:xfrm>
          <a:prstGeom prst="roundRect">
            <a:avLst/>
          </a:prstGeom>
          <a:solidFill>
            <a:srgbClr val="00B050"/>
          </a:solidFill>
          <a:ln w="3175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7" name="Rectángulo: esquinas redondeadas 16">
            <a:extLst>
              <a:ext uri="{FF2B5EF4-FFF2-40B4-BE49-F238E27FC236}">
                <a16:creationId xmlns:a16="http://schemas.microsoft.com/office/drawing/2014/main" id="{9430A916-A784-2DE4-54D9-8D3AE5D7B1CC}"/>
              </a:ext>
            </a:extLst>
          </p:cNvPr>
          <p:cNvSpPr/>
          <p:nvPr/>
        </p:nvSpPr>
        <p:spPr>
          <a:xfrm>
            <a:off x="6547003" y="1992368"/>
            <a:ext cx="845640" cy="382964"/>
          </a:xfrm>
          <a:prstGeom prst="roundRect">
            <a:avLst/>
          </a:prstGeom>
          <a:solidFill>
            <a:srgbClr val="0000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b="0" i="0" dirty="0">
                <a:solidFill>
                  <a:schemeClr val="bg1"/>
                </a:solidFill>
                <a:effectLst/>
                <a:latin typeface="Google Sans"/>
              </a:rPr>
              <a:t>✔</a:t>
            </a:r>
            <a:r>
              <a:rPr lang="es-CL" dirty="0">
                <a:solidFill>
                  <a:schemeClr val="bg1"/>
                </a:solidFill>
                <a:latin typeface="Georgia" panose="02040502050405020303" pitchFamily="18" charset="0"/>
              </a:rPr>
              <a:t>LM</a:t>
            </a:r>
          </a:p>
        </p:txBody>
      </p:sp>
      <p:sp>
        <p:nvSpPr>
          <p:cNvPr id="18" name="Rectángulo: esquinas redondeadas 17">
            <a:extLst>
              <a:ext uri="{FF2B5EF4-FFF2-40B4-BE49-F238E27FC236}">
                <a16:creationId xmlns:a16="http://schemas.microsoft.com/office/drawing/2014/main" id="{C1422118-4769-AC01-B73C-EEAABAE8B873}"/>
              </a:ext>
            </a:extLst>
          </p:cNvPr>
          <p:cNvSpPr/>
          <p:nvPr/>
        </p:nvSpPr>
        <p:spPr>
          <a:xfrm>
            <a:off x="7489543" y="1984167"/>
            <a:ext cx="905582" cy="401282"/>
          </a:xfrm>
          <a:prstGeom prst="round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b="0" i="0" dirty="0">
                <a:solidFill>
                  <a:schemeClr val="bg1"/>
                </a:solidFill>
                <a:effectLst/>
                <a:latin typeface="Google Sans"/>
              </a:rPr>
              <a:t>✔</a:t>
            </a:r>
            <a:r>
              <a:rPr lang="es-CL" dirty="0">
                <a:latin typeface="Georgia" panose="02040502050405020303" pitchFamily="18" charset="0"/>
              </a:rPr>
              <a:t>BCE</a:t>
            </a:r>
          </a:p>
        </p:txBody>
      </p:sp>
      <p:sp>
        <p:nvSpPr>
          <p:cNvPr id="2" name="Rectángulo 1">
            <a:extLst>
              <a:ext uri="{FF2B5EF4-FFF2-40B4-BE49-F238E27FC236}">
                <a16:creationId xmlns:a16="http://schemas.microsoft.com/office/drawing/2014/main" id="{B09AF969-A81C-A8F9-5742-4D98CB9B208D}"/>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15" name="4 Marcador de número de diapositiva">
            <a:extLst>
              <a:ext uri="{FF2B5EF4-FFF2-40B4-BE49-F238E27FC236}">
                <a16:creationId xmlns:a16="http://schemas.microsoft.com/office/drawing/2014/main" id="{AA5418B8-7D15-FC55-A2B0-07B1BCE3892C}"/>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7</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316234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par>
                                <p:cTn id="28" presetID="6" presetClass="entr" presetSubtype="16"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ircle(in)">
                                      <p:cBhvr>
                                        <p:cTn id="30" dur="20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circle(in)">
                                      <p:cBhvr>
                                        <p:cTn id="57" dur="20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circle(in)">
                                      <p:cBhvr>
                                        <p:cTn id="6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P spid="11" grpId="0" animBg="1"/>
      <p:bldP spid="12" grpId="0" animBg="1"/>
      <p:bldP spid="14" grpId="0" animBg="1"/>
      <p:bldP spid="1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Programa de Trabajo Propiedades, Plantas y Equipos</a:t>
            </a:r>
            <a:endParaRPr lang="es-MX" altLang="es-CL" sz="2000" b="1" i="1" dirty="0">
              <a:solidFill>
                <a:schemeClr val="tx1"/>
              </a:solidFill>
              <a:latin typeface="Georgia" panose="02040502050405020303" pitchFamily="18" charset="0"/>
              <a:cs typeface="Arial" panose="020B0604020202020204" pitchFamily="34" charset="0"/>
            </a:endParaRPr>
          </a:p>
        </p:txBody>
      </p:sp>
      <p:pic>
        <p:nvPicPr>
          <p:cNvPr id="3" name="Imagen 2">
            <a:extLst>
              <a:ext uri="{FF2B5EF4-FFF2-40B4-BE49-F238E27FC236}">
                <a16:creationId xmlns:a16="http://schemas.microsoft.com/office/drawing/2014/main" id="{E884017E-DD46-C7AB-0614-2574F7F93809}"/>
              </a:ext>
            </a:extLst>
          </p:cNvPr>
          <p:cNvPicPr>
            <a:picLocks noChangeAspect="1"/>
          </p:cNvPicPr>
          <p:nvPr/>
        </p:nvPicPr>
        <p:blipFill>
          <a:blip r:embed="rId2"/>
          <a:stretch>
            <a:fillRect/>
          </a:stretch>
        </p:blipFill>
        <p:spPr>
          <a:xfrm>
            <a:off x="424738" y="1058022"/>
            <a:ext cx="10836579" cy="4943767"/>
          </a:xfrm>
          <a:prstGeom prst="rect">
            <a:avLst/>
          </a:prstGeom>
        </p:spPr>
      </p:pic>
      <p:sp>
        <p:nvSpPr>
          <p:cNvPr id="4" name="Rectángulo 3">
            <a:extLst>
              <a:ext uri="{FF2B5EF4-FFF2-40B4-BE49-F238E27FC236}">
                <a16:creationId xmlns:a16="http://schemas.microsoft.com/office/drawing/2014/main" id="{1E10DB36-E913-0437-2BA3-2995747AE87F}"/>
              </a:ext>
            </a:extLst>
          </p:cNvPr>
          <p:cNvSpPr/>
          <p:nvPr/>
        </p:nvSpPr>
        <p:spPr>
          <a:xfrm>
            <a:off x="491238" y="1405611"/>
            <a:ext cx="10770080" cy="91647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Rectángulo 1">
            <a:extLst>
              <a:ext uri="{FF2B5EF4-FFF2-40B4-BE49-F238E27FC236}">
                <a16:creationId xmlns:a16="http://schemas.microsoft.com/office/drawing/2014/main" id="{13C44252-8312-F7BE-2947-593A571D5B81}"/>
              </a:ext>
            </a:extLst>
          </p:cNvPr>
          <p:cNvSpPr/>
          <p:nvPr/>
        </p:nvSpPr>
        <p:spPr>
          <a:xfrm>
            <a:off x="481078" y="2342404"/>
            <a:ext cx="10770080" cy="347589"/>
          </a:xfrm>
          <a:prstGeom prst="rect">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7" name="Imagen 6">
            <a:extLst>
              <a:ext uri="{FF2B5EF4-FFF2-40B4-BE49-F238E27FC236}">
                <a16:creationId xmlns:a16="http://schemas.microsoft.com/office/drawing/2014/main" id="{AC234F1A-A036-01CC-C0C5-96F1BB18FAE0}"/>
              </a:ext>
            </a:extLst>
          </p:cNvPr>
          <p:cNvPicPr>
            <a:picLocks noChangeAspect="1"/>
          </p:cNvPicPr>
          <p:nvPr/>
        </p:nvPicPr>
        <p:blipFill>
          <a:blip r:embed="rId3"/>
          <a:stretch>
            <a:fillRect/>
          </a:stretch>
        </p:blipFill>
        <p:spPr>
          <a:xfrm>
            <a:off x="350760" y="719959"/>
            <a:ext cx="6327014" cy="5616427"/>
          </a:xfrm>
          <a:prstGeom prst="rect">
            <a:avLst/>
          </a:prstGeom>
          <a:ln w="41275">
            <a:solidFill>
              <a:srgbClr val="FF0000"/>
            </a:solidFill>
          </a:ln>
        </p:spPr>
      </p:pic>
      <p:sp>
        <p:nvSpPr>
          <p:cNvPr id="9" name="Cerrar llave 8">
            <a:extLst>
              <a:ext uri="{FF2B5EF4-FFF2-40B4-BE49-F238E27FC236}">
                <a16:creationId xmlns:a16="http://schemas.microsoft.com/office/drawing/2014/main" id="{244B3C16-D0FA-82A8-2479-39DDBE2DA9DE}"/>
              </a:ext>
            </a:extLst>
          </p:cNvPr>
          <p:cNvSpPr/>
          <p:nvPr/>
        </p:nvSpPr>
        <p:spPr>
          <a:xfrm>
            <a:off x="6735459" y="1274947"/>
            <a:ext cx="517416" cy="1295534"/>
          </a:xfrm>
          <a:prstGeom prst="rightBrace">
            <a:avLst/>
          </a:prstGeom>
          <a:solidFill>
            <a:schemeClr val="bg1"/>
          </a:solidFill>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L"/>
          </a:p>
        </p:txBody>
      </p:sp>
      <p:sp>
        <p:nvSpPr>
          <p:cNvPr id="15" name="Rectángulo 14">
            <a:extLst>
              <a:ext uri="{FF2B5EF4-FFF2-40B4-BE49-F238E27FC236}">
                <a16:creationId xmlns:a16="http://schemas.microsoft.com/office/drawing/2014/main" id="{02410A86-2138-3EA2-7164-8802E1324ACD}"/>
              </a:ext>
            </a:extLst>
          </p:cNvPr>
          <p:cNvSpPr/>
          <p:nvPr/>
        </p:nvSpPr>
        <p:spPr>
          <a:xfrm>
            <a:off x="7328713" y="1354314"/>
            <a:ext cx="2099768" cy="1131587"/>
          </a:xfrm>
          <a:prstGeom prst="rect">
            <a:avLst/>
          </a:prstGeom>
          <a:solidFill>
            <a:schemeClr val="bg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dirty="0">
                <a:solidFill>
                  <a:schemeClr val="tx1"/>
                </a:solidFill>
                <a:latin typeface="Georgia" panose="02040502050405020303" pitchFamily="18" charset="0"/>
              </a:rPr>
              <a:t>160.000.000</a:t>
            </a:r>
          </a:p>
          <a:p>
            <a:pPr algn="ctr"/>
            <a:r>
              <a:rPr lang="es-CL" dirty="0">
                <a:solidFill>
                  <a:schemeClr val="tx1"/>
                </a:solidFill>
                <a:latin typeface="Georgia" panose="02040502050405020303" pitchFamily="18" charset="0"/>
              </a:rPr>
              <a:t>170.000.000</a:t>
            </a:r>
          </a:p>
          <a:p>
            <a:pPr algn="ctr"/>
            <a:r>
              <a:rPr lang="es-CL" u="sng" dirty="0">
                <a:solidFill>
                  <a:schemeClr val="tx1"/>
                </a:solidFill>
                <a:latin typeface="Georgia" panose="02040502050405020303" pitchFamily="18" charset="0"/>
              </a:rPr>
              <a:t>150.000.000</a:t>
            </a:r>
          </a:p>
          <a:p>
            <a:pPr algn="ctr"/>
            <a:r>
              <a:rPr lang="es-CL" dirty="0">
                <a:solidFill>
                  <a:schemeClr val="tx1"/>
                </a:solidFill>
                <a:latin typeface="Georgia" panose="02040502050405020303" pitchFamily="18" charset="0"/>
              </a:rPr>
              <a:t>    480.000.000 </a:t>
            </a:r>
            <a:r>
              <a:rPr lang="es-CL" dirty="0">
                <a:solidFill>
                  <a:schemeClr val="tx1"/>
                </a:solidFill>
              </a:rPr>
              <a:t>✔</a:t>
            </a:r>
            <a:endParaRPr lang="es-CL" dirty="0">
              <a:solidFill>
                <a:schemeClr val="tx1"/>
              </a:solidFill>
              <a:latin typeface="Georgia" panose="02040502050405020303" pitchFamily="18" charset="0"/>
            </a:endParaRPr>
          </a:p>
        </p:txBody>
      </p:sp>
      <p:sp>
        <p:nvSpPr>
          <p:cNvPr id="19" name="Rectángulo 18">
            <a:extLst>
              <a:ext uri="{FF2B5EF4-FFF2-40B4-BE49-F238E27FC236}">
                <a16:creationId xmlns:a16="http://schemas.microsoft.com/office/drawing/2014/main" id="{135E8635-9F2B-F941-39D5-3BD27A83CC63}"/>
              </a:ext>
            </a:extLst>
          </p:cNvPr>
          <p:cNvSpPr/>
          <p:nvPr/>
        </p:nvSpPr>
        <p:spPr>
          <a:xfrm>
            <a:off x="4709984" y="2275830"/>
            <a:ext cx="616407" cy="317586"/>
          </a:xfrm>
          <a:prstGeom prst="rect">
            <a:avLst/>
          </a:prstGeom>
          <a:solidFill>
            <a:schemeClr val="bg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b="0" i="0" dirty="0">
                <a:solidFill>
                  <a:srgbClr val="040C28"/>
                </a:solidFill>
                <a:effectLst/>
                <a:latin typeface="Google Sans"/>
              </a:rPr>
              <a:t>✔</a:t>
            </a:r>
            <a:r>
              <a:rPr lang="el-GR" b="0" i="0" dirty="0">
                <a:solidFill>
                  <a:srgbClr val="040C28"/>
                </a:solidFill>
                <a:effectLst/>
                <a:latin typeface="Google Sans"/>
              </a:rPr>
              <a:t>Σ</a:t>
            </a:r>
            <a:endParaRPr lang="es-CL" dirty="0">
              <a:solidFill>
                <a:schemeClr val="tx1"/>
              </a:solidFill>
              <a:latin typeface="Georgia" panose="02040502050405020303" pitchFamily="18" charset="0"/>
            </a:endParaRPr>
          </a:p>
        </p:txBody>
      </p:sp>
      <p:sp>
        <p:nvSpPr>
          <p:cNvPr id="20" name="Rectángulo 19">
            <a:extLst>
              <a:ext uri="{FF2B5EF4-FFF2-40B4-BE49-F238E27FC236}">
                <a16:creationId xmlns:a16="http://schemas.microsoft.com/office/drawing/2014/main" id="{DC87247F-BF19-7F4E-4831-F90D2D76409A}"/>
              </a:ext>
            </a:extLst>
          </p:cNvPr>
          <p:cNvSpPr/>
          <p:nvPr/>
        </p:nvSpPr>
        <p:spPr>
          <a:xfrm>
            <a:off x="6613702" y="2250057"/>
            <a:ext cx="616407" cy="317586"/>
          </a:xfrm>
          <a:prstGeom prst="rect">
            <a:avLst/>
          </a:prstGeom>
          <a:solidFill>
            <a:schemeClr val="bg1"/>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L" b="0" i="0" dirty="0">
                <a:solidFill>
                  <a:srgbClr val="040C28"/>
                </a:solidFill>
                <a:effectLst/>
                <a:latin typeface="Google Sans"/>
              </a:rPr>
              <a:t>✔</a:t>
            </a:r>
            <a:r>
              <a:rPr lang="el-GR" b="0" i="0" dirty="0">
                <a:solidFill>
                  <a:srgbClr val="040C28"/>
                </a:solidFill>
                <a:effectLst/>
                <a:latin typeface="Google Sans"/>
              </a:rPr>
              <a:t>Σ</a:t>
            </a:r>
            <a:endParaRPr lang="es-CL" dirty="0">
              <a:solidFill>
                <a:schemeClr val="tx1"/>
              </a:solidFill>
              <a:latin typeface="Georgia" panose="02040502050405020303" pitchFamily="18" charset="0"/>
            </a:endParaRPr>
          </a:p>
        </p:txBody>
      </p:sp>
      <p:sp>
        <p:nvSpPr>
          <p:cNvPr id="24" name="Rectángulo 23">
            <a:extLst>
              <a:ext uri="{FF2B5EF4-FFF2-40B4-BE49-F238E27FC236}">
                <a16:creationId xmlns:a16="http://schemas.microsoft.com/office/drawing/2014/main" id="{9737AB2B-2DDA-0DE4-41B0-60EE84F52BBF}"/>
              </a:ext>
            </a:extLst>
          </p:cNvPr>
          <p:cNvSpPr/>
          <p:nvPr/>
        </p:nvSpPr>
        <p:spPr>
          <a:xfrm>
            <a:off x="350760" y="729335"/>
            <a:ext cx="9179320" cy="1960658"/>
          </a:xfrm>
          <a:prstGeom prst="rect">
            <a:avLst/>
          </a:prstGeom>
          <a:noFill/>
          <a:ln w="444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Rectángulo 4">
            <a:extLst>
              <a:ext uri="{FF2B5EF4-FFF2-40B4-BE49-F238E27FC236}">
                <a16:creationId xmlns:a16="http://schemas.microsoft.com/office/drawing/2014/main" id="{9DAAFD1A-BD70-A2B9-B340-F5D4F28E1409}"/>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10" name="4 Marcador de número de diapositiva">
            <a:extLst>
              <a:ext uri="{FF2B5EF4-FFF2-40B4-BE49-F238E27FC236}">
                <a16:creationId xmlns:a16="http://schemas.microsoft.com/office/drawing/2014/main" id="{4DEB250D-0662-E13E-8A65-EE15AC027D90}"/>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8</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101810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barn(inVertical)">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circle(in)">
                                      <p:cBhvr>
                                        <p:cTn id="35" dur="2000"/>
                                        <p:tgtEl>
                                          <p:spTgt spid="9"/>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circle(in)">
                                      <p:cBhvr>
                                        <p:cTn id="38" dur="20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barn(inVertical)">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P spid="2" grpId="0" animBg="1"/>
      <p:bldP spid="9" grpId="0" animBg="1"/>
      <p:bldP spid="15" grpId="0" animBg="1"/>
      <p:bldP spid="19" grpId="0" animBg="1"/>
      <p:bldP spid="20"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25">
            <a:extLst>
              <a:ext uri="{FF2B5EF4-FFF2-40B4-BE49-F238E27FC236}">
                <a16:creationId xmlns:a16="http://schemas.microsoft.com/office/drawing/2014/main" id="{30223E97-2F01-4EFA-B54B-210D89620395}"/>
              </a:ext>
            </a:extLst>
          </p:cNvPr>
          <p:cNvSpPr/>
          <p:nvPr/>
        </p:nvSpPr>
        <p:spPr>
          <a:xfrm>
            <a:off x="-17884" y="1993219"/>
            <a:ext cx="12209884" cy="291771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Rectángulo 21">
            <a:extLst>
              <a:ext uri="{FF2B5EF4-FFF2-40B4-BE49-F238E27FC236}">
                <a16:creationId xmlns:a16="http://schemas.microsoft.com/office/drawing/2014/main" id="{46E9001B-A143-49D4-9495-030C65454BE8}"/>
              </a:ext>
            </a:extLst>
          </p:cNvPr>
          <p:cNvSpPr/>
          <p:nvPr/>
        </p:nvSpPr>
        <p:spPr>
          <a:xfrm>
            <a:off x="219989" y="552983"/>
            <a:ext cx="11681191" cy="55850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9 Rectángulo redondeado">
            <a:extLst>
              <a:ext uri="{FF2B5EF4-FFF2-40B4-BE49-F238E27FC236}">
                <a16:creationId xmlns:a16="http://schemas.microsoft.com/office/drawing/2014/main" id="{709088B9-3B7F-46AF-A45F-FD67A1E9BC3B}"/>
              </a:ext>
            </a:extLst>
          </p:cNvPr>
          <p:cNvSpPr/>
          <p:nvPr/>
        </p:nvSpPr>
        <p:spPr>
          <a:xfrm>
            <a:off x="84083" y="77117"/>
            <a:ext cx="7632848" cy="86409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0"/>
              </a:spcBef>
              <a:buNone/>
            </a:pPr>
            <a:r>
              <a:rPr lang="es-MX" altLang="es-CL" sz="2800" b="1" dirty="0">
                <a:solidFill>
                  <a:schemeClr val="tx1"/>
                </a:solidFill>
                <a:latin typeface="Georgia" panose="02040502050405020303" pitchFamily="18" charset="0"/>
                <a:cs typeface="Arial" panose="020B0604020202020204" pitchFamily="34" charset="0"/>
              </a:rPr>
              <a:t>Programa de Trabajo Propiedades, Plantas y Equipos</a:t>
            </a:r>
            <a:endParaRPr lang="es-MX" altLang="es-CL" sz="2000" b="1" i="1" dirty="0">
              <a:solidFill>
                <a:schemeClr val="tx1"/>
              </a:solidFill>
              <a:latin typeface="Georgia" panose="02040502050405020303" pitchFamily="18" charset="0"/>
              <a:cs typeface="Arial" panose="020B0604020202020204" pitchFamily="34" charset="0"/>
            </a:endParaRPr>
          </a:p>
        </p:txBody>
      </p:sp>
      <p:pic>
        <p:nvPicPr>
          <p:cNvPr id="3" name="Imagen 2">
            <a:extLst>
              <a:ext uri="{FF2B5EF4-FFF2-40B4-BE49-F238E27FC236}">
                <a16:creationId xmlns:a16="http://schemas.microsoft.com/office/drawing/2014/main" id="{E884017E-DD46-C7AB-0614-2574F7F93809}"/>
              </a:ext>
            </a:extLst>
          </p:cNvPr>
          <p:cNvPicPr>
            <a:picLocks noChangeAspect="1"/>
          </p:cNvPicPr>
          <p:nvPr/>
        </p:nvPicPr>
        <p:blipFill>
          <a:blip r:embed="rId2"/>
          <a:stretch>
            <a:fillRect/>
          </a:stretch>
        </p:blipFill>
        <p:spPr>
          <a:xfrm>
            <a:off x="424738" y="1058022"/>
            <a:ext cx="10836579" cy="4943767"/>
          </a:xfrm>
          <a:prstGeom prst="rect">
            <a:avLst/>
          </a:prstGeom>
        </p:spPr>
      </p:pic>
      <p:sp>
        <p:nvSpPr>
          <p:cNvPr id="4" name="Rectángulo 3">
            <a:extLst>
              <a:ext uri="{FF2B5EF4-FFF2-40B4-BE49-F238E27FC236}">
                <a16:creationId xmlns:a16="http://schemas.microsoft.com/office/drawing/2014/main" id="{1E10DB36-E913-0437-2BA3-2995747AE87F}"/>
              </a:ext>
            </a:extLst>
          </p:cNvPr>
          <p:cNvSpPr/>
          <p:nvPr/>
        </p:nvSpPr>
        <p:spPr>
          <a:xfrm>
            <a:off x="491238" y="1405611"/>
            <a:ext cx="10770080" cy="91647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5" name="Rectángulo 4">
            <a:extLst>
              <a:ext uri="{FF2B5EF4-FFF2-40B4-BE49-F238E27FC236}">
                <a16:creationId xmlns:a16="http://schemas.microsoft.com/office/drawing/2014/main" id="{0C2A3DDB-24BD-A2C5-6D69-8B92564FEF33}"/>
              </a:ext>
            </a:extLst>
          </p:cNvPr>
          <p:cNvSpPr/>
          <p:nvPr/>
        </p:nvSpPr>
        <p:spPr>
          <a:xfrm>
            <a:off x="491238" y="2350968"/>
            <a:ext cx="10770080" cy="32886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8" name="Rectángulo 7">
            <a:extLst>
              <a:ext uri="{FF2B5EF4-FFF2-40B4-BE49-F238E27FC236}">
                <a16:creationId xmlns:a16="http://schemas.microsoft.com/office/drawing/2014/main" id="{8D5321B0-43F8-E1EE-20FA-11C76B7B68F4}"/>
              </a:ext>
            </a:extLst>
          </p:cNvPr>
          <p:cNvSpPr/>
          <p:nvPr/>
        </p:nvSpPr>
        <p:spPr>
          <a:xfrm>
            <a:off x="491238" y="2721521"/>
            <a:ext cx="10770080" cy="328866"/>
          </a:xfrm>
          <a:prstGeom prst="rect">
            <a:avLst/>
          </a:pr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1" name="Imagen 10">
            <a:extLst>
              <a:ext uri="{FF2B5EF4-FFF2-40B4-BE49-F238E27FC236}">
                <a16:creationId xmlns:a16="http://schemas.microsoft.com/office/drawing/2014/main" id="{5F9DEF0E-DA68-3054-282A-492C62F0A29B}"/>
              </a:ext>
            </a:extLst>
          </p:cNvPr>
          <p:cNvPicPr>
            <a:picLocks noChangeAspect="1"/>
          </p:cNvPicPr>
          <p:nvPr/>
        </p:nvPicPr>
        <p:blipFill>
          <a:blip r:embed="rId3"/>
          <a:stretch>
            <a:fillRect/>
          </a:stretch>
        </p:blipFill>
        <p:spPr>
          <a:xfrm>
            <a:off x="1902147" y="1261738"/>
            <a:ext cx="7881760" cy="4740051"/>
          </a:xfrm>
          <a:prstGeom prst="rect">
            <a:avLst/>
          </a:prstGeom>
          <a:ln w="41275">
            <a:solidFill>
              <a:schemeClr val="tx1"/>
            </a:solidFill>
          </a:ln>
        </p:spPr>
      </p:pic>
      <p:sp>
        <p:nvSpPr>
          <p:cNvPr id="2" name="Rectángulo 1">
            <a:extLst>
              <a:ext uri="{FF2B5EF4-FFF2-40B4-BE49-F238E27FC236}">
                <a16:creationId xmlns:a16="http://schemas.microsoft.com/office/drawing/2014/main" id="{428C639C-0558-F389-489F-F013A40D7A18}"/>
              </a:ext>
            </a:extLst>
          </p:cNvPr>
          <p:cNvSpPr/>
          <p:nvPr/>
        </p:nvSpPr>
        <p:spPr>
          <a:xfrm>
            <a:off x="1" y="6293718"/>
            <a:ext cx="10621454" cy="4261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500" b="1" dirty="0">
                <a:latin typeface="Georgia" panose="02040502050405020303" pitchFamily="18" charset="0"/>
              </a:rPr>
              <a:t>Carlos Filgueira Ramos “Magister en Contabilidad y Auditoría (Usach) – Magister en Dirección &amp; Gestión Tributaria (UAI)” &amp; “</a:t>
            </a:r>
            <a:r>
              <a:rPr lang="es-CL" sz="1500" b="1" dirty="0" err="1">
                <a:latin typeface="Georgia" panose="02040502050405020303" pitchFamily="18" charset="0"/>
              </a:rPr>
              <a:t>Certificate</a:t>
            </a:r>
            <a:r>
              <a:rPr lang="es-CL" sz="1500" b="1" dirty="0">
                <a:latin typeface="Georgia" panose="02040502050405020303" pitchFamily="18" charset="0"/>
              </a:rPr>
              <a:t> in International </a:t>
            </a:r>
            <a:r>
              <a:rPr lang="es-CL" sz="1500" b="1" dirty="0" err="1">
                <a:latin typeface="Georgia" panose="02040502050405020303" pitchFamily="18" charset="0"/>
              </a:rPr>
              <a:t>Financial</a:t>
            </a:r>
            <a:r>
              <a:rPr lang="es-CL" sz="1500" b="1" dirty="0">
                <a:latin typeface="Georgia" panose="02040502050405020303" pitchFamily="18" charset="0"/>
              </a:rPr>
              <a:t> </a:t>
            </a:r>
            <a:r>
              <a:rPr lang="es-CL" sz="1500" b="1" dirty="0" err="1">
                <a:latin typeface="Georgia" panose="02040502050405020303" pitchFamily="18" charset="0"/>
              </a:rPr>
              <a:t>Reporting</a:t>
            </a:r>
            <a:r>
              <a:rPr lang="es-CL" sz="1500" b="1" dirty="0">
                <a:latin typeface="Georgia" panose="02040502050405020303" pitchFamily="18" charset="0"/>
              </a:rPr>
              <a:t>”  </a:t>
            </a:r>
          </a:p>
        </p:txBody>
      </p:sp>
      <p:sp>
        <p:nvSpPr>
          <p:cNvPr id="9" name="4 Marcador de número de diapositiva">
            <a:extLst>
              <a:ext uri="{FF2B5EF4-FFF2-40B4-BE49-F238E27FC236}">
                <a16:creationId xmlns:a16="http://schemas.microsoft.com/office/drawing/2014/main" id="{E8EE3EC5-2234-A621-2196-44447A4C6C07}"/>
              </a:ext>
            </a:extLst>
          </p:cNvPr>
          <p:cNvSpPr>
            <a:spLocks noGrp="1"/>
          </p:cNvSpPr>
          <p:nvPr>
            <p:ph type="sldNum" sz="quarter" idx="12"/>
          </p:nvPr>
        </p:nvSpPr>
        <p:spPr>
          <a:xfrm>
            <a:off x="10000334" y="6312130"/>
            <a:ext cx="2133600" cy="365125"/>
          </a:xfrm>
        </p:spPr>
        <p:txBody>
          <a:bodyPr/>
          <a:lstStyle/>
          <a:p>
            <a:fld id="{5B2CB236-4034-4C9B-9DC4-9467303CD63F}" type="slidenum">
              <a:rPr lang="es-CL" sz="2000" b="1" smtClean="0">
                <a:solidFill>
                  <a:schemeClr val="tx1"/>
                </a:solidFill>
                <a:latin typeface="Georgia" panose="02040502050405020303" pitchFamily="18" charset="0"/>
              </a:rPr>
              <a:t>9</a:t>
            </a:fld>
            <a:r>
              <a:rPr lang="es-CL" sz="2000" b="1" dirty="0">
                <a:solidFill>
                  <a:schemeClr val="tx1"/>
                </a:solidFill>
                <a:latin typeface="Georgia" panose="02040502050405020303" pitchFamily="18" charset="0"/>
              </a:rPr>
              <a:t>/42</a:t>
            </a:r>
          </a:p>
          <a:p>
            <a:r>
              <a:rPr lang="es-CL" sz="2000" b="1" dirty="0">
                <a:solidFill>
                  <a:schemeClr val="tx1"/>
                </a:solidFill>
                <a:latin typeface="Georgia" panose="02040502050405020303" pitchFamily="18" charset="0"/>
              </a:rPr>
              <a:t>EEFF I</a:t>
            </a:r>
          </a:p>
        </p:txBody>
      </p:sp>
    </p:spTree>
    <p:extLst>
      <p:ext uri="{BB962C8B-B14F-4D97-AF65-F5344CB8AC3E}">
        <p14:creationId xmlns:p14="http://schemas.microsoft.com/office/powerpoint/2010/main" val="92287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2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P spid="5" grpId="0" animBg="1"/>
      <p:bldP spid="8"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5547</TotalTime>
  <Words>4883</Words>
  <Application>Microsoft Office PowerPoint</Application>
  <PresentationFormat>Panorámica</PresentationFormat>
  <Paragraphs>775</Paragraphs>
  <Slides>42</Slides>
  <Notes>0</Notes>
  <HiddenSlides>0</HiddenSlides>
  <MMClips>1</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42</vt:i4>
      </vt:variant>
    </vt:vector>
  </HeadingPairs>
  <TitlesOfParts>
    <vt:vector size="49" baseType="lpstr">
      <vt:lpstr>Arial</vt:lpstr>
      <vt:lpstr>Calibri</vt:lpstr>
      <vt:lpstr>Calibri Light</vt:lpstr>
      <vt:lpstr>Georgia</vt:lpstr>
      <vt:lpstr>Google Sans</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Carlos Andrés Filgueira</dc:creator>
  <cp:lastModifiedBy>Carlos Andrés Filgueira</cp:lastModifiedBy>
  <cp:revision>157</cp:revision>
  <dcterms:created xsi:type="dcterms:W3CDTF">2021-06-10T20:04:58Z</dcterms:created>
  <dcterms:modified xsi:type="dcterms:W3CDTF">2025-07-03T12:51:06Z</dcterms:modified>
</cp:coreProperties>
</file>