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56" r:id="rId5"/>
    <p:sldId id="308" r:id="rId6"/>
    <p:sldId id="310" r:id="rId7"/>
    <p:sldId id="311" r:id="rId8"/>
    <p:sldId id="315" r:id="rId9"/>
    <p:sldId id="312" r:id="rId10"/>
    <p:sldId id="313" r:id="rId11"/>
    <p:sldId id="314" r:id="rId1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orient="horz" pos="1776" userDrawn="1">
          <p15:clr>
            <a:srgbClr val="A4A3A4"/>
          </p15:clr>
        </p15:guide>
        <p15:guide id="4" orient="horz" pos="3240" userDrawn="1">
          <p15:clr>
            <a:srgbClr val="A4A3A4"/>
          </p15:clr>
        </p15:guide>
        <p15:guide id="5" pos="3840">
          <p15:clr>
            <a:srgbClr val="A4A3A4"/>
          </p15:clr>
        </p15:guide>
        <p15:guide id="6" pos="5664" userDrawn="1">
          <p15:clr>
            <a:srgbClr val="A4A3A4"/>
          </p15:clr>
        </p15:guide>
        <p15:guide id="7" pos="1536" userDrawn="1">
          <p15:clr>
            <a:srgbClr val="A4A3A4"/>
          </p15:clr>
        </p15:guide>
        <p15:guide id="8" orient="horz" pos="7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921"/>
    <a:srgbClr val="BF8641"/>
    <a:srgbClr val="D98D30"/>
    <a:srgbClr val="BF6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guide orient="horz" pos="1080"/>
        <p:guide orient="horz" pos="1776"/>
        <p:guide orient="horz" pos="3240"/>
        <p:guide pos="3840"/>
        <p:guide pos="5664"/>
        <p:guide pos="1536"/>
        <p:guide orient="horz" pos="720"/>
      </p:guideLst>
    </p:cSldViewPr>
  </p:slideViewPr>
  <p:notesTextViewPr>
    <p:cViewPr>
      <p:scale>
        <a:sx n="1" d="1"/>
        <a:sy n="1" d="1"/>
      </p:scale>
      <p:origin x="0" y="0"/>
    </p:cViewPr>
  </p:notesTextViewPr>
  <p:sorterViewPr>
    <p:cViewPr>
      <p:scale>
        <a:sx n="1" d="1"/>
        <a:sy n="1" d="1"/>
      </p:scale>
      <p:origin x="0" y="-1071"/>
    </p:cViewPr>
  </p:sorterViewPr>
  <p:notesViewPr>
    <p:cSldViewPr snapToGrid="0">
      <p:cViewPr varScale="1">
        <p:scale>
          <a:sx n="86" d="100"/>
          <a:sy n="86"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EBDD37D-224E-4A2E-8417-8C17D4A5C8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EEB1C7EA-584A-4063-BBF8-F1D297349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BF10790-4209-4B8F-AD9E-72B1F5BA55AB}" type="datetime1">
              <a:rPr lang="es-ES" smtClean="0"/>
              <a:t>28/08/2025</a:t>
            </a:fld>
            <a:endParaRPr lang="es-ES" dirty="0"/>
          </a:p>
        </p:txBody>
      </p:sp>
      <p:sp>
        <p:nvSpPr>
          <p:cNvPr id="4" name="Marcador de pie de página 3">
            <a:extLst>
              <a:ext uri="{FF2B5EF4-FFF2-40B4-BE49-F238E27FC236}">
                <a16:creationId xmlns:a16="http://schemas.microsoft.com/office/drawing/2014/main" id="{E22F4596-F6B6-4D9D-B156-71CCDAE4E8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FE234F26-69E4-4D77-8646-C93DD1E0AC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68A390-5D0E-4E62-98EC-976C3766C450}" type="slidenum">
              <a:rPr lang="es-ES" smtClean="0"/>
              <a:t>‹Nº›</a:t>
            </a:fld>
            <a:endParaRPr lang="es-ES"/>
          </a:p>
        </p:txBody>
      </p:sp>
    </p:spTree>
    <p:extLst>
      <p:ext uri="{BB962C8B-B14F-4D97-AF65-F5344CB8AC3E}">
        <p14:creationId xmlns:p14="http://schemas.microsoft.com/office/powerpoint/2010/main" val="2342274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1DED2-AC74-4E27-B82D-6FCC7B17E9F7}" type="datetime1">
              <a:rPr lang="es-ES" smtClean="0"/>
              <a:pPr/>
              <a:t>27/08/2025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B3784F3-2271-4F8D-A0BC-8F40E6849FE5}" type="slidenum">
              <a:rPr lang="es-ES" noProof="0" smtClean="0"/>
              <a:t>‹Nº›</a:t>
            </a:fld>
            <a:endParaRPr lang="es-ES" noProof="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B3784F3-2271-4F8D-A0BC-8F40E6849FE5}" type="slidenum">
              <a:rPr lang="es-ES" smtClean="0"/>
              <a:t>1</a:t>
            </a:fld>
            <a:endParaRPr lang="es-ES"/>
          </a:p>
        </p:txBody>
      </p:sp>
    </p:spTree>
    <p:extLst>
      <p:ext uri="{BB962C8B-B14F-4D97-AF65-F5344CB8AC3E}">
        <p14:creationId xmlns:p14="http://schemas.microsoft.com/office/powerpoint/2010/main" val="72640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B3784F3-2271-4F8D-A0BC-8F40E6849FE5}" type="slidenum">
              <a:rPr lang="es-ES" smtClean="0"/>
              <a:t>2</a:t>
            </a:fld>
            <a:endParaRPr lang="es-ES"/>
          </a:p>
        </p:txBody>
      </p:sp>
    </p:spTree>
    <p:extLst>
      <p:ext uri="{BB962C8B-B14F-4D97-AF65-F5344CB8AC3E}">
        <p14:creationId xmlns:p14="http://schemas.microsoft.com/office/powerpoint/2010/main" val="141495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8B3784F3-2271-4F8D-A0BC-8F40E6849FE5}" type="slidenum">
              <a:rPr lang="es-ES" smtClean="0"/>
              <a:t>3</a:t>
            </a:fld>
            <a:endParaRPr lang="es-ES"/>
          </a:p>
        </p:txBody>
      </p:sp>
    </p:spTree>
    <p:extLst>
      <p:ext uri="{BB962C8B-B14F-4D97-AF65-F5344CB8AC3E}">
        <p14:creationId xmlns:p14="http://schemas.microsoft.com/office/powerpoint/2010/main" val="43891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2BDD9099-6901-40BC-B1DA-AD6ADD5C6099}"/>
              </a:ext>
            </a:extLst>
          </p:cNvPr>
          <p:cNvSpPr>
            <a:spLocks noGrp="1"/>
          </p:cNvSpPr>
          <p:nvPr>
            <p:ph type="pic" sz="quarter" idx="14"/>
          </p:nvPr>
        </p:nvSpPr>
        <p:spPr>
          <a:xfrm>
            <a:off x="1524" y="0"/>
            <a:ext cx="12188952" cy="6858000"/>
          </a:xfrm>
          <a:solidFill>
            <a:schemeClr val="accent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6C25C416-A3A2-4CF9-9532-2C0BFB51CFDF}"/>
              </a:ext>
            </a:extLst>
          </p:cNvPr>
          <p:cNvSpPr>
            <a:spLocks noGrp="1"/>
          </p:cNvSpPr>
          <p:nvPr userDrawn="1">
            <p:ph type="ctrTitle"/>
          </p:nvPr>
        </p:nvSpPr>
        <p:spPr>
          <a:xfrm>
            <a:off x="458724" y="4524231"/>
            <a:ext cx="11274552" cy="1162499"/>
          </a:xfrm>
          <a:solidFill>
            <a:schemeClr val="tx1">
              <a:alpha val="10000"/>
            </a:schemeClr>
          </a:solidFill>
          <a:ln w="38100">
            <a:solidFill>
              <a:schemeClr val="tx2"/>
            </a:solidFill>
          </a:ln>
        </p:spPr>
        <p:txBody>
          <a:bodyPr lIns="274320" rtlCol="0" anchor="ctr">
            <a:normAutofit/>
          </a:bodyPr>
          <a:lstStyle>
            <a:lvl1pPr algn="l">
              <a:lnSpc>
                <a:spcPct val="108000"/>
              </a:lnSpc>
              <a:defRPr sz="4400" spc="100" baseline="0">
                <a:solidFill>
                  <a:schemeClr val="accent5">
                    <a:lumMod val="20000"/>
                    <a:lumOff val="80000"/>
                  </a:schemeClr>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43D32955-BB06-40DE-A14A-2170FD41AD52}"/>
              </a:ext>
            </a:extLst>
          </p:cNvPr>
          <p:cNvSpPr>
            <a:spLocks noGrp="1"/>
          </p:cNvSpPr>
          <p:nvPr userDrawn="1">
            <p:ph type="subTitle" idx="1" hasCustomPrompt="1"/>
          </p:nvPr>
        </p:nvSpPr>
        <p:spPr>
          <a:xfrm>
            <a:off x="458723" y="5686727"/>
            <a:ext cx="5637271" cy="692639"/>
          </a:xfrm>
          <a:solidFill>
            <a:schemeClr val="tx1">
              <a:alpha val="10000"/>
            </a:schemeClr>
          </a:solidFill>
          <a:ln w="38100">
            <a:solidFill>
              <a:schemeClr val="tx2"/>
            </a:solidFill>
          </a:ln>
        </p:spPr>
        <p:txBody>
          <a:bodyPr lIns="274320" rtlCol="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a:t>
            </a:r>
          </a:p>
        </p:txBody>
      </p:sp>
      <p:sp>
        <p:nvSpPr>
          <p:cNvPr id="9" name="Marcador de texto 8">
            <a:extLst>
              <a:ext uri="{FF2B5EF4-FFF2-40B4-BE49-F238E27FC236}">
                <a16:creationId xmlns:a16="http://schemas.microsoft.com/office/drawing/2014/main" id="{AEC85266-52B0-409F-8CE4-E444E424D5E1}"/>
              </a:ext>
            </a:extLst>
          </p:cNvPr>
          <p:cNvSpPr>
            <a:spLocks noGrp="1"/>
          </p:cNvSpPr>
          <p:nvPr userDrawn="1">
            <p:ph type="body" sz="quarter" idx="13" hasCustomPrompt="1"/>
          </p:nvPr>
        </p:nvSpPr>
        <p:spPr>
          <a:xfrm>
            <a:off x="6095993" y="5686727"/>
            <a:ext cx="5637269" cy="692638"/>
          </a:xfrm>
          <a:solidFill>
            <a:schemeClr val="tx1">
              <a:alpha val="10000"/>
            </a:schemeClr>
          </a:solidFill>
          <a:ln w="38100">
            <a:solidFill>
              <a:schemeClr val="tx2"/>
            </a:solidFill>
          </a:ln>
        </p:spPr>
        <p:txBody>
          <a:bodyPr lIns="274320" rtlCol="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stStyle>
          <a:p>
            <a:pPr lvl="0" rtl="0"/>
            <a:r>
              <a:rPr lang="es-ES" noProof="0"/>
              <a:t>FECHA</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con imagen">
    <p:spTree>
      <p:nvGrpSpPr>
        <p:cNvPr id="1" name=""/>
        <p:cNvGrpSpPr/>
        <p:nvPr/>
      </p:nvGrpSpPr>
      <p:grpSpPr>
        <a:xfrm>
          <a:off x="0" y="0"/>
          <a:ext cx="0" cy="0"/>
          <a:chOff x="0" y="0"/>
          <a:chExt cx="0" cy="0"/>
        </a:xfrm>
      </p:grpSpPr>
      <p:sp>
        <p:nvSpPr>
          <p:cNvPr id="10" name="Marcador de posición de imagen 7">
            <a:extLst>
              <a:ext uri="{FF2B5EF4-FFF2-40B4-BE49-F238E27FC236}">
                <a16:creationId xmlns:a16="http://schemas.microsoft.com/office/drawing/2014/main" id="{8610CAC7-0287-4791-AA90-6C130B8730D8}"/>
              </a:ext>
            </a:extLst>
          </p:cNvPr>
          <p:cNvSpPr>
            <a:spLocks noGrp="1"/>
          </p:cNvSpPr>
          <p:nvPr>
            <p:ph type="pic" sz="quarter" idx="14"/>
          </p:nvPr>
        </p:nvSpPr>
        <p:spPr>
          <a:xfrm>
            <a:off x="1524" y="0"/>
            <a:ext cx="12188952" cy="6858000"/>
          </a:xfrm>
          <a:solidFill>
            <a:schemeClr val="accent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FE9E034D-C1DD-48C0-BB6B-FDC6F8EBA558}"/>
              </a:ext>
            </a:extLst>
          </p:cNvPr>
          <p:cNvSpPr>
            <a:spLocks noGrp="1"/>
          </p:cNvSpPr>
          <p:nvPr>
            <p:ph type="title" hasCustomPrompt="1"/>
          </p:nvPr>
        </p:nvSpPr>
        <p:spPr>
          <a:xfrm>
            <a:off x="6638544" y="960120"/>
            <a:ext cx="4700016" cy="1325563"/>
          </a:xfrm>
        </p:spPr>
        <p:txBody>
          <a:bodyPr rtlCol="0"/>
          <a:lstStyle>
            <a:lvl1pPr algn="ctr">
              <a:defRPr>
                <a:solidFill>
                  <a:schemeClr val="accent3">
                    <a:lumMod val="25000"/>
                  </a:schemeClr>
                </a:solidFill>
              </a:defRPr>
            </a:lvl1pPr>
          </a:lstStyle>
          <a:p>
            <a:pPr rtl="0"/>
            <a:r>
              <a:rPr lang="es-ES" noProof="0"/>
              <a:t>Haga clic para editar el título</a:t>
            </a:r>
          </a:p>
        </p:txBody>
      </p:sp>
      <p:sp>
        <p:nvSpPr>
          <p:cNvPr id="3" name="Marcador de texto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6931152" y="2715768"/>
            <a:ext cx="4114800" cy="1188720"/>
          </a:xfrm>
        </p:spPr>
        <p:txBody>
          <a:bodyPr rtlCol="0"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 el texto</a:t>
            </a:r>
          </a:p>
        </p:txBody>
      </p:sp>
      <p:sp>
        <p:nvSpPr>
          <p:cNvPr id="5" name="Marcador de texto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931152" y="4663440"/>
            <a:ext cx="4114800" cy="1005840"/>
          </a:xfrm>
        </p:spPr>
        <p:txBody>
          <a:bodyPr rtlCol="0"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 el texto </a:t>
            </a:r>
          </a:p>
        </p:txBody>
      </p:sp>
      <p:sp>
        <p:nvSpPr>
          <p:cNvPr id="7" name="Marcador de fecha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lvl1pPr>
          </a:lstStyle>
          <a:p>
            <a:pPr rtl="0"/>
            <a:r>
              <a:rPr lang="es-ES" noProof="0"/>
              <a:t>20XX</a:t>
            </a:r>
          </a:p>
        </p:txBody>
      </p:sp>
      <p:sp>
        <p:nvSpPr>
          <p:cNvPr id="8" name="Marcador de pie de página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es-ES" noProof="0"/>
              <a:t>Presentación de la conferencia</a:t>
            </a:r>
          </a:p>
        </p:txBody>
      </p:sp>
      <p:sp>
        <p:nvSpPr>
          <p:cNvPr id="9" name="Marcador de número de diapositiva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23053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p:nvPr>
        </p:nvSpPr>
        <p:spPr>
          <a:xfrm>
            <a:off x="838200" y="749808"/>
            <a:ext cx="10515600" cy="914400"/>
          </a:xfrm>
        </p:spPr>
        <p:txBody>
          <a:bodyPr rtlCol="0"/>
          <a:lstStyle>
            <a:lvl1pPr algn="ctr">
              <a:defRPr>
                <a:solidFill>
                  <a:schemeClr val="accent3">
                    <a:lumMod val="25000"/>
                  </a:schemeClr>
                </a:solidFill>
              </a:defRPr>
            </a:lvl1pPr>
          </a:lstStyle>
          <a:p>
            <a:pPr rtl="0"/>
            <a:r>
              <a:rPr lang="es-ES" noProof="0"/>
              <a:t>Haga clic para modificar el estilo de título del patrón</a:t>
            </a:r>
          </a:p>
        </p:txBody>
      </p:sp>
      <p:sp>
        <p:nvSpPr>
          <p:cNvPr id="6" name="Marcador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accent3">
                    <a:lumMod val="25000"/>
                  </a:schemeClr>
                </a:solidFill>
              </a:defRPr>
            </a:lvl1pPr>
          </a:lstStyle>
          <a:p>
            <a:pPr rtl="0"/>
            <a:r>
              <a:rPr lang="es-ES" noProof="0"/>
              <a:t>Presentación de la conferencia</a:t>
            </a:r>
          </a:p>
        </p:txBody>
      </p:sp>
      <p:sp>
        <p:nvSpPr>
          <p:cNvPr id="7" name="Marcador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accent3">
                    <a:lumMod val="25000"/>
                  </a:schemeClr>
                </a:solidFill>
              </a:defRPr>
            </a:lvl1pPr>
          </a:lstStyle>
          <a:p>
            <a:pPr rtl="0"/>
            <a:fld id="{19B51A1E-902D-48AF-9020-955120F399B6}" type="slidenum">
              <a:rPr lang="es-ES" noProof="0" smtClean="0"/>
              <a:pPr rtl="0"/>
              <a:t>‹Nº›</a:t>
            </a:fld>
            <a:endParaRPr lang="es-ES" noProof="0"/>
          </a:p>
        </p:txBody>
      </p:sp>
      <p:sp>
        <p:nvSpPr>
          <p:cNvPr id="35" name="Marcador de texto 10">
            <a:extLst>
              <a:ext uri="{FF2B5EF4-FFF2-40B4-BE49-F238E27FC236}">
                <a16:creationId xmlns:a16="http://schemas.microsoft.com/office/drawing/2014/main" id="{301DA176-9193-4B04-B599-C94E317913E0}"/>
              </a:ext>
            </a:extLst>
          </p:cNvPr>
          <p:cNvSpPr>
            <a:spLocks noGrp="1"/>
          </p:cNvSpPr>
          <p:nvPr>
            <p:ph type="body" sz="quarter" idx="33" hasCustomPrompt="1"/>
          </p:nvPr>
        </p:nvSpPr>
        <p:spPr>
          <a:xfrm>
            <a:off x="758952" y="3127677"/>
            <a:ext cx="1051560" cy="457200"/>
          </a:xfrm>
        </p:spPr>
        <p:txBody>
          <a:bodyPr rtlCol="0" anchor="ctr"/>
          <a:lstStyle>
            <a:lvl1pPr marL="0" indent="0" algn="ctr">
              <a:buNone/>
              <a:defRPr sz="1400" b="1" spc="300" baseline="0">
                <a:solidFill>
                  <a:schemeClr val="accent3">
                    <a:lumMod val="25000"/>
                  </a:schemeClr>
                </a:solidFill>
                <a:latin typeface="+mj-lt"/>
              </a:defRPr>
            </a:lvl1pPr>
          </a:lstStyle>
          <a:p>
            <a:pPr lvl="0" rtl="0"/>
            <a:r>
              <a:rPr lang="es-ES" noProof="0"/>
              <a:t>Año</a:t>
            </a:r>
          </a:p>
        </p:txBody>
      </p:sp>
      <p:sp>
        <p:nvSpPr>
          <p:cNvPr id="36" name="Marcador de texto 10">
            <a:extLst>
              <a:ext uri="{FF2B5EF4-FFF2-40B4-BE49-F238E27FC236}">
                <a16:creationId xmlns:a16="http://schemas.microsoft.com/office/drawing/2014/main" id="{D950A6C4-345F-4857-A613-BA3B56096B8F}"/>
              </a:ext>
            </a:extLst>
          </p:cNvPr>
          <p:cNvSpPr>
            <a:spLocks noGrp="1"/>
          </p:cNvSpPr>
          <p:nvPr>
            <p:ph type="body" sz="quarter" idx="34" hasCustomPrompt="1"/>
          </p:nvPr>
        </p:nvSpPr>
        <p:spPr>
          <a:xfrm>
            <a:off x="196596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38" name="Marcador de texto 10">
            <a:extLst>
              <a:ext uri="{FF2B5EF4-FFF2-40B4-BE49-F238E27FC236}">
                <a16:creationId xmlns:a16="http://schemas.microsoft.com/office/drawing/2014/main" id="{DD4ADE2E-411A-4FE3-BE95-DAF1FDCBC555}"/>
              </a:ext>
            </a:extLst>
          </p:cNvPr>
          <p:cNvSpPr>
            <a:spLocks noGrp="1"/>
          </p:cNvSpPr>
          <p:nvPr>
            <p:ph type="body" sz="quarter" idx="35" hasCustomPrompt="1"/>
          </p:nvPr>
        </p:nvSpPr>
        <p:spPr>
          <a:xfrm>
            <a:off x="275388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39" name="Marcador de texto 10">
            <a:extLst>
              <a:ext uri="{FF2B5EF4-FFF2-40B4-BE49-F238E27FC236}">
                <a16:creationId xmlns:a16="http://schemas.microsoft.com/office/drawing/2014/main" id="{47FAF332-F615-4C47-95EA-CE17DFEE62A7}"/>
              </a:ext>
            </a:extLst>
          </p:cNvPr>
          <p:cNvSpPr>
            <a:spLocks noGrp="1"/>
          </p:cNvSpPr>
          <p:nvPr>
            <p:ph type="body" sz="quarter" idx="36" hasCustomPrompt="1"/>
          </p:nvPr>
        </p:nvSpPr>
        <p:spPr>
          <a:xfrm>
            <a:off x="354180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40" name="Marcador de texto 10">
            <a:extLst>
              <a:ext uri="{FF2B5EF4-FFF2-40B4-BE49-F238E27FC236}">
                <a16:creationId xmlns:a16="http://schemas.microsoft.com/office/drawing/2014/main" id="{4AE2424F-E961-4201-91A6-3AAB4B81F204}"/>
              </a:ext>
            </a:extLst>
          </p:cNvPr>
          <p:cNvSpPr>
            <a:spLocks noGrp="1"/>
          </p:cNvSpPr>
          <p:nvPr>
            <p:ph type="body" sz="quarter" idx="37" hasCustomPrompt="1"/>
          </p:nvPr>
        </p:nvSpPr>
        <p:spPr>
          <a:xfrm>
            <a:off x="432972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41" name="Marcador de texto 10">
            <a:extLst>
              <a:ext uri="{FF2B5EF4-FFF2-40B4-BE49-F238E27FC236}">
                <a16:creationId xmlns:a16="http://schemas.microsoft.com/office/drawing/2014/main" id="{376057B0-36CD-44FC-A0B9-2DD64FB47DD7}"/>
              </a:ext>
            </a:extLst>
          </p:cNvPr>
          <p:cNvSpPr>
            <a:spLocks noGrp="1"/>
          </p:cNvSpPr>
          <p:nvPr>
            <p:ph type="body" sz="quarter" idx="38" hasCustomPrompt="1"/>
          </p:nvPr>
        </p:nvSpPr>
        <p:spPr>
          <a:xfrm>
            <a:off x="758952" y="3928953"/>
            <a:ext cx="1051560" cy="457200"/>
          </a:xfrm>
        </p:spPr>
        <p:txBody>
          <a:bodyPr rtlCol="0" anchor="ctr"/>
          <a:lstStyle>
            <a:lvl1pPr marL="0" indent="0" algn="ctr">
              <a:buNone/>
              <a:defRPr sz="1400" b="1" spc="300" baseline="0">
                <a:solidFill>
                  <a:schemeClr val="accent3">
                    <a:lumMod val="25000"/>
                  </a:schemeClr>
                </a:solidFill>
                <a:latin typeface="+mj-lt"/>
              </a:defRPr>
            </a:lvl1pPr>
          </a:lstStyle>
          <a:p>
            <a:pPr lvl="0" rtl="0"/>
            <a:r>
              <a:rPr lang="es-ES" noProof="0"/>
              <a:t>Año</a:t>
            </a:r>
          </a:p>
        </p:txBody>
      </p:sp>
      <p:sp>
        <p:nvSpPr>
          <p:cNvPr id="42" name="Marcador de texto 10">
            <a:extLst>
              <a:ext uri="{FF2B5EF4-FFF2-40B4-BE49-F238E27FC236}">
                <a16:creationId xmlns:a16="http://schemas.microsoft.com/office/drawing/2014/main" id="{676D61D8-553D-48A5-A736-7775F27B69B5}"/>
              </a:ext>
            </a:extLst>
          </p:cNvPr>
          <p:cNvSpPr>
            <a:spLocks noGrp="1"/>
          </p:cNvSpPr>
          <p:nvPr>
            <p:ph type="body" sz="quarter" idx="39" hasCustomPrompt="1"/>
          </p:nvPr>
        </p:nvSpPr>
        <p:spPr>
          <a:xfrm>
            <a:off x="511764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43" name="Marcador de texto 10">
            <a:extLst>
              <a:ext uri="{FF2B5EF4-FFF2-40B4-BE49-F238E27FC236}">
                <a16:creationId xmlns:a16="http://schemas.microsoft.com/office/drawing/2014/main" id="{82028ADE-A26E-4E87-85C6-87A161CB8243}"/>
              </a:ext>
            </a:extLst>
          </p:cNvPr>
          <p:cNvSpPr>
            <a:spLocks noGrp="1"/>
          </p:cNvSpPr>
          <p:nvPr>
            <p:ph type="body" sz="quarter" idx="40" hasCustomPrompt="1"/>
          </p:nvPr>
        </p:nvSpPr>
        <p:spPr>
          <a:xfrm>
            <a:off x="590556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44" name="Marcador de texto 10">
            <a:extLst>
              <a:ext uri="{FF2B5EF4-FFF2-40B4-BE49-F238E27FC236}">
                <a16:creationId xmlns:a16="http://schemas.microsoft.com/office/drawing/2014/main" id="{D49729D5-3821-43F6-A1C5-5549E5177E02}"/>
              </a:ext>
            </a:extLst>
          </p:cNvPr>
          <p:cNvSpPr>
            <a:spLocks noGrp="1"/>
          </p:cNvSpPr>
          <p:nvPr>
            <p:ph type="body" sz="quarter" idx="41" hasCustomPrompt="1"/>
          </p:nvPr>
        </p:nvSpPr>
        <p:spPr>
          <a:xfrm>
            <a:off x="669348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45" name="Marcador de texto 10">
            <a:extLst>
              <a:ext uri="{FF2B5EF4-FFF2-40B4-BE49-F238E27FC236}">
                <a16:creationId xmlns:a16="http://schemas.microsoft.com/office/drawing/2014/main" id="{02C709FA-DC0E-435A-A4A7-A975A8D413BA}"/>
              </a:ext>
            </a:extLst>
          </p:cNvPr>
          <p:cNvSpPr>
            <a:spLocks noGrp="1"/>
          </p:cNvSpPr>
          <p:nvPr>
            <p:ph type="body" sz="quarter" idx="42" hasCustomPrompt="1"/>
          </p:nvPr>
        </p:nvSpPr>
        <p:spPr>
          <a:xfrm>
            <a:off x="905724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46" name="Marcador de texto 10">
            <a:extLst>
              <a:ext uri="{FF2B5EF4-FFF2-40B4-BE49-F238E27FC236}">
                <a16:creationId xmlns:a16="http://schemas.microsoft.com/office/drawing/2014/main" id="{018BA8DF-331D-4B6E-AF52-AA13732A6B95}"/>
              </a:ext>
            </a:extLst>
          </p:cNvPr>
          <p:cNvSpPr>
            <a:spLocks noGrp="1"/>
          </p:cNvSpPr>
          <p:nvPr>
            <p:ph type="body" sz="quarter" idx="43" hasCustomPrompt="1"/>
          </p:nvPr>
        </p:nvSpPr>
        <p:spPr>
          <a:xfrm>
            <a:off x="748140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47" name="Marcador de texto 10">
            <a:extLst>
              <a:ext uri="{FF2B5EF4-FFF2-40B4-BE49-F238E27FC236}">
                <a16:creationId xmlns:a16="http://schemas.microsoft.com/office/drawing/2014/main" id="{DBEB8F26-CF5F-4C8F-94D3-2DACD0914B60}"/>
              </a:ext>
            </a:extLst>
          </p:cNvPr>
          <p:cNvSpPr>
            <a:spLocks noGrp="1"/>
          </p:cNvSpPr>
          <p:nvPr>
            <p:ph type="body" sz="quarter" idx="44" hasCustomPrompt="1"/>
          </p:nvPr>
        </p:nvSpPr>
        <p:spPr>
          <a:xfrm>
            <a:off x="826932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48" name="Marcador de texto 10">
            <a:extLst>
              <a:ext uri="{FF2B5EF4-FFF2-40B4-BE49-F238E27FC236}">
                <a16:creationId xmlns:a16="http://schemas.microsoft.com/office/drawing/2014/main" id="{0EC0A380-C705-47E5-960A-C495280B86E2}"/>
              </a:ext>
            </a:extLst>
          </p:cNvPr>
          <p:cNvSpPr>
            <a:spLocks noGrp="1"/>
          </p:cNvSpPr>
          <p:nvPr>
            <p:ph type="body" sz="quarter" idx="45" hasCustomPrompt="1"/>
          </p:nvPr>
        </p:nvSpPr>
        <p:spPr>
          <a:xfrm>
            <a:off x="9845160"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49" name="Marcador de texto 10">
            <a:extLst>
              <a:ext uri="{FF2B5EF4-FFF2-40B4-BE49-F238E27FC236}">
                <a16:creationId xmlns:a16="http://schemas.microsoft.com/office/drawing/2014/main" id="{E217E3B9-2273-4A22-A07E-4FEFB35FCC01}"/>
              </a:ext>
            </a:extLst>
          </p:cNvPr>
          <p:cNvSpPr>
            <a:spLocks noGrp="1"/>
          </p:cNvSpPr>
          <p:nvPr>
            <p:ph type="body" sz="quarter" idx="46" hasCustomPrompt="1"/>
          </p:nvPr>
        </p:nvSpPr>
        <p:spPr>
          <a:xfrm>
            <a:off x="10633085" y="3275117"/>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0" name="Marcador de texto 10">
            <a:extLst>
              <a:ext uri="{FF2B5EF4-FFF2-40B4-BE49-F238E27FC236}">
                <a16:creationId xmlns:a16="http://schemas.microsoft.com/office/drawing/2014/main" id="{FE119361-CC51-4C9D-A4B5-BDEEE01371A3}"/>
              </a:ext>
            </a:extLst>
          </p:cNvPr>
          <p:cNvSpPr>
            <a:spLocks noGrp="1"/>
          </p:cNvSpPr>
          <p:nvPr>
            <p:ph type="body" sz="quarter" idx="47" hasCustomPrompt="1"/>
          </p:nvPr>
        </p:nvSpPr>
        <p:spPr>
          <a:xfrm>
            <a:off x="1969915"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1" name="Marcador de texto 10">
            <a:extLst>
              <a:ext uri="{FF2B5EF4-FFF2-40B4-BE49-F238E27FC236}">
                <a16:creationId xmlns:a16="http://schemas.microsoft.com/office/drawing/2014/main" id="{E39AABDA-9976-4AB3-BCBF-77B491015F50}"/>
              </a:ext>
            </a:extLst>
          </p:cNvPr>
          <p:cNvSpPr>
            <a:spLocks noGrp="1"/>
          </p:cNvSpPr>
          <p:nvPr>
            <p:ph type="body" sz="quarter" idx="48" hasCustomPrompt="1"/>
          </p:nvPr>
        </p:nvSpPr>
        <p:spPr>
          <a:xfrm>
            <a:off x="2757602"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2" name="Marcador de texto 10">
            <a:extLst>
              <a:ext uri="{FF2B5EF4-FFF2-40B4-BE49-F238E27FC236}">
                <a16:creationId xmlns:a16="http://schemas.microsoft.com/office/drawing/2014/main" id="{9EFE40FF-B422-4391-9236-D2D2D09F30C6}"/>
              </a:ext>
            </a:extLst>
          </p:cNvPr>
          <p:cNvSpPr>
            <a:spLocks noGrp="1"/>
          </p:cNvSpPr>
          <p:nvPr>
            <p:ph type="body" sz="quarter" idx="49" hasCustomPrompt="1"/>
          </p:nvPr>
        </p:nvSpPr>
        <p:spPr>
          <a:xfrm>
            <a:off x="3545289"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3" name="Marcador de texto 10">
            <a:extLst>
              <a:ext uri="{FF2B5EF4-FFF2-40B4-BE49-F238E27FC236}">
                <a16:creationId xmlns:a16="http://schemas.microsoft.com/office/drawing/2014/main" id="{6B6D260C-7D2F-4024-86D5-8338D454EBE7}"/>
              </a:ext>
            </a:extLst>
          </p:cNvPr>
          <p:cNvSpPr>
            <a:spLocks noGrp="1"/>
          </p:cNvSpPr>
          <p:nvPr>
            <p:ph type="body" sz="quarter" idx="50" hasCustomPrompt="1"/>
          </p:nvPr>
        </p:nvSpPr>
        <p:spPr>
          <a:xfrm>
            <a:off x="4332976"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4" name="Marcador de texto 10">
            <a:extLst>
              <a:ext uri="{FF2B5EF4-FFF2-40B4-BE49-F238E27FC236}">
                <a16:creationId xmlns:a16="http://schemas.microsoft.com/office/drawing/2014/main" id="{2F9B810E-07ED-4DCA-941C-C388D0D629A2}"/>
              </a:ext>
            </a:extLst>
          </p:cNvPr>
          <p:cNvSpPr>
            <a:spLocks noGrp="1"/>
          </p:cNvSpPr>
          <p:nvPr>
            <p:ph type="body" sz="quarter" idx="51" hasCustomPrompt="1"/>
          </p:nvPr>
        </p:nvSpPr>
        <p:spPr>
          <a:xfrm>
            <a:off x="5120663"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5" name="Marcador de texto 10">
            <a:extLst>
              <a:ext uri="{FF2B5EF4-FFF2-40B4-BE49-F238E27FC236}">
                <a16:creationId xmlns:a16="http://schemas.microsoft.com/office/drawing/2014/main" id="{BD4447B3-0D22-4C7F-943D-0B5872782834}"/>
              </a:ext>
            </a:extLst>
          </p:cNvPr>
          <p:cNvSpPr>
            <a:spLocks noGrp="1"/>
          </p:cNvSpPr>
          <p:nvPr>
            <p:ph type="body" sz="quarter" idx="52" hasCustomPrompt="1"/>
          </p:nvPr>
        </p:nvSpPr>
        <p:spPr>
          <a:xfrm>
            <a:off x="5908350"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6" name="Marcador de texto 10">
            <a:extLst>
              <a:ext uri="{FF2B5EF4-FFF2-40B4-BE49-F238E27FC236}">
                <a16:creationId xmlns:a16="http://schemas.microsoft.com/office/drawing/2014/main" id="{642B6C40-8744-4C84-B1E3-6E43D565F11D}"/>
              </a:ext>
            </a:extLst>
          </p:cNvPr>
          <p:cNvSpPr>
            <a:spLocks noGrp="1"/>
          </p:cNvSpPr>
          <p:nvPr>
            <p:ph type="body" sz="quarter" idx="53" hasCustomPrompt="1"/>
          </p:nvPr>
        </p:nvSpPr>
        <p:spPr>
          <a:xfrm>
            <a:off x="6696037"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7" name="Marcador de texto 10">
            <a:extLst>
              <a:ext uri="{FF2B5EF4-FFF2-40B4-BE49-F238E27FC236}">
                <a16:creationId xmlns:a16="http://schemas.microsoft.com/office/drawing/2014/main" id="{A59ADB66-05AF-4A45-9C95-D32C5989A67E}"/>
              </a:ext>
            </a:extLst>
          </p:cNvPr>
          <p:cNvSpPr>
            <a:spLocks noGrp="1"/>
          </p:cNvSpPr>
          <p:nvPr>
            <p:ph type="body" sz="quarter" idx="54" hasCustomPrompt="1"/>
          </p:nvPr>
        </p:nvSpPr>
        <p:spPr>
          <a:xfrm>
            <a:off x="9059098"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8" name="Marcador de texto 10">
            <a:extLst>
              <a:ext uri="{FF2B5EF4-FFF2-40B4-BE49-F238E27FC236}">
                <a16:creationId xmlns:a16="http://schemas.microsoft.com/office/drawing/2014/main" id="{0068B2A9-DD05-4E1D-BD33-A2E85A5EC6D9}"/>
              </a:ext>
            </a:extLst>
          </p:cNvPr>
          <p:cNvSpPr>
            <a:spLocks noGrp="1"/>
          </p:cNvSpPr>
          <p:nvPr>
            <p:ph type="body" sz="quarter" idx="55" hasCustomPrompt="1"/>
          </p:nvPr>
        </p:nvSpPr>
        <p:spPr>
          <a:xfrm>
            <a:off x="7483724"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59" name="Marcador de texto 10">
            <a:extLst>
              <a:ext uri="{FF2B5EF4-FFF2-40B4-BE49-F238E27FC236}">
                <a16:creationId xmlns:a16="http://schemas.microsoft.com/office/drawing/2014/main" id="{D9CC05E1-548C-4EEE-882C-6E8012689022}"/>
              </a:ext>
            </a:extLst>
          </p:cNvPr>
          <p:cNvSpPr>
            <a:spLocks noGrp="1"/>
          </p:cNvSpPr>
          <p:nvPr>
            <p:ph type="body" sz="quarter" idx="56" hasCustomPrompt="1"/>
          </p:nvPr>
        </p:nvSpPr>
        <p:spPr>
          <a:xfrm>
            <a:off x="8271411"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60" name="Marcador de texto 10">
            <a:extLst>
              <a:ext uri="{FF2B5EF4-FFF2-40B4-BE49-F238E27FC236}">
                <a16:creationId xmlns:a16="http://schemas.microsoft.com/office/drawing/2014/main" id="{8E2FCD6E-08B0-49F8-BB46-6509A73C3006}"/>
              </a:ext>
            </a:extLst>
          </p:cNvPr>
          <p:cNvSpPr>
            <a:spLocks noGrp="1"/>
          </p:cNvSpPr>
          <p:nvPr>
            <p:ph type="body" sz="quarter" idx="57" hasCustomPrompt="1"/>
          </p:nvPr>
        </p:nvSpPr>
        <p:spPr>
          <a:xfrm>
            <a:off x="9846785"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61" name="Marcador de texto 10">
            <a:extLst>
              <a:ext uri="{FF2B5EF4-FFF2-40B4-BE49-F238E27FC236}">
                <a16:creationId xmlns:a16="http://schemas.microsoft.com/office/drawing/2014/main" id="{8D149A50-AE02-4525-9165-71B5B24E27DF}"/>
              </a:ext>
            </a:extLst>
          </p:cNvPr>
          <p:cNvSpPr>
            <a:spLocks noGrp="1"/>
          </p:cNvSpPr>
          <p:nvPr>
            <p:ph type="body" sz="quarter" idx="58" hasCustomPrompt="1"/>
          </p:nvPr>
        </p:nvSpPr>
        <p:spPr>
          <a:xfrm>
            <a:off x="10634472" y="4062181"/>
            <a:ext cx="640080" cy="201776"/>
          </a:xfrm>
        </p:spPr>
        <p:txBody>
          <a:bodyPr rtlCol="0">
            <a:noAutofit/>
          </a:bodyPr>
          <a:lstStyle>
            <a:lvl1pPr marL="0" indent="0" algn="ctr">
              <a:buNone/>
              <a:defRPr sz="1000">
                <a:solidFill>
                  <a:schemeClr val="accent3">
                    <a:lumMod val="25000"/>
                  </a:schemeClr>
                </a:solidFill>
              </a:defRPr>
            </a:lvl1pPr>
          </a:lstStyle>
          <a:p>
            <a:pPr lvl="0" rtl="0"/>
            <a:r>
              <a:rPr lang="es-ES" noProof="0"/>
              <a:t>MM</a:t>
            </a:r>
          </a:p>
        </p:txBody>
      </p:sp>
      <p:sp>
        <p:nvSpPr>
          <p:cNvPr id="62" name="Marcador de texto 3">
            <a:extLst>
              <a:ext uri="{FF2B5EF4-FFF2-40B4-BE49-F238E27FC236}">
                <a16:creationId xmlns:a16="http://schemas.microsoft.com/office/drawing/2014/main" id="{24126B4E-6F4A-4E61-B11D-78A183E49459}"/>
              </a:ext>
            </a:extLst>
          </p:cNvPr>
          <p:cNvSpPr>
            <a:spLocks noGrp="1"/>
          </p:cNvSpPr>
          <p:nvPr>
            <p:ph type="body" sz="quarter" idx="59" hasCustomPrompt="1"/>
          </p:nvPr>
        </p:nvSpPr>
        <p:spPr>
          <a:xfrm>
            <a:off x="5360987" y="1760565"/>
            <a:ext cx="1828800" cy="696885"/>
          </a:xfrm>
          <a:noFill/>
          <a:ln w="12700">
            <a:solidFill>
              <a:schemeClr val="accent3"/>
            </a:solidFill>
          </a:ln>
        </p:spPr>
        <p:txBody>
          <a:bodyPr tIns="36000" rtlCol="0" anchor="ctr" anchorCtr="1">
            <a:normAutofit/>
          </a:bodyPr>
          <a:lstStyle>
            <a:lvl1pPr marL="0" indent="0" algn="ctr">
              <a:lnSpc>
                <a:spcPct val="100000"/>
              </a:lnSpc>
              <a:buNone/>
              <a:defRPr sz="1100" spc="20" baseline="0">
                <a:solidFill>
                  <a:schemeClr val="accent3">
                    <a:lumMod val="25000"/>
                  </a:schemeClr>
                </a:solidFill>
                <a:latin typeface="+mj-lt"/>
              </a:defRPr>
            </a:lvl1pPr>
          </a:lstStyle>
          <a:p>
            <a:pPr lvl="0" rtl="0"/>
            <a:r>
              <a:rPr lang="es-ES" noProof="0"/>
              <a:t>Título del elemento</a:t>
            </a:r>
          </a:p>
        </p:txBody>
      </p:sp>
      <p:sp>
        <p:nvSpPr>
          <p:cNvPr id="63" name="Rectángulo 62">
            <a:extLst>
              <a:ext uri="{FF2B5EF4-FFF2-40B4-BE49-F238E27FC236}">
                <a16:creationId xmlns:a16="http://schemas.microsoft.com/office/drawing/2014/main" id="{014A76E8-F520-4630-8BBA-F9B7A0DAAB02}"/>
              </a:ext>
            </a:extLst>
          </p:cNvPr>
          <p:cNvSpPr/>
          <p:nvPr userDrawn="1"/>
        </p:nvSpPr>
        <p:spPr>
          <a:xfrm>
            <a:off x="929640" y="3648582"/>
            <a:ext cx="1033272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3">
                  <a:lumMod val="25000"/>
                </a:schemeClr>
              </a:solidFill>
            </a:endParaRPr>
          </a:p>
        </p:txBody>
      </p:sp>
      <p:sp>
        <p:nvSpPr>
          <p:cNvPr id="64" name="Marcador de fecha 4">
            <a:extLst>
              <a:ext uri="{FF2B5EF4-FFF2-40B4-BE49-F238E27FC236}">
                <a16:creationId xmlns:a16="http://schemas.microsoft.com/office/drawing/2014/main" id="{49043823-D35F-46B1-919E-197C35555610}"/>
              </a:ext>
            </a:extLst>
          </p:cNvPr>
          <p:cNvSpPr>
            <a:spLocks noGrp="1"/>
          </p:cNvSpPr>
          <p:nvPr>
            <p:ph type="dt" sz="half" idx="60"/>
          </p:nvPr>
        </p:nvSpPr>
        <p:spPr>
          <a:xfrm>
            <a:off x="457200" y="6356350"/>
            <a:ext cx="2743200" cy="365125"/>
          </a:xfrm>
        </p:spPr>
        <p:txBody>
          <a:bodyPr rtlCol="0"/>
          <a:lstStyle>
            <a:lvl1pPr>
              <a:defRPr>
                <a:solidFill>
                  <a:schemeClr val="accent3">
                    <a:lumMod val="25000"/>
                  </a:schemeClr>
                </a:solidFill>
              </a:defRPr>
            </a:lvl1pPr>
          </a:lstStyle>
          <a:p>
            <a:pPr rtl="0"/>
            <a:r>
              <a:rPr lang="es-ES" noProof="0"/>
              <a:t>20XX</a:t>
            </a:r>
          </a:p>
        </p:txBody>
      </p:sp>
    </p:spTree>
    <p:extLst>
      <p:ext uri="{BB962C8B-B14F-4D97-AF65-F5344CB8AC3E}">
        <p14:creationId xmlns:p14="http://schemas.microsoft.com/office/powerpoint/2010/main" val="129420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ntos clave">
    <p:spTree>
      <p:nvGrpSpPr>
        <p:cNvPr id="1" name=""/>
        <p:cNvGrpSpPr/>
        <p:nvPr/>
      </p:nvGrpSpPr>
      <p:grpSpPr>
        <a:xfrm>
          <a:off x="0" y="0"/>
          <a:ext cx="0" cy="0"/>
          <a:chOff x="0" y="0"/>
          <a:chExt cx="0" cy="0"/>
        </a:xfrm>
      </p:grpSpPr>
      <p:sp>
        <p:nvSpPr>
          <p:cNvPr id="7" name="Marcador de posición de imagen 7">
            <a:extLst>
              <a:ext uri="{FF2B5EF4-FFF2-40B4-BE49-F238E27FC236}">
                <a16:creationId xmlns:a16="http://schemas.microsoft.com/office/drawing/2014/main" id="{1B08CCD3-BAD4-467E-B843-1BD3FC1D83E6}"/>
              </a:ext>
            </a:extLst>
          </p:cNvPr>
          <p:cNvSpPr>
            <a:spLocks noGrp="1"/>
          </p:cNvSpPr>
          <p:nvPr>
            <p:ph type="pic" sz="quarter" idx="14"/>
          </p:nvPr>
        </p:nvSpPr>
        <p:spPr>
          <a:xfrm>
            <a:off x="1524" y="0"/>
            <a:ext cx="12188952" cy="6858000"/>
          </a:xfrm>
          <a:solidFill>
            <a:schemeClr val="tx2"/>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777240" y="960120"/>
            <a:ext cx="5029200" cy="914400"/>
          </a:xfrm>
        </p:spPr>
        <p:txBody>
          <a:bodyPr rtlCol="0"/>
          <a:lstStyle>
            <a:lvl1pPr algn="ctr">
              <a:defRPr>
                <a:solidFill>
                  <a:schemeClr val="accent3"/>
                </a:solidFill>
              </a:defRPr>
            </a:lvl1pPr>
          </a:lstStyle>
          <a:p>
            <a:pPr rtl="0"/>
            <a:r>
              <a:rPr lang="es-ES" noProof="0"/>
              <a:t>Haga clic para modificar el estilo de título del patrón</a:t>
            </a:r>
          </a:p>
        </p:txBody>
      </p:sp>
      <p:sp>
        <p:nvSpPr>
          <p:cNvPr id="4" name="Marcador de fech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es-ES" noProof="0"/>
              <a:t>20XX</a:t>
            </a:r>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
        <p:nvSpPr>
          <p:cNvPr id="9" name="Marcador de texto 8">
            <a:extLst>
              <a:ext uri="{FF2B5EF4-FFF2-40B4-BE49-F238E27FC236}">
                <a16:creationId xmlns:a16="http://schemas.microsoft.com/office/drawing/2014/main" id="{E4E5D546-07C2-4A4B-85D2-F23B489AB478}"/>
              </a:ext>
            </a:extLst>
          </p:cNvPr>
          <p:cNvSpPr>
            <a:spLocks noGrp="1"/>
          </p:cNvSpPr>
          <p:nvPr>
            <p:ph type="body" sz="quarter" idx="15" hasCustomPrompt="1"/>
          </p:nvPr>
        </p:nvSpPr>
        <p:spPr>
          <a:xfrm>
            <a:off x="914400" y="2935224"/>
            <a:ext cx="2130552" cy="950976"/>
          </a:xfrm>
        </p:spPr>
        <p:txBody>
          <a:bodyPr rtlCol="0"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es-ES" noProof="0"/>
              <a:t>Haga clic para editar el texto</a:t>
            </a:r>
          </a:p>
        </p:txBody>
      </p:sp>
      <p:sp>
        <p:nvSpPr>
          <p:cNvPr id="10" name="Marcador de texto 8">
            <a:extLst>
              <a:ext uri="{FF2B5EF4-FFF2-40B4-BE49-F238E27FC236}">
                <a16:creationId xmlns:a16="http://schemas.microsoft.com/office/drawing/2014/main" id="{BD981D89-A62B-4844-B43A-DFEEC6CACD27}"/>
              </a:ext>
            </a:extLst>
          </p:cNvPr>
          <p:cNvSpPr>
            <a:spLocks noGrp="1"/>
          </p:cNvSpPr>
          <p:nvPr>
            <p:ph type="body" sz="quarter" idx="16" hasCustomPrompt="1"/>
          </p:nvPr>
        </p:nvSpPr>
        <p:spPr>
          <a:xfrm>
            <a:off x="914400" y="4306824"/>
            <a:ext cx="2130552" cy="950976"/>
          </a:xfrm>
        </p:spPr>
        <p:txBody>
          <a:bodyPr rtlCol="0"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es-ES" noProof="0"/>
              <a:t>Haga clic para editar el texto</a:t>
            </a:r>
          </a:p>
        </p:txBody>
      </p:sp>
      <p:sp>
        <p:nvSpPr>
          <p:cNvPr id="11" name="Marcador de texto 8">
            <a:extLst>
              <a:ext uri="{FF2B5EF4-FFF2-40B4-BE49-F238E27FC236}">
                <a16:creationId xmlns:a16="http://schemas.microsoft.com/office/drawing/2014/main" id="{071D86D6-F37C-4280-9551-DFF729C85B03}"/>
              </a:ext>
            </a:extLst>
          </p:cNvPr>
          <p:cNvSpPr>
            <a:spLocks noGrp="1"/>
          </p:cNvSpPr>
          <p:nvPr>
            <p:ph type="body" sz="quarter" idx="17" hasCustomPrompt="1"/>
          </p:nvPr>
        </p:nvSpPr>
        <p:spPr>
          <a:xfrm>
            <a:off x="3264408" y="2935224"/>
            <a:ext cx="2221992" cy="950976"/>
          </a:xfrm>
        </p:spPr>
        <p:txBody>
          <a:bodyPr rtlCol="0"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es-ES" noProof="0"/>
              <a:t>Haga clic para editar el texto</a:t>
            </a:r>
          </a:p>
        </p:txBody>
      </p:sp>
      <p:sp>
        <p:nvSpPr>
          <p:cNvPr id="12" name="Marcador de texto 8">
            <a:extLst>
              <a:ext uri="{FF2B5EF4-FFF2-40B4-BE49-F238E27FC236}">
                <a16:creationId xmlns:a16="http://schemas.microsoft.com/office/drawing/2014/main" id="{BB88B61E-B44C-46EB-B875-1F55B02E895C}"/>
              </a:ext>
            </a:extLst>
          </p:cNvPr>
          <p:cNvSpPr>
            <a:spLocks noGrp="1"/>
          </p:cNvSpPr>
          <p:nvPr>
            <p:ph type="body" sz="quarter" idx="18" hasCustomPrompt="1"/>
          </p:nvPr>
        </p:nvSpPr>
        <p:spPr>
          <a:xfrm>
            <a:off x="3264408" y="4334256"/>
            <a:ext cx="2221992" cy="950976"/>
          </a:xfrm>
        </p:spPr>
        <p:txBody>
          <a:bodyPr rtlCol="0"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es-ES" noProof="0"/>
              <a:t>Haga clic para editar el texto</a:t>
            </a:r>
          </a:p>
        </p:txBody>
      </p:sp>
    </p:spTree>
    <p:extLst>
      <p:ext uri="{BB962C8B-B14F-4D97-AF65-F5344CB8AC3E}">
        <p14:creationId xmlns:p14="http://schemas.microsoft.com/office/powerpoint/2010/main" val="141773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gerencias para empresas">
    <p:spTree>
      <p:nvGrpSpPr>
        <p:cNvPr id="1" name=""/>
        <p:cNvGrpSpPr/>
        <p:nvPr/>
      </p:nvGrpSpPr>
      <p:grpSpPr>
        <a:xfrm>
          <a:off x="0" y="0"/>
          <a:ext cx="0" cy="0"/>
          <a:chOff x="0" y="0"/>
          <a:chExt cx="0" cy="0"/>
        </a:xfrm>
      </p:grpSpPr>
      <p:pic>
        <p:nvPicPr>
          <p:cNvPr id="33" name="Imagen 32" descr="foto del mármol ">
            <a:extLst>
              <a:ext uri="{FF2B5EF4-FFF2-40B4-BE49-F238E27FC236}">
                <a16:creationId xmlns:a16="http://schemas.microsoft.com/office/drawing/2014/main" id="{5886E31A-DA35-4E25-9FA3-92E90FBF38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ángulo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27" name="Grupo 26">
            <a:extLst>
              <a:ext uri="{FF2B5EF4-FFF2-40B4-BE49-F238E27FC236}">
                <a16:creationId xmlns:a16="http://schemas.microsoft.com/office/drawing/2014/main" id="{8E4B2F5F-448A-4BB9-BF2F-3CCB44D3219A}"/>
              </a:ext>
              <a:ext uri="{C183D7F6-B498-43B3-948B-1728B52AA6E4}">
                <adec:decorative xmlns:adec="http://schemas.microsoft.com/office/drawing/2017/decorative" val="1"/>
              </a:ext>
            </a:extLst>
          </p:cNvPr>
          <p:cNvGrpSpPr/>
          <p:nvPr userDrawn="1"/>
        </p:nvGrpSpPr>
        <p:grpSpPr>
          <a:xfrm>
            <a:off x="6501565" y="2471420"/>
            <a:ext cx="4809744" cy="3473216"/>
            <a:chOff x="6355080" y="2494474"/>
            <a:chExt cx="4960620" cy="3473216"/>
          </a:xfrm>
        </p:grpSpPr>
        <p:grpSp>
          <p:nvGrpSpPr>
            <p:cNvPr id="28" name="Grupo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Conector recto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ctángulo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cxnSp>
          <p:nvCxnSpPr>
            <p:cNvPr id="29" name="Conector recto 28">
              <a:extLst>
                <a:ext uri="{FF2B5EF4-FFF2-40B4-BE49-F238E27FC236}">
                  <a16:creationId xmlns:a16="http://schemas.microsoft.com/office/drawing/2014/main" id="{999BD33D-A5B4-469A-9937-DE6D3611C034}"/>
                </a:ext>
              </a:extLst>
            </p:cNvPr>
            <p:cNvCxnSpPr>
              <a:cxnSpLocks/>
            </p:cNvCxnSpPr>
            <p:nvPr/>
          </p:nvCxnSpPr>
          <p:spPr>
            <a:xfrm>
              <a:off x="8062978"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Marcador de posición de imagen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rtlCol="0"/>
          <a:lstStyle>
            <a:lvl1pPr algn="ctr">
              <a:defRPr>
                <a:solidFill>
                  <a:schemeClr val="accent3">
                    <a:lumMod val="25000"/>
                  </a:schemeClr>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s-ES" noProof="0"/>
              <a:t>Haga clic para editar el texto</a:t>
            </a:r>
          </a:p>
        </p:txBody>
      </p:sp>
      <p:sp>
        <p:nvSpPr>
          <p:cNvPr id="4" name="Marcador de fech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nchor="b" anchorCtr="0"/>
          <a:lstStyle>
            <a:lvl1pPr>
              <a:defRPr>
                <a:solidFill>
                  <a:schemeClr val="accent3">
                    <a:lumMod val="25000"/>
                  </a:schemeClr>
                </a:solidFill>
              </a:defRPr>
            </a:lvl1pPr>
          </a:lstStyle>
          <a:p>
            <a:pPr rtl="0"/>
            <a:r>
              <a:rPr lang="es-ES" noProof="0"/>
              <a:t>20XX</a:t>
            </a:r>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nchor="b" anchorCtr="0"/>
          <a:lstStyle>
            <a:lvl1pPr>
              <a:defRPr>
                <a:solidFill>
                  <a:schemeClr val="accent3">
                    <a:lumMod val="25000"/>
                  </a:schemeClr>
                </a:solidFill>
              </a:defRPr>
            </a:lvl1pPr>
          </a:lstStyle>
          <a:p>
            <a:pPr rtl="0"/>
            <a:r>
              <a:rPr lang="es-ES" noProof="0"/>
              <a:t>PRESENTACIÓN DE LA CONFERENCIA</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nchor="b" anchorCtr="0"/>
          <a:lstStyle>
            <a:lvl1pPr>
              <a:defRPr>
                <a:solidFill>
                  <a:schemeClr val="accent3">
                    <a:lumMod val="25000"/>
                  </a:schemeClr>
                </a:solidFill>
              </a:defRPr>
            </a:lvl1pPr>
          </a:lstStyle>
          <a:p>
            <a:pPr rtl="0"/>
            <a:fld id="{B5CEABB6-07DC-46E8-9B57-56EC44A396E5}" type="slidenum">
              <a:rPr lang="es-ES" noProof="0" smtClean="0"/>
              <a:pPr rtl="0"/>
              <a:t>‹Nº›</a:t>
            </a:fld>
            <a:endParaRPr lang="es-ES" noProof="0"/>
          </a:p>
        </p:txBody>
      </p:sp>
      <p:sp>
        <p:nvSpPr>
          <p:cNvPr id="11" name="Marcador de texto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rtlCol="0"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es-ES" noProof="0"/>
              <a:t>Nro.</a:t>
            </a:r>
          </a:p>
        </p:txBody>
      </p:sp>
      <p:sp>
        <p:nvSpPr>
          <p:cNvPr id="9" name="Marcador de contenido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s-ES" noProof="0"/>
              <a:t>Haga clic para editar el texto</a:t>
            </a:r>
          </a:p>
        </p:txBody>
      </p:sp>
      <p:sp>
        <p:nvSpPr>
          <p:cNvPr id="12" name="Marcador de contenido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s-ES" noProof="0"/>
              <a:t>Haga clic para editar el texto</a:t>
            </a:r>
          </a:p>
        </p:txBody>
      </p:sp>
      <p:sp>
        <p:nvSpPr>
          <p:cNvPr id="14" name="Marcador de texto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1</a:t>
            </a:r>
          </a:p>
        </p:txBody>
      </p:sp>
      <p:sp>
        <p:nvSpPr>
          <p:cNvPr id="16" name="Marcador de texto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rtlCol="0"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es-ES" noProof="0"/>
              <a:t>Nro.</a:t>
            </a:r>
          </a:p>
        </p:txBody>
      </p:sp>
      <p:sp>
        <p:nvSpPr>
          <p:cNvPr id="17" name="Marcador de texto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2</a:t>
            </a:r>
          </a:p>
        </p:txBody>
      </p:sp>
      <p:sp>
        <p:nvSpPr>
          <p:cNvPr id="21" name="Marcador de texto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rtlCol="0"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es-ES" noProof="0"/>
              <a:t>Nro.</a:t>
            </a:r>
          </a:p>
        </p:txBody>
      </p:sp>
      <p:sp>
        <p:nvSpPr>
          <p:cNvPr id="22" name="Marcador de texto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3</a:t>
            </a:r>
          </a:p>
        </p:txBody>
      </p:sp>
      <p:grpSp>
        <p:nvGrpSpPr>
          <p:cNvPr id="23" name="Grupo 22">
            <a:extLst>
              <a:ext uri="{FF2B5EF4-FFF2-40B4-BE49-F238E27FC236}">
                <a16:creationId xmlns:a16="http://schemas.microsoft.com/office/drawing/2014/main" id="{250BA95E-CDDF-419E-808E-3B59CA01E4E8}"/>
              </a:ext>
              <a:ext uri="{C183D7F6-B498-43B3-948B-1728B52AA6E4}">
                <adec:decorative xmlns:adec="http://schemas.microsoft.com/office/drawing/2017/decorative"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Conector recto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Gráfico 25" descr="icono de una ramita">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1336812666"/>
      </p:ext>
    </p:extLst>
  </p:cSld>
  <p:clrMapOvr>
    <a:masterClrMapping/>
  </p:clrMapOvr>
  <p:extLst>
    <p:ext uri="{DCECCB84-F9BA-43D5-87BE-67443E8EF086}">
      <p15:sldGuideLst xmlns:p15="http://schemas.microsoft.com/office/powerpoint/2012/main">
        <p15:guide id="1" orient="horz" pos="17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lamada a la acción">
    <p:spTree>
      <p:nvGrpSpPr>
        <p:cNvPr id="1" name=""/>
        <p:cNvGrpSpPr/>
        <p:nvPr/>
      </p:nvGrpSpPr>
      <p:grpSpPr>
        <a:xfrm>
          <a:off x="0" y="0"/>
          <a:ext cx="0" cy="0"/>
          <a:chOff x="0" y="0"/>
          <a:chExt cx="0" cy="0"/>
        </a:xfrm>
      </p:grpSpPr>
      <p:sp>
        <p:nvSpPr>
          <p:cNvPr id="7" name="Marcador de posición de imagen 7">
            <a:extLst>
              <a:ext uri="{FF2B5EF4-FFF2-40B4-BE49-F238E27FC236}">
                <a16:creationId xmlns:a16="http://schemas.microsoft.com/office/drawing/2014/main" id="{FC6AF499-A975-4930-A45C-320ABE4AA982}"/>
              </a:ext>
            </a:extLst>
          </p:cNvPr>
          <p:cNvSpPr>
            <a:spLocks noGrp="1"/>
          </p:cNvSpPr>
          <p:nvPr>
            <p:ph type="pic" sz="quarter" idx="14"/>
          </p:nvPr>
        </p:nvSpPr>
        <p:spPr>
          <a:xfrm>
            <a:off x="1524" y="0"/>
            <a:ext cx="12188952" cy="6858000"/>
          </a:xfrm>
          <a:solidFill>
            <a:schemeClr val="tx2"/>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1280160"/>
            <a:ext cx="3191256" cy="914400"/>
          </a:xfrm>
        </p:spPr>
        <p:txBody>
          <a:bodyPr rtlCol="0"/>
          <a:lstStyle>
            <a:lvl1pPr algn="ctr">
              <a:defRPr>
                <a:solidFill>
                  <a:schemeClr val="accent3"/>
                </a:solidFill>
              </a:defRPr>
            </a:lvl1pPr>
          </a:lstStyle>
          <a:p>
            <a:pPr rtl="0"/>
            <a:r>
              <a:rPr lang="es-ES" noProof="0"/>
              <a:t>Haga clic para editar el título</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hasCustomPrompt="1"/>
          </p:nvPr>
        </p:nvSpPr>
        <p:spPr>
          <a:xfrm>
            <a:off x="841248" y="2624328"/>
            <a:ext cx="3191256" cy="804672"/>
          </a:xfrm>
        </p:spPr>
        <p:txBody>
          <a:bodyPr rtlCol="0">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rtl="0"/>
            <a:r>
              <a:rPr lang="es-ES" noProof="0"/>
              <a:t>Haga clic para editar el texto</a:t>
            </a:r>
          </a:p>
        </p:txBody>
      </p:sp>
      <p:sp>
        <p:nvSpPr>
          <p:cNvPr id="4" name="Marcador de fech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lvl1pPr>
          </a:lstStyle>
          <a:p>
            <a:pPr rtl="0"/>
            <a:r>
              <a:rPr lang="es-ES" noProof="0"/>
              <a:t>20XX</a:t>
            </a:r>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
        <p:nvSpPr>
          <p:cNvPr id="8" name="Marcador de contenido 2">
            <a:extLst>
              <a:ext uri="{FF2B5EF4-FFF2-40B4-BE49-F238E27FC236}">
                <a16:creationId xmlns:a16="http://schemas.microsoft.com/office/drawing/2014/main" id="{5D9AFEBB-77FA-45B8-93D7-F6A638A01962}"/>
              </a:ext>
            </a:extLst>
          </p:cNvPr>
          <p:cNvSpPr>
            <a:spLocks noGrp="1"/>
          </p:cNvSpPr>
          <p:nvPr>
            <p:ph idx="15" hasCustomPrompt="1"/>
          </p:nvPr>
        </p:nvSpPr>
        <p:spPr>
          <a:xfrm>
            <a:off x="841248" y="4043553"/>
            <a:ext cx="3191256" cy="804672"/>
          </a:xfrm>
        </p:spPr>
        <p:txBody>
          <a:bodyPr rtlCol="0">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rtl="0"/>
            <a:r>
              <a:rPr lang="es-ES" noProof="0"/>
              <a:t>Haga clic para editar el texto</a:t>
            </a:r>
          </a:p>
        </p:txBody>
      </p:sp>
    </p:spTree>
    <p:extLst>
      <p:ext uri="{BB962C8B-B14F-4D97-AF65-F5344CB8AC3E}">
        <p14:creationId xmlns:p14="http://schemas.microsoft.com/office/powerpoint/2010/main" val="4575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9" name="Marcador de posición de imagen 7">
            <a:extLst>
              <a:ext uri="{FF2B5EF4-FFF2-40B4-BE49-F238E27FC236}">
                <a16:creationId xmlns:a16="http://schemas.microsoft.com/office/drawing/2014/main" id="{AF2033B6-A37A-42D0-8C26-9C7E14CFDEE5}"/>
              </a:ext>
            </a:extLst>
          </p:cNvPr>
          <p:cNvSpPr>
            <a:spLocks noGrp="1"/>
          </p:cNvSpPr>
          <p:nvPr>
            <p:ph type="pic" sz="quarter" idx="14"/>
          </p:nvPr>
        </p:nvSpPr>
        <p:spPr>
          <a:xfrm>
            <a:off x="1524" y="0"/>
            <a:ext cx="12188952" cy="6858000"/>
          </a:xfrm>
          <a:solidFill>
            <a:schemeClr val="accent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046720" y="1280160"/>
            <a:ext cx="3438144" cy="914400"/>
          </a:xfrm>
        </p:spPr>
        <p:txBody>
          <a:bodyPr rtlCol="0"/>
          <a:lstStyle>
            <a:lvl1pPr algn="ctr">
              <a:defRPr>
                <a:solidFill>
                  <a:schemeClr val="accent3">
                    <a:lumMod val="25000"/>
                  </a:schemeClr>
                </a:solidFill>
              </a:defRPr>
            </a:lvl1pPr>
          </a:lstStyle>
          <a:p>
            <a:pPr rtl="0"/>
            <a:r>
              <a:rPr lang="es-ES" noProof="0"/>
              <a:t>Haga clic para editar el título</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hasCustomPrompt="1"/>
          </p:nvPr>
        </p:nvSpPr>
        <p:spPr>
          <a:xfrm>
            <a:off x="8165592" y="2770632"/>
            <a:ext cx="3200400" cy="457200"/>
          </a:xfrm>
        </p:spPr>
        <p:txBody>
          <a:bodyPr rtlCol="0">
            <a:noAutofit/>
          </a:bodyPr>
          <a:lstStyle>
            <a:lvl1pPr marL="0" indent="0" algn="ctr">
              <a:lnSpc>
                <a:spcPts val="2100"/>
              </a:lnSpc>
              <a:buNone/>
              <a:defRPr sz="2000" spc="3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rtl="0"/>
            <a:r>
              <a:rPr lang="es-ES" noProof="0"/>
              <a:t>HAGA CLIC PARA EDITAR EL TEXTO</a:t>
            </a:r>
          </a:p>
        </p:txBody>
      </p:sp>
      <p:sp>
        <p:nvSpPr>
          <p:cNvPr id="4" name="Marcador de fech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es-ES" noProof="0"/>
              <a:t>20XX</a:t>
            </a:r>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
        <p:nvSpPr>
          <p:cNvPr id="10" name="Marcador de contenido 2">
            <a:extLst>
              <a:ext uri="{FF2B5EF4-FFF2-40B4-BE49-F238E27FC236}">
                <a16:creationId xmlns:a16="http://schemas.microsoft.com/office/drawing/2014/main" id="{26C5036E-BEC3-4FC6-A05E-18F7A078B167}"/>
              </a:ext>
            </a:extLst>
          </p:cNvPr>
          <p:cNvSpPr>
            <a:spLocks noGrp="1"/>
          </p:cNvSpPr>
          <p:nvPr>
            <p:ph idx="15" hasCustomPrompt="1"/>
          </p:nvPr>
        </p:nvSpPr>
        <p:spPr>
          <a:xfrm>
            <a:off x="8403336" y="3922776"/>
            <a:ext cx="2715768" cy="1289304"/>
          </a:xfrm>
        </p:spPr>
        <p:txBody>
          <a:bodyPr rtlCol="0">
            <a:noAutofit/>
          </a:bodyPr>
          <a:lstStyle>
            <a:lvl1pPr marL="0" indent="0" algn="ctr">
              <a:lnSpc>
                <a:spcPct val="100000"/>
              </a:lnSpc>
              <a:buNone/>
              <a:defRPr sz="16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rtl="0"/>
            <a:r>
              <a:rPr lang="es-ES" noProof="0"/>
              <a:t>Haga clic para editar el texto</a:t>
            </a:r>
          </a:p>
        </p:txBody>
      </p:sp>
    </p:spTree>
    <p:extLst>
      <p:ext uri="{BB962C8B-B14F-4D97-AF65-F5344CB8AC3E}">
        <p14:creationId xmlns:p14="http://schemas.microsoft.com/office/powerpoint/2010/main" val="357639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p:txBody>
          <a:bodyPr rtlCol="0"/>
          <a:lstStyle>
            <a:lvl1pPr>
              <a:defRPr>
                <a:solidFill>
                  <a:schemeClr val="accent3">
                    <a:lumMod val="25000"/>
                  </a:schemeClr>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es-ES" noProof="0"/>
              <a:t>20XX</a:t>
            </a:r>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4411E-20EA-4627-8A68-17038DCE1876}"/>
              </a:ext>
            </a:extLst>
          </p:cNvPr>
          <p:cNvSpPr>
            <a:spLocks noGrp="1"/>
          </p:cNvSpPr>
          <p:nvPr>
            <p:ph type="title"/>
          </p:nvPr>
        </p:nvSpPr>
        <p:spPr>
          <a:xfrm>
            <a:off x="7421563" y="2342144"/>
            <a:ext cx="3932237" cy="1600200"/>
          </a:xfrm>
        </p:spPr>
        <p:txBody>
          <a:bodyPr rtlCol="0" anchor="ctr">
            <a:normAutofit/>
          </a:bodyPr>
          <a:lstStyle>
            <a:lvl1pPr algn="ctr">
              <a:defRPr sz="4000">
                <a:solidFill>
                  <a:schemeClr val="accent3">
                    <a:lumMod val="25000"/>
                  </a:schemeClr>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1974E5B2-1EB9-4222-8FAB-65BDC9A9500F}"/>
              </a:ext>
            </a:extLst>
          </p:cNvPr>
          <p:cNvSpPr>
            <a:spLocks noGrp="1"/>
          </p:cNvSpPr>
          <p:nvPr>
            <p:ph idx="1"/>
          </p:nvPr>
        </p:nvSpPr>
        <p:spPr>
          <a:xfrm>
            <a:off x="495300" y="859089"/>
            <a:ext cx="6172200" cy="4873625"/>
          </a:xfrm>
        </p:spPr>
        <p:txBody>
          <a:bodyPr rtlCol="0"/>
          <a:lstStyle>
            <a:lvl1pPr>
              <a:defRPr sz="3200">
                <a:solidFill>
                  <a:schemeClr val="accent3">
                    <a:lumMod val="25000"/>
                  </a:schemeClr>
                </a:solidFill>
              </a:defRPr>
            </a:lvl1pPr>
            <a:lvl2pPr>
              <a:defRPr sz="2800">
                <a:solidFill>
                  <a:schemeClr val="accent3">
                    <a:lumMod val="25000"/>
                  </a:schemeClr>
                </a:solidFill>
              </a:defRPr>
            </a:lvl2pPr>
            <a:lvl3pPr>
              <a:defRPr sz="2400">
                <a:solidFill>
                  <a:schemeClr val="accent3">
                    <a:lumMod val="25000"/>
                  </a:schemeClr>
                </a:solidFill>
              </a:defRPr>
            </a:lvl3pPr>
            <a:lvl4pPr>
              <a:defRPr sz="2000">
                <a:solidFill>
                  <a:schemeClr val="accent3">
                    <a:lumMod val="25000"/>
                  </a:schemeClr>
                </a:solidFill>
              </a:defRPr>
            </a:lvl4pPr>
            <a:lvl5pPr>
              <a:defRPr sz="2000">
                <a:solidFill>
                  <a:schemeClr val="accent3">
                    <a:lumMod val="25000"/>
                  </a:schemeClr>
                </a:solidFill>
              </a:defRPr>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a:extLst>
              <a:ext uri="{FF2B5EF4-FFF2-40B4-BE49-F238E27FC236}">
                <a16:creationId xmlns:a16="http://schemas.microsoft.com/office/drawing/2014/main" id="{D732AD86-1F8B-4DE6-9736-793E1781772C}"/>
              </a:ext>
            </a:extLst>
          </p:cNvPr>
          <p:cNvSpPr>
            <a:spLocks noGrp="1"/>
          </p:cNvSpPr>
          <p:nvPr>
            <p:ph type="dt" sz="half" idx="10"/>
          </p:nvPr>
        </p:nvSpPr>
        <p:spPr/>
        <p:txBody>
          <a:bodyPr rtlCol="0"/>
          <a:lstStyle/>
          <a:p>
            <a:pPr rtl="0"/>
            <a:r>
              <a:rPr lang="es-ES" noProof="0"/>
              <a:t>20XX</a:t>
            </a:r>
          </a:p>
        </p:txBody>
      </p:sp>
      <p:sp>
        <p:nvSpPr>
          <p:cNvPr id="6" name="Marcador de pie de página 5">
            <a:extLst>
              <a:ext uri="{FF2B5EF4-FFF2-40B4-BE49-F238E27FC236}">
                <a16:creationId xmlns:a16="http://schemas.microsoft.com/office/drawing/2014/main" id="{FA60A3B3-8B02-4D8B-A982-7C7CA03A9290}"/>
              </a:ext>
            </a:extLst>
          </p:cNvPr>
          <p:cNvSpPr>
            <a:spLocks noGrp="1"/>
          </p:cNvSpPr>
          <p:nvPr>
            <p:ph type="ftr" sz="quarter" idx="11"/>
          </p:nvPr>
        </p:nvSpPr>
        <p:spPr/>
        <p:txBody>
          <a:bodyPr rtlCol="0"/>
          <a:lstStyle/>
          <a:p>
            <a:pPr rtl="0"/>
            <a:r>
              <a:rPr lang="es-ES" noProof="0"/>
              <a:t>Presentación de la conferencia</a:t>
            </a:r>
          </a:p>
        </p:txBody>
      </p:sp>
      <p:sp>
        <p:nvSpPr>
          <p:cNvPr id="7" name="Marcador de número de diapositiva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506216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rtlCol="0"/>
          <a:lstStyle>
            <a:lvl1pPr>
              <a:defRPr>
                <a:solidFill>
                  <a:schemeClr val="accent3">
                    <a:lumMod val="25000"/>
                  </a:schemeClr>
                </a:solidFill>
              </a:defRPr>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D77FFB71-D3BF-4723-8C5E-44AD8F0E924D}"/>
              </a:ext>
            </a:extLst>
          </p:cNvPr>
          <p:cNvSpPr>
            <a:spLocks noGrp="1"/>
          </p:cNvSpPr>
          <p:nvPr>
            <p:ph type="body" idx="1"/>
          </p:nvPr>
        </p:nvSpPr>
        <p:spPr>
          <a:xfrm>
            <a:off x="839788" y="1681163"/>
            <a:ext cx="5157787" cy="823912"/>
          </a:xfrm>
        </p:spPr>
        <p:txBody>
          <a:bodyPr rtlCol="0"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a:extLst>
              <a:ext uri="{FF2B5EF4-FFF2-40B4-BE49-F238E27FC236}">
                <a16:creationId xmlns:a16="http://schemas.microsoft.com/office/drawing/2014/main" id="{A91BC8B9-8F2B-4131-A090-0ACBEEE80BB7}"/>
              </a:ext>
            </a:extLst>
          </p:cNvPr>
          <p:cNvSpPr>
            <a:spLocks noGrp="1"/>
          </p:cNvSpPr>
          <p:nvPr>
            <p:ph sz="half" idx="2"/>
          </p:nvPr>
        </p:nvSpPr>
        <p:spPr>
          <a:xfrm>
            <a:off x="839788" y="2505075"/>
            <a:ext cx="5157787" cy="3684588"/>
          </a:xfrm>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714E40B-C52C-407A-9311-46FDCD84CB5A}"/>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a:extLst>
              <a:ext uri="{FF2B5EF4-FFF2-40B4-BE49-F238E27FC236}">
                <a16:creationId xmlns:a16="http://schemas.microsoft.com/office/drawing/2014/main" id="{0596ED23-22F0-421E-849C-630BEABF8BD0}"/>
              </a:ext>
            </a:extLst>
          </p:cNvPr>
          <p:cNvSpPr>
            <a:spLocks noGrp="1"/>
          </p:cNvSpPr>
          <p:nvPr>
            <p:ph sz="quarter" idx="4"/>
          </p:nvPr>
        </p:nvSpPr>
        <p:spPr>
          <a:xfrm>
            <a:off x="6172200" y="2505075"/>
            <a:ext cx="5183188" cy="3684588"/>
          </a:xfrm>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es-ES" noProof="0"/>
              <a:t>20XX</a:t>
            </a:r>
          </a:p>
        </p:txBody>
      </p:sp>
      <p:sp>
        <p:nvSpPr>
          <p:cNvPr id="8" name="Marcador de pie de página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es-ES" noProof="0"/>
              <a:t>Presentación de la conferencia</a:t>
            </a:r>
          </a:p>
        </p:txBody>
      </p:sp>
      <p:sp>
        <p:nvSpPr>
          <p:cNvPr id="9" name="Marcador de número de diapositiva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69263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CA106-0FC3-4FE9-9338-4AC3D15608E5}"/>
              </a:ext>
            </a:extLst>
          </p:cNvPr>
          <p:cNvSpPr>
            <a:spLocks noGrp="1"/>
          </p:cNvSpPr>
          <p:nvPr>
            <p:ph type="title"/>
          </p:nvPr>
        </p:nvSpPr>
        <p:spPr/>
        <p:txBody>
          <a:bodyPr rtlCol="0"/>
          <a:lstStyle>
            <a:lvl1pPr>
              <a:defRPr>
                <a:solidFill>
                  <a:schemeClr val="accent3">
                    <a:lumMod val="25000"/>
                  </a:schemeClr>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rtlCol="0"/>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a:extLst>
              <a:ext uri="{FF2B5EF4-FFF2-40B4-BE49-F238E27FC236}">
                <a16:creationId xmlns:a16="http://schemas.microsoft.com/office/drawing/2014/main" id="{23A79566-C1F8-443D-A135-C668898477AE}"/>
              </a:ext>
            </a:extLst>
          </p:cNvPr>
          <p:cNvSpPr>
            <a:spLocks noGrp="1"/>
          </p:cNvSpPr>
          <p:nvPr>
            <p:ph type="dt" sz="half" idx="10"/>
          </p:nvPr>
        </p:nvSpPr>
        <p:spPr/>
        <p:txBody>
          <a:bodyPr rtlCol="0"/>
          <a:lstStyle/>
          <a:p>
            <a:pPr rtl="0"/>
            <a:r>
              <a:rPr lang="es-ES" noProof="0"/>
              <a:t>20XX</a:t>
            </a:r>
          </a:p>
        </p:txBody>
      </p:sp>
      <p:sp>
        <p:nvSpPr>
          <p:cNvPr id="6" name="Marcador de pie de página 5">
            <a:extLst>
              <a:ext uri="{FF2B5EF4-FFF2-40B4-BE49-F238E27FC236}">
                <a16:creationId xmlns:a16="http://schemas.microsoft.com/office/drawing/2014/main" id="{035CF363-F733-460B-9E71-BF70442AC396}"/>
              </a:ext>
            </a:extLst>
          </p:cNvPr>
          <p:cNvSpPr>
            <a:spLocks noGrp="1"/>
          </p:cNvSpPr>
          <p:nvPr>
            <p:ph type="ftr" sz="quarter" idx="11"/>
          </p:nvPr>
        </p:nvSpPr>
        <p:spPr/>
        <p:txBody>
          <a:bodyPr rtlCol="0"/>
          <a:lstStyle/>
          <a:p>
            <a:pPr rtl="0"/>
            <a:r>
              <a:rPr lang="es-ES" noProof="0"/>
              <a:t>Presentación de la conferencia</a:t>
            </a:r>
          </a:p>
        </p:txBody>
      </p:sp>
      <p:sp>
        <p:nvSpPr>
          <p:cNvPr id="7" name="Marcador de número de diapositiva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48949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Marcador de posición de imagen 7">
            <a:extLst>
              <a:ext uri="{FF2B5EF4-FFF2-40B4-BE49-F238E27FC236}">
                <a16:creationId xmlns:a16="http://schemas.microsoft.com/office/drawing/2014/main" id="{A41CBEE4-3FAE-4685-BA5D-89EE53B32DBC}"/>
              </a:ext>
            </a:extLst>
          </p:cNvPr>
          <p:cNvSpPr>
            <a:spLocks noGrp="1"/>
          </p:cNvSpPr>
          <p:nvPr>
            <p:ph type="pic" sz="quarter" idx="14"/>
          </p:nvPr>
        </p:nvSpPr>
        <p:spPr>
          <a:xfrm>
            <a:off x="1524" y="-76200"/>
            <a:ext cx="12188952" cy="6858000"/>
          </a:xfrm>
          <a:solidFill>
            <a:schemeClr val="accent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478251" y="685800"/>
            <a:ext cx="3959352" cy="5486400"/>
          </a:xfrm>
          <a:solidFill>
            <a:schemeClr val="tx2">
              <a:lumMod val="20000"/>
              <a:lumOff val="80000"/>
              <a:alpha val="90000"/>
            </a:schemeClr>
          </a:solidFill>
          <a:ln w="38100" cmpd="sng">
            <a:solidFill>
              <a:schemeClr val="accent5">
                <a:lumMod val="50000"/>
              </a:schemeClr>
            </a:solidFill>
          </a:ln>
        </p:spPr>
        <p:txBody>
          <a:bodyPr lIns="274320" tIns="457200" rIns="274320" rtlCol="0" anchor="t">
            <a:noAutofit/>
          </a:bodyPr>
          <a:lstStyle>
            <a:lvl1pPr algn="ctr">
              <a:defRPr spc="100" baseline="0">
                <a:solidFill>
                  <a:schemeClr val="accent3">
                    <a:lumMod val="25000"/>
                  </a:schemeClr>
                </a:solidFill>
              </a:defRPr>
            </a:lvl1pPr>
          </a:lstStyle>
          <a:p>
            <a:pPr rtl="0"/>
            <a:r>
              <a:rPr lang="es-ES" noProof="0"/>
              <a:t>Hacer clic para editar el título</a:t>
            </a:r>
          </a:p>
        </p:txBody>
      </p:sp>
      <p:sp>
        <p:nvSpPr>
          <p:cNvPr id="4" name="Marcador de fech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lvl1pPr>
          </a:lstStyle>
          <a:p>
            <a:pPr rtl="0"/>
            <a:r>
              <a:rPr lang="es-ES" noProof="0"/>
              <a:t>20XX</a:t>
            </a:r>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
        <p:nvSpPr>
          <p:cNvPr id="9" name="Marcador de texto 8">
            <a:extLst>
              <a:ext uri="{FF2B5EF4-FFF2-40B4-BE49-F238E27FC236}">
                <a16:creationId xmlns:a16="http://schemas.microsoft.com/office/drawing/2014/main" id="{6A67D98D-D4C9-49C3-B1D7-0D6F2D3371BB}"/>
              </a:ext>
            </a:extLst>
          </p:cNvPr>
          <p:cNvSpPr>
            <a:spLocks noGrp="1"/>
          </p:cNvSpPr>
          <p:nvPr>
            <p:ph type="body" sz="quarter" idx="15" hasCustomPrompt="1"/>
          </p:nvPr>
        </p:nvSpPr>
        <p:spPr>
          <a:xfrm>
            <a:off x="592551" y="800100"/>
            <a:ext cx="3730752" cy="5257800"/>
          </a:xfrm>
          <a:ln w="12700">
            <a:solidFill>
              <a:schemeClr val="tx2"/>
            </a:solidFill>
          </a:ln>
        </p:spPr>
        <p:txBody>
          <a:bodyPr lIns="274320" tIns="1371600" rIns="274320" rtlCol="0">
            <a:noAutofit/>
          </a:bodyPr>
          <a:lstStyle>
            <a:lvl1pPr marL="0" indent="0" algn="ctr">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s-ES" noProof="0"/>
              <a:t>Haga clic para editar el texto</a:t>
            </a:r>
          </a:p>
        </p:txBody>
      </p:sp>
      <p:sp>
        <p:nvSpPr>
          <p:cNvPr id="13" name="Title 1" hidden="1">
            <a:extLst>
              <a:ext uri="{FF2B5EF4-FFF2-40B4-BE49-F238E27FC236}">
                <a16:creationId xmlns:a16="http://schemas.microsoft.com/office/drawing/2014/main" id="{3F2612BA-64D8-41EC-9F7A-0615FD68EDCA}"/>
              </a:ext>
            </a:extLst>
          </p:cNvPr>
          <p:cNvSpPr txBox="1">
            <a:spLocks/>
          </p:cNvSpPr>
          <p:nvPr userDrawn="1"/>
        </p:nvSpPr>
        <p:spPr>
          <a:xfrm>
            <a:off x="1005398" y="960120"/>
            <a:ext cx="29718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a:lstStyle>
          <a:p>
            <a:pPr algn="ctr" rtl="0"/>
            <a:r>
              <a:rPr lang="es" spc="100">
                <a:latin typeface="Elephant Pro" pitchFamily="2" charset="0"/>
              </a:rPr>
              <a:t>Agenda</a:t>
            </a:r>
          </a:p>
        </p:txBody>
      </p:sp>
    </p:spTree>
    <p:extLst>
      <p:ext uri="{BB962C8B-B14F-4D97-AF65-F5344CB8AC3E}">
        <p14:creationId xmlns:p14="http://schemas.microsoft.com/office/powerpoint/2010/main" val="342677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ocer al moderador">
    <p:spTree>
      <p:nvGrpSpPr>
        <p:cNvPr id="1" name=""/>
        <p:cNvGrpSpPr/>
        <p:nvPr/>
      </p:nvGrpSpPr>
      <p:grpSpPr>
        <a:xfrm>
          <a:off x="0" y="0"/>
          <a:ext cx="0" cy="0"/>
          <a:chOff x="0" y="0"/>
          <a:chExt cx="0" cy="0"/>
        </a:xfrm>
      </p:grpSpPr>
      <p:pic>
        <p:nvPicPr>
          <p:cNvPr id="10" name="Imagen 9" descr="foto del mármol&#10;">
            <a:extLst>
              <a:ext uri="{FF2B5EF4-FFF2-40B4-BE49-F238E27FC236}">
                <a16:creationId xmlns:a16="http://schemas.microsoft.com/office/drawing/2014/main" id="{CEFBE0D1-09DC-41AA-9A18-E5E07B941D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ángulo 12">
            <a:extLst>
              <a:ext uri="{FF2B5EF4-FFF2-40B4-BE49-F238E27FC236}">
                <a16:creationId xmlns:a16="http://schemas.microsoft.com/office/drawing/2014/main" id="{01859217-510A-4C29-85EE-456A26AAC78C}"/>
              </a:ext>
            </a:extLst>
          </p:cNvPr>
          <p:cNvSpPr/>
          <p:nvPr userDrawn="1"/>
        </p:nvSpPr>
        <p:spPr>
          <a:xfrm>
            <a:off x="466163" y="457200"/>
            <a:ext cx="11274552" cy="5943600"/>
          </a:xfrm>
          <a:prstGeom prst="rect">
            <a:avLst/>
          </a:prstGeom>
          <a:solidFill>
            <a:schemeClr val="tx2">
              <a:lumMod val="20000"/>
              <a:lumOff val="80000"/>
              <a:alpha val="7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960120" y="960120"/>
            <a:ext cx="4645152" cy="914400"/>
          </a:xfrm>
        </p:spPr>
        <p:txBody>
          <a:bodyPr rtlCol="0"/>
          <a:lstStyle>
            <a:lvl1pPr algn="ctr">
              <a:defRPr>
                <a:solidFill>
                  <a:schemeClr val="accent3">
                    <a:lumMod val="25000"/>
                  </a:schemeClr>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hasCustomPrompt="1"/>
          </p:nvPr>
        </p:nvSpPr>
        <p:spPr>
          <a:xfrm>
            <a:off x="960120" y="3962399"/>
            <a:ext cx="4617720" cy="2103120"/>
          </a:xfrm>
        </p:spPr>
        <p:txBody>
          <a:bodyPr rtlCol="0">
            <a:normAutofit/>
          </a:bodyPr>
          <a:lstStyle>
            <a:lvl1pPr marL="0" indent="0" algn="ctr">
              <a:lnSpc>
                <a:spcPts val="2100"/>
              </a:lnSpc>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s-ES" noProof="0"/>
              <a:t>Haga clic para editar el texto</a:t>
            </a:r>
          </a:p>
        </p:txBody>
      </p:sp>
      <p:sp>
        <p:nvSpPr>
          <p:cNvPr id="4" name="Marcador de fech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es-ES" noProof="0"/>
              <a:t>20XX</a:t>
            </a:r>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
        <p:nvSpPr>
          <p:cNvPr id="8" name="Marcador de posición de imagen 7">
            <a:extLst>
              <a:ext uri="{FF2B5EF4-FFF2-40B4-BE49-F238E27FC236}">
                <a16:creationId xmlns:a16="http://schemas.microsoft.com/office/drawing/2014/main" id="{A3DDCF11-EBBF-48BB-8FF1-3BCC5342FE32}"/>
              </a:ext>
            </a:extLst>
          </p:cNvPr>
          <p:cNvSpPr>
            <a:spLocks noGrp="1"/>
          </p:cNvSpPr>
          <p:nvPr>
            <p:ph type="pic" sz="quarter" idx="13"/>
          </p:nvPr>
        </p:nvSpPr>
        <p:spPr>
          <a:xfrm>
            <a:off x="6316571" y="777240"/>
            <a:ext cx="5029200" cy="5303520"/>
          </a:xfrm>
          <a:solidFill>
            <a:schemeClr val="bg1"/>
          </a:solidFill>
        </p:spPr>
        <p:txBody>
          <a:bodyPr rtlCol="0"/>
          <a:lstStyle/>
          <a:p>
            <a:pPr rtl="0"/>
            <a:r>
              <a:rPr lang="es-ES" noProof="0"/>
              <a:t>Haga clic en el icono para agregar una imagen</a:t>
            </a:r>
          </a:p>
        </p:txBody>
      </p:sp>
      <p:sp>
        <p:nvSpPr>
          <p:cNvPr id="11" name="Marcador de texto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960120" y="3172968"/>
            <a:ext cx="4617720" cy="457200"/>
          </a:xfrm>
        </p:spPr>
        <p:txBody>
          <a:bodyPr rtlCol="0">
            <a:noAutofit/>
          </a:bodyPr>
          <a:lstStyle>
            <a:lvl1pPr marL="0" indent="0" algn="ctr">
              <a:buNone/>
              <a:defRPr sz="2000" b="0" spc="300">
                <a:solidFill>
                  <a:schemeClr val="accent3">
                    <a:lumMod val="25000"/>
                  </a:schemeClr>
                </a:solidFill>
                <a:latin typeface="+mn-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es-ES" noProof="0"/>
              <a:t>NOMBRE</a:t>
            </a:r>
          </a:p>
        </p:txBody>
      </p:sp>
      <p:pic>
        <p:nvPicPr>
          <p:cNvPr id="14" name="Gráfico 13" descr="icono de una ramita&#10;">
            <a:extLst>
              <a:ext uri="{FF2B5EF4-FFF2-40B4-BE49-F238E27FC236}">
                <a16:creationId xmlns:a16="http://schemas.microsoft.com/office/drawing/2014/main" id="{8203CE7C-A0C4-4B19-BD99-5B8977E694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865924">
            <a:off x="2641877" y="2157078"/>
            <a:ext cx="1280160" cy="662539"/>
          </a:xfrm>
          <a:prstGeom prst="rect">
            <a:avLst/>
          </a:prstGeom>
        </p:spPr>
      </p:pic>
    </p:spTree>
    <p:extLst>
      <p:ext uri="{BB962C8B-B14F-4D97-AF65-F5344CB8AC3E}">
        <p14:creationId xmlns:p14="http://schemas.microsoft.com/office/powerpoint/2010/main" val="31288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do">
    <p:spTree>
      <p:nvGrpSpPr>
        <p:cNvPr id="1" name=""/>
        <p:cNvGrpSpPr/>
        <p:nvPr/>
      </p:nvGrpSpPr>
      <p:grpSpPr>
        <a:xfrm>
          <a:off x="0" y="0"/>
          <a:ext cx="0" cy="0"/>
          <a:chOff x="0" y="0"/>
          <a:chExt cx="0" cy="0"/>
        </a:xfrm>
      </p:grpSpPr>
      <p:sp>
        <p:nvSpPr>
          <p:cNvPr id="7" name="Marcador de posición de imagen 7">
            <a:extLst>
              <a:ext uri="{FF2B5EF4-FFF2-40B4-BE49-F238E27FC236}">
                <a16:creationId xmlns:a16="http://schemas.microsoft.com/office/drawing/2014/main" id="{F4FF3C43-7D8E-4810-A3BC-9AE3209111DB}"/>
              </a:ext>
            </a:extLst>
          </p:cNvPr>
          <p:cNvSpPr>
            <a:spLocks noGrp="1"/>
          </p:cNvSpPr>
          <p:nvPr>
            <p:ph type="pic" sz="quarter" idx="13"/>
          </p:nvPr>
        </p:nvSpPr>
        <p:spPr>
          <a:xfrm>
            <a:off x="1524" y="0"/>
            <a:ext cx="12188952" cy="6858000"/>
          </a:xfrm>
          <a:solidFill>
            <a:schemeClr val="accent1"/>
          </a:solidFill>
        </p:spPr>
        <p:txBody>
          <a:bodyPr rtlCol="0"/>
          <a:lstStyle>
            <a:lvl1pPr algn="l">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9DE3D039-0A18-4031-8A63-D83666B066F6}"/>
              </a:ext>
            </a:extLst>
          </p:cNvPr>
          <p:cNvSpPr>
            <a:spLocks noGrp="1"/>
          </p:cNvSpPr>
          <p:nvPr>
            <p:ph type="title"/>
          </p:nvPr>
        </p:nvSpPr>
        <p:spPr>
          <a:xfrm>
            <a:off x="1143000" y="960120"/>
            <a:ext cx="4114800" cy="914400"/>
          </a:xfrm>
        </p:spPr>
        <p:txBody>
          <a:bodyPr rtlCol="0" anchor="b">
            <a:normAutofit/>
          </a:bodyPr>
          <a:lstStyle>
            <a:lvl1pPr algn="ctr">
              <a:defRPr sz="3200">
                <a:solidFill>
                  <a:schemeClr val="accent3">
                    <a:lumMod val="25000"/>
                  </a:schemeClr>
                </a:solidFill>
              </a:defRPr>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7438815-B9AF-4BA5-B8D6-3311C4949FAD}"/>
              </a:ext>
            </a:extLst>
          </p:cNvPr>
          <p:cNvSpPr>
            <a:spLocks noGrp="1"/>
          </p:cNvSpPr>
          <p:nvPr>
            <p:ph type="body" idx="1"/>
          </p:nvPr>
        </p:nvSpPr>
        <p:spPr>
          <a:xfrm>
            <a:off x="1371600" y="3136392"/>
            <a:ext cx="3657600" cy="1627632"/>
          </a:xfrm>
        </p:spPr>
        <p:txBody>
          <a:bodyPr rtlCol="0">
            <a:normAutofit/>
          </a:bodyPr>
          <a:lstStyle>
            <a:lvl1pPr marL="0" indent="0" algn="ctr">
              <a:lnSpc>
                <a:spcPts val="2100"/>
              </a:lnSpc>
              <a:buNone/>
              <a:defRPr sz="1400">
                <a:solidFill>
                  <a:schemeClr val="accent3">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es-ES" noProof="0"/>
              <a:t>20XX</a:t>
            </a:r>
          </a:p>
        </p:txBody>
      </p:sp>
      <p:sp>
        <p:nvSpPr>
          <p:cNvPr id="5" name="Marcador de pie de página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59165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guntas de la sesión">
    <p:spTree>
      <p:nvGrpSpPr>
        <p:cNvPr id="1" name=""/>
        <p:cNvGrpSpPr/>
        <p:nvPr/>
      </p:nvGrpSpPr>
      <p:grpSpPr>
        <a:xfrm>
          <a:off x="0" y="0"/>
          <a:ext cx="0" cy="0"/>
          <a:chOff x="0" y="0"/>
          <a:chExt cx="0" cy="0"/>
        </a:xfrm>
      </p:grpSpPr>
      <p:pic>
        <p:nvPicPr>
          <p:cNvPr id="18" name="Imagen 17" descr="imagen de la textura del mármol">
            <a:extLst>
              <a:ext uri="{FF2B5EF4-FFF2-40B4-BE49-F238E27FC236}">
                <a16:creationId xmlns:a16="http://schemas.microsoft.com/office/drawing/2014/main" id="{DE4FCA92-4B09-4386-A95D-2823C777C5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ángulo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27" name="Grupo 26">
            <a:extLst>
              <a:ext uri="{FF2B5EF4-FFF2-40B4-BE49-F238E27FC236}">
                <a16:creationId xmlns:a16="http://schemas.microsoft.com/office/drawing/2014/main" id="{8E4B2F5F-448A-4BB9-BF2F-3CCB44D3219A}"/>
              </a:ext>
              <a:ext uri="{C183D7F6-B498-43B3-948B-1728B52AA6E4}">
                <adec:decorative xmlns:adec="http://schemas.microsoft.com/office/drawing/2017/decorative" val="1"/>
              </a:ext>
            </a:extLst>
          </p:cNvPr>
          <p:cNvGrpSpPr/>
          <p:nvPr userDrawn="1"/>
        </p:nvGrpSpPr>
        <p:grpSpPr>
          <a:xfrm>
            <a:off x="6501565" y="2471420"/>
            <a:ext cx="4809744" cy="3473216"/>
            <a:chOff x="6355080" y="2494474"/>
            <a:chExt cx="4960620" cy="3473216"/>
          </a:xfrm>
        </p:grpSpPr>
        <p:grpSp>
          <p:nvGrpSpPr>
            <p:cNvPr id="28" name="Grupo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Conector recto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ctángulo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cxnSp>
          <p:nvCxnSpPr>
            <p:cNvPr id="29" name="Conector recto 28">
              <a:extLst>
                <a:ext uri="{FF2B5EF4-FFF2-40B4-BE49-F238E27FC236}">
                  <a16:creationId xmlns:a16="http://schemas.microsoft.com/office/drawing/2014/main" id="{999BD33D-A5B4-469A-9937-DE6D3611C034}"/>
                </a:ext>
              </a:extLst>
            </p:cNvPr>
            <p:cNvCxnSpPr>
              <a:cxnSpLocks/>
            </p:cNvCxnSpPr>
            <p:nvPr/>
          </p:nvCxnSpPr>
          <p:spPr>
            <a:xfrm>
              <a:off x="8081086"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Marcador de posición de imagen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rtlCol="0"/>
          <a:lstStyle>
            <a:lvl1pPr algn="ctr">
              <a:defRPr>
                <a:solidFill>
                  <a:schemeClr val="accent3">
                    <a:lumMod val="25000"/>
                  </a:schemeClr>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s-ES" noProof="0"/>
              <a:t>Haga clic para editar el texto</a:t>
            </a:r>
          </a:p>
        </p:txBody>
      </p:sp>
      <p:sp>
        <p:nvSpPr>
          <p:cNvPr id="4" name="Marcador de fech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nchor="b" anchorCtr="0"/>
          <a:lstStyle>
            <a:lvl1pPr>
              <a:defRPr>
                <a:solidFill>
                  <a:schemeClr val="accent3">
                    <a:lumMod val="25000"/>
                  </a:schemeClr>
                </a:solidFill>
              </a:defRPr>
            </a:lvl1pPr>
          </a:lstStyle>
          <a:p>
            <a:pPr rtl="0"/>
            <a:r>
              <a:rPr lang="es-ES" noProof="0"/>
              <a:t>20XX</a:t>
            </a:r>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nchor="b" anchorCtr="0"/>
          <a:lstStyle>
            <a:lvl1pPr>
              <a:defRPr>
                <a:solidFill>
                  <a:schemeClr val="accent3">
                    <a:lumMod val="25000"/>
                  </a:schemeClr>
                </a:solidFill>
              </a:defRPr>
            </a:lvl1pPr>
          </a:lstStyle>
          <a:p>
            <a:pPr rtl="0"/>
            <a:r>
              <a:rPr lang="es-ES" noProof="0"/>
              <a:t>PRESENTACIÓN DE LA CONFERENCIA</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nchor="b" anchorCtr="0"/>
          <a:lstStyle>
            <a:lvl1pPr>
              <a:defRPr>
                <a:solidFill>
                  <a:schemeClr val="accent3">
                    <a:lumMod val="25000"/>
                  </a:schemeClr>
                </a:solidFill>
              </a:defRPr>
            </a:lvl1pPr>
          </a:lstStyle>
          <a:p>
            <a:pPr rtl="0"/>
            <a:fld id="{B5CEABB6-07DC-46E8-9B57-56EC44A396E5}" type="slidenum">
              <a:rPr lang="es-ES" noProof="0" smtClean="0"/>
              <a:pPr rtl="0"/>
              <a:t>‹Nº›</a:t>
            </a:fld>
            <a:endParaRPr lang="es-ES" noProof="0"/>
          </a:p>
        </p:txBody>
      </p:sp>
      <p:sp>
        <p:nvSpPr>
          <p:cNvPr id="11" name="Marcador de texto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rtlCol="0"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es-ES" noProof="0"/>
              <a:t>Nro.</a:t>
            </a:r>
          </a:p>
        </p:txBody>
      </p:sp>
      <p:sp>
        <p:nvSpPr>
          <p:cNvPr id="9" name="Marcador de contenido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s-ES" noProof="0"/>
              <a:t>Haga clic para editar el texto</a:t>
            </a:r>
          </a:p>
        </p:txBody>
      </p:sp>
      <p:sp>
        <p:nvSpPr>
          <p:cNvPr id="12" name="Marcador de contenido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rtlCol="0"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s-ES" noProof="0"/>
              <a:t>Haga clic para editar el texto</a:t>
            </a:r>
          </a:p>
        </p:txBody>
      </p:sp>
      <p:sp>
        <p:nvSpPr>
          <p:cNvPr id="14" name="Marcador de texto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1</a:t>
            </a:r>
          </a:p>
        </p:txBody>
      </p:sp>
      <p:sp>
        <p:nvSpPr>
          <p:cNvPr id="16" name="Marcador de texto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rtlCol="0"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es-ES" noProof="0"/>
              <a:t>Nro.</a:t>
            </a:r>
          </a:p>
        </p:txBody>
      </p:sp>
      <p:sp>
        <p:nvSpPr>
          <p:cNvPr id="17" name="Marcador de texto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2</a:t>
            </a:r>
          </a:p>
        </p:txBody>
      </p:sp>
      <p:sp>
        <p:nvSpPr>
          <p:cNvPr id="21" name="Marcador de texto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rtlCol="0"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es-ES" noProof="0"/>
              <a:t>Nro.</a:t>
            </a:r>
          </a:p>
        </p:txBody>
      </p:sp>
      <p:sp>
        <p:nvSpPr>
          <p:cNvPr id="22" name="Marcador de texto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rtlCol="0"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3</a:t>
            </a:r>
          </a:p>
        </p:txBody>
      </p:sp>
      <p:grpSp>
        <p:nvGrpSpPr>
          <p:cNvPr id="23" name="Grupo 22">
            <a:extLst>
              <a:ext uri="{FF2B5EF4-FFF2-40B4-BE49-F238E27FC236}">
                <a16:creationId xmlns:a16="http://schemas.microsoft.com/office/drawing/2014/main" id="{250BA95E-CDDF-419E-808E-3B59CA01E4E8}"/>
              </a:ext>
              <a:ext uri="{C183D7F6-B498-43B3-948B-1728B52AA6E4}">
                <adec:decorative xmlns:adec="http://schemas.microsoft.com/office/drawing/2017/decorative"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Conector recto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Gráfico 25" descr="icono de una ramita">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4049759527"/>
      </p:ext>
    </p:extLst>
  </p:cSld>
  <p:clrMapOvr>
    <a:masterClrMapping/>
  </p:clrMapOvr>
  <p:extLst>
    <p:ext uri="{DCECCB84-F9BA-43D5-87BE-67443E8EF086}">
      <p15:sldGuideLst xmlns:p15="http://schemas.microsoft.com/office/powerpoint/2012/main">
        <p15:guide id="1" orient="horz" pos="17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p:nvSpPr>
          <p:cNvPr id="7" name="Marcador de posición de imagen 7">
            <a:extLst>
              <a:ext uri="{FF2B5EF4-FFF2-40B4-BE49-F238E27FC236}">
                <a16:creationId xmlns:a16="http://schemas.microsoft.com/office/drawing/2014/main" id="{AE52EF6E-0B58-484F-94A5-9BAA116171BF}"/>
              </a:ext>
            </a:extLst>
          </p:cNvPr>
          <p:cNvSpPr>
            <a:spLocks noGrp="1"/>
          </p:cNvSpPr>
          <p:nvPr>
            <p:ph type="pic" sz="quarter" idx="14"/>
          </p:nvPr>
        </p:nvSpPr>
        <p:spPr>
          <a:xfrm>
            <a:off x="1524" y="0"/>
            <a:ext cx="12188952" cy="6858000"/>
          </a:xfrm>
          <a:solidFill>
            <a:schemeClr val="accent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9DE3D039-0A18-4031-8A63-D83666B066F6}"/>
              </a:ext>
            </a:extLst>
          </p:cNvPr>
          <p:cNvSpPr>
            <a:spLocks noGrp="1"/>
          </p:cNvSpPr>
          <p:nvPr>
            <p:ph type="title"/>
          </p:nvPr>
        </p:nvSpPr>
        <p:spPr>
          <a:xfrm>
            <a:off x="609600" y="914400"/>
            <a:ext cx="10972800" cy="5029200"/>
          </a:xfrm>
          <a:ln w="38100">
            <a:solidFill>
              <a:schemeClr val="tx2"/>
            </a:solidFill>
          </a:ln>
        </p:spPr>
        <p:txBody>
          <a:bodyPr lIns="914400" rIns="914400" rtlCol="0" anchor="ctr">
            <a:noAutofit/>
          </a:bodyPr>
          <a:lstStyle>
            <a:lvl1pPr algn="ctr">
              <a:defRPr sz="3200">
                <a:solidFill>
                  <a:schemeClr val="tx2">
                    <a:lumMod val="20000"/>
                    <a:lumOff val="80000"/>
                  </a:schemeClr>
                </a:solidFill>
              </a:defRPr>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7438815-B9AF-4BA5-B8D6-3311C4949FAD}"/>
              </a:ext>
            </a:extLst>
          </p:cNvPr>
          <p:cNvSpPr>
            <a:spLocks noGrp="1"/>
          </p:cNvSpPr>
          <p:nvPr>
            <p:ph type="body" idx="1"/>
          </p:nvPr>
        </p:nvSpPr>
        <p:spPr>
          <a:xfrm>
            <a:off x="1066800" y="4589463"/>
            <a:ext cx="10058400" cy="585216"/>
          </a:xfrm>
        </p:spPr>
        <p:txBody>
          <a:bodyPr rtlCol="0"/>
          <a:lstStyle>
            <a:lvl1pPr marL="0" indent="0" algn="ctr">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id="{68EB05F6-A3ED-45AB-B103-D5E34BFD605F}"/>
              </a:ext>
            </a:extLst>
          </p:cNvPr>
          <p:cNvSpPr>
            <a:spLocks noGrp="1"/>
          </p:cNvSpPr>
          <p:nvPr>
            <p:ph type="dt" sz="half" idx="10"/>
          </p:nvPr>
        </p:nvSpPr>
        <p:spPr>
          <a:xfrm>
            <a:off x="457200" y="6488702"/>
            <a:ext cx="2743200" cy="182880"/>
          </a:xfrm>
        </p:spPr>
        <p:txBody>
          <a:bodyPr rtlCol="0"/>
          <a:lstStyle/>
          <a:p>
            <a:pPr rtl="0"/>
            <a:r>
              <a:rPr lang="es-ES" noProof="0"/>
              <a:t>20XX</a:t>
            </a:r>
          </a:p>
        </p:txBody>
      </p:sp>
      <p:sp>
        <p:nvSpPr>
          <p:cNvPr id="5" name="Marcador de pie de página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es-ES" noProof="0"/>
              <a:t>Presentación de la conferencia</a:t>
            </a:r>
          </a:p>
        </p:txBody>
      </p:sp>
      <p:sp>
        <p:nvSpPr>
          <p:cNvPr id="6" name="Marcador de número de diapositiva 5">
            <a:extLst>
              <a:ext uri="{FF2B5EF4-FFF2-40B4-BE49-F238E27FC236}">
                <a16:creationId xmlns:a16="http://schemas.microsoft.com/office/drawing/2014/main" id="{F54E8801-7449-48B4-8D64-BCE20D0831C9}"/>
              </a:ext>
            </a:extLst>
          </p:cNvPr>
          <p:cNvSpPr>
            <a:spLocks noGrp="1"/>
          </p:cNvSpPr>
          <p:nvPr>
            <p:ph type="sldNum" sz="quarter" idx="12"/>
          </p:nvPr>
        </p:nvSpPr>
        <p:spPr>
          <a:xfrm>
            <a:off x="8995608" y="6488702"/>
            <a:ext cx="2743200" cy="182880"/>
          </a:xfrm>
        </p:spPr>
        <p:txBody>
          <a:bodyPr rtlCol="0"/>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87059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pótesis">
    <p:spTree>
      <p:nvGrpSpPr>
        <p:cNvPr id="1" name=""/>
        <p:cNvGrpSpPr/>
        <p:nvPr/>
      </p:nvGrpSpPr>
      <p:grpSpPr>
        <a:xfrm>
          <a:off x="0" y="0"/>
          <a:ext cx="0" cy="0"/>
          <a:chOff x="0" y="0"/>
          <a:chExt cx="0" cy="0"/>
        </a:xfrm>
      </p:grpSpPr>
      <p:sp>
        <p:nvSpPr>
          <p:cNvPr id="10" name="Marcador de posición de imagen 7">
            <a:extLst>
              <a:ext uri="{FF2B5EF4-FFF2-40B4-BE49-F238E27FC236}">
                <a16:creationId xmlns:a16="http://schemas.microsoft.com/office/drawing/2014/main" id="{EEE5B85B-2CE4-49C6-A626-897037552E6D}"/>
              </a:ext>
            </a:extLst>
          </p:cNvPr>
          <p:cNvSpPr>
            <a:spLocks noGrp="1"/>
          </p:cNvSpPr>
          <p:nvPr>
            <p:ph type="pic" sz="quarter" idx="14"/>
          </p:nvPr>
        </p:nvSpPr>
        <p:spPr>
          <a:xfrm>
            <a:off x="1524" y="0"/>
            <a:ext cx="12188952" cy="6858000"/>
          </a:xfrm>
          <a:solidFill>
            <a:schemeClr val="accent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FE9E034D-C1DD-48C0-BB6B-FDC6F8EBA558}"/>
              </a:ext>
            </a:extLst>
          </p:cNvPr>
          <p:cNvSpPr>
            <a:spLocks noGrp="1"/>
          </p:cNvSpPr>
          <p:nvPr>
            <p:ph type="title"/>
          </p:nvPr>
        </p:nvSpPr>
        <p:spPr>
          <a:xfrm>
            <a:off x="4270248" y="1280160"/>
            <a:ext cx="3657600" cy="914400"/>
          </a:xfrm>
        </p:spPr>
        <p:txBody>
          <a:bodyPr rtlCol="0"/>
          <a:lstStyle>
            <a:lvl1pPr algn="ctr">
              <a:defRPr>
                <a:solidFill>
                  <a:schemeClr val="accent3"/>
                </a:solidFill>
              </a:defRPr>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D77FFB71-D3BF-4723-8C5E-44AD8F0E924D}"/>
              </a:ext>
            </a:extLst>
          </p:cNvPr>
          <p:cNvSpPr>
            <a:spLocks noGrp="1"/>
          </p:cNvSpPr>
          <p:nvPr>
            <p:ph type="body" idx="1"/>
          </p:nvPr>
        </p:nvSpPr>
        <p:spPr>
          <a:xfrm>
            <a:off x="4270248" y="2642616"/>
            <a:ext cx="3657600" cy="1078992"/>
          </a:xfrm>
        </p:spPr>
        <p:txBody>
          <a:bodyPr rtlCol="0"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5" name="Marcador de texto 4">
            <a:extLst>
              <a:ext uri="{FF2B5EF4-FFF2-40B4-BE49-F238E27FC236}">
                <a16:creationId xmlns:a16="http://schemas.microsoft.com/office/drawing/2014/main" id="{1714E40B-C52C-407A-9311-46FDCD84CB5A}"/>
              </a:ext>
            </a:extLst>
          </p:cNvPr>
          <p:cNvSpPr>
            <a:spLocks noGrp="1"/>
          </p:cNvSpPr>
          <p:nvPr>
            <p:ph type="body" sz="quarter" idx="3"/>
          </p:nvPr>
        </p:nvSpPr>
        <p:spPr>
          <a:xfrm>
            <a:off x="4270248" y="4315968"/>
            <a:ext cx="3657600" cy="822960"/>
          </a:xfrm>
        </p:spPr>
        <p:txBody>
          <a:bodyPr rtlCol="0"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7" name="Marcador de fecha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lvl1pPr>
          </a:lstStyle>
          <a:p>
            <a:pPr rtl="0"/>
            <a:r>
              <a:rPr lang="es-ES" noProof="0"/>
              <a:t>20XX</a:t>
            </a:r>
          </a:p>
        </p:txBody>
      </p:sp>
      <p:sp>
        <p:nvSpPr>
          <p:cNvPr id="8" name="Marcador de pie de página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es-ES" noProof="0"/>
              <a:t>Presentación de la conferencia</a:t>
            </a:r>
          </a:p>
        </p:txBody>
      </p:sp>
      <p:sp>
        <p:nvSpPr>
          <p:cNvPr id="9" name="Marcador de número de diapositiva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87582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centaj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4411E-20EA-4627-8A68-17038DCE1876}"/>
              </a:ext>
            </a:extLst>
          </p:cNvPr>
          <p:cNvSpPr>
            <a:spLocks noGrp="1"/>
          </p:cNvSpPr>
          <p:nvPr>
            <p:ph type="title"/>
          </p:nvPr>
        </p:nvSpPr>
        <p:spPr>
          <a:xfrm>
            <a:off x="454152" y="749808"/>
            <a:ext cx="11283696" cy="914400"/>
          </a:xfrm>
        </p:spPr>
        <p:txBody>
          <a:bodyPr rtlCol="0" anchor="ctr"/>
          <a:lstStyle>
            <a:lvl1pPr algn="ctr">
              <a:defRPr sz="3200">
                <a:solidFill>
                  <a:schemeClr val="accent3"/>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1974E5B2-1EB9-4222-8FAB-65BDC9A9500F}"/>
              </a:ext>
            </a:extLst>
          </p:cNvPr>
          <p:cNvSpPr>
            <a:spLocks noGrp="1"/>
          </p:cNvSpPr>
          <p:nvPr>
            <p:ph idx="1"/>
          </p:nvPr>
        </p:nvSpPr>
        <p:spPr>
          <a:xfrm>
            <a:off x="876300" y="2317750"/>
            <a:ext cx="2377440" cy="3540125"/>
          </a:xfrm>
        </p:spPr>
        <p:txBody>
          <a:bodyPr rtlCol="0">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a:extLst>
              <a:ext uri="{FF2B5EF4-FFF2-40B4-BE49-F238E27FC236}">
                <a16:creationId xmlns:a16="http://schemas.microsoft.com/office/drawing/2014/main" id="{D732AD86-1F8B-4DE6-9736-793E1781772C}"/>
              </a:ext>
            </a:extLst>
          </p:cNvPr>
          <p:cNvSpPr>
            <a:spLocks noGrp="1"/>
          </p:cNvSpPr>
          <p:nvPr>
            <p:ph type="dt" sz="half" idx="10"/>
          </p:nvPr>
        </p:nvSpPr>
        <p:spPr/>
        <p:txBody>
          <a:bodyPr rtlCol="0"/>
          <a:lstStyle/>
          <a:p>
            <a:pPr rtl="0"/>
            <a:r>
              <a:rPr lang="es-ES" noProof="0"/>
              <a:t>20XX</a:t>
            </a:r>
          </a:p>
        </p:txBody>
      </p:sp>
      <p:sp>
        <p:nvSpPr>
          <p:cNvPr id="6" name="Marcador de pie de página 5">
            <a:extLst>
              <a:ext uri="{FF2B5EF4-FFF2-40B4-BE49-F238E27FC236}">
                <a16:creationId xmlns:a16="http://schemas.microsoft.com/office/drawing/2014/main" id="{FA60A3B3-8B02-4D8B-A982-7C7CA03A9290}"/>
              </a:ext>
            </a:extLst>
          </p:cNvPr>
          <p:cNvSpPr>
            <a:spLocks noGrp="1"/>
          </p:cNvSpPr>
          <p:nvPr>
            <p:ph type="ftr" sz="quarter" idx="11"/>
          </p:nvPr>
        </p:nvSpPr>
        <p:spPr/>
        <p:txBody>
          <a:bodyPr rtlCol="0"/>
          <a:lstStyle/>
          <a:p>
            <a:pPr rtl="0"/>
            <a:r>
              <a:rPr lang="es-ES" noProof="0"/>
              <a:t>Presentación de la conferencia</a:t>
            </a:r>
          </a:p>
        </p:txBody>
      </p:sp>
      <p:sp>
        <p:nvSpPr>
          <p:cNvPr id="7" name="Marcador de número de diapositiva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
        <p:nvSpPr>
          <p:cNvPr id="8" name="Marcador de contenido 2">
            <a:extLst>
              <a:ext uri="{FF2B5EF4-FFF2-40B4-BE49-F238E27FC236}">
                <a16:creationId xmlns:a16="http://schemas.microsoft.com/office/drawing/2014/main" id="{9F79AF1F-7242-4F30-8C34-3161A601D69C}"/>
              </a:ext>
            </a:extLst>
          </p:cNvPr>
          <p:cNvSpPr>
            <a:spLocks noGrp="1"/>
          </p:cNvSpPr>
          <p:nvPr>
            <p:ph idx="13"/>
          </p:nvPr>
        </p:nvSpPr>
        <p:spPr>
          <a:xfrm>
            <a:off x="8943975" y="2317749"/>
            <a:ext cx="2377440" cy="3540125"/>
          </a:xfrm>
        </p:spPr>
        <p:txBody>
          <a:bodyPr rtlCol="0">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contenido 2">
            <a:extLst>
              <a:ext uri="{FF2B5EF4-FFF2-40B4-BE49-F238E27FC236}">
                <a16:creationId xmlns:a16="http://schemas.microsoft.com/office/drawing/2014/main" id="{651CEFA7-BDAC-4AF4-9581-D5F23678BD4A}"/>
              </a:ext>
            </a:extLst>
          </p:cNvPr>
          <p:cNvSpPr>
            <a:spLocks noGrp="1"/>
          </p:cNvSpPr>
          <p:nvPr>
            <p:ph idx="14"/>
          </p:nvPr>
        </p:nvSpPr>
        <p:spPr>
          <a:xfrm>
            <a:off x="6254750" y="2317748"/>
            <a:ext cx="2377440" cy="3540125"/>
          </a:xfrm>
        </p:spPr>
        <p:txBody>
          <a:bodyPr rtlCol="0">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contenido 2">
            <a:extLst>
              <a:ext uri="{FF2B5EF4-FFF2-40B4-BE49-F238E27FC236}">
                <a16:creationId xmlns:a16="http://schemas.microsoft.com/office/drawing/2014/main" id="{A3BA914A-7D10-4F7D-B226-5324D5329F71}"/>
              </a:ext>
            </a:extLst>
          </p:cNvPr>
          <p:cNvSpPr>
            <a:spLocks noGrp="1"/>
          </p:cNvSpPr>
          <p:nvPr>
            <p:ph idx="15"/>
          </p:nvPr>
        </p:nvSpPr>
        <p:spPr>
          <a:xfrm>
            <a:off x="3565525" y="2317748"/>
            <a:ext cx="2377440" cy="3540125"/>
          </a:xfrm>
        </p:spPr>
        <p:txBody>
          <a:bodyPr rtlCol="0">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11" name="Conector recto 10">
            <a:extLst>
              <a:ext uri="{FF2B5EF4-FFF2-40B4-BE49-F238E27FC236}">
                <a16:creationId xmlns:a16="http://schemas.microsoft.com/office/drawing/2014/main" id="{CA111B60-CB4D-4836-B3B0-99E3A740B087}"/>
              </a:ext>
            </a:extLst>
          </p:cNvPr>
          <p:cNvCxnSpPr>
            <a:cxnSpLocks/>
          </p:cNvCxnSpPr>
          <p:nvPr userDrawn="1"/>
        </p:nvCxnSpPr>
        <p:spPr>
          <a:xfrm>
            <a:off x="6781800" y="1992404"/>
            <a:ext cx="403999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06077C5C-B350-49D7-9F72-CC7402D7F3AF}"/>
              </a:ext>
            </a:extLst>
          </p:cNvPr>
          <p:cNvCxnSpPr>
            <a:cxnSpLocks/>
          </p:cNvCxnSpPr>
          <p:nvPr userDrawn="1"/>
        </p:nvCxnSpPr>
        <p:spPr>
          <a:xfrm>
            <a:off x="1409350" y="1992404"/>
            <a:ext cx="40770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áfico 12" descr="icono de una ramita">
            <a:extLst>
              <a:ext uri="{FF2B5EF4-FFF2-40B4-BE49-F238E27FC236}">
                <a16:creationId xmlns:a16="http://schemas.microsoft.com/office/drawing/2014/main" id="{3455B0EC-C4D6-4967-AA15-F5B9787992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691531" flipH="1">
            <a:off x="5678556" y="1759981"/>
            <a:ext cx="914400" cy="406100"/>
          </a:xfrm>
          <a:prstGeom prst="rect">
            <a:avLst/>
          </a:prstGeom>
        </p:spPr>
      </p:pic>
    </p:spTree>
    <p:extLst>
      <p:ext uri="{BB962C8B-B14F-4D97-AF65-F5344CB8AC3E}">
        <p14:creationId xmlns:p14="http://schemas.microsoft.com/office/powerpoint/2010/main" val="298881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ando un producto excelente">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63DD5414-F5B4-4934-A635-6276FB3ED997}"/>
              </a:ext>
            </a:extLst>
          </p:cNvPr>
          <p:cNvSpPr>
            <a:spLocks noGrp="1"/>
          </p:cNvSpPr>
          <p:nvPr>
            <p:ph type="pic" sz="quarter" idx="14"/>
          </p:nvPr>
        </p:nvSpPr>
        <p:spPr>
          <a:xfrm>
            <a:off x="0" y="0"/>
            <a:ext cx="6096000" cy="6858000"/>
          </a:xfrm>
          <a:solidFill>
            <a:schemeClr val="accent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6779514" y="958515"/>
            <a:ext cx="4398264" cy="914400"/>
          </a:xfrm>
        </p:spPr>
        <p:txBody>
          <a:bodyPr rtlCol="0">
            <a:normAutofit/>
          </a:bodyPr>
          <a:lstStyle>
            <a:lvl1pPr algn="ctr">
              <a:defRPr sz="2900" spc="100" baseline="0">
                <a:solidFill>
                  <a:schemeClr val="accent3"/>
                </a:solidFill>
              </a:defRPr>
            </a:lvl1pPr>
          </a:lstStyle>
          <a:p>
            <a:pPr rtl="0"/>
            <a:r>
              <a:rPr lang="es-ES" noProof="0"/>
              <a:t>Haga clic para editar el título</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hasCustomPrompt="1"/>
          </p:nvPr>
        </p:nvSpPr>
        <p:spPr>
          <a:xfrm>
            <a:off x="7104888" y="2816352"/>
            <a:ext cx="3749040" cy="640080"/>
          </a:xfrm>
        </p:spPr>
        <p:txBody>
          <a:bodyPr rtlCol="0">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es-ES" noProof="0"/>
              <a:t>Haga clic para editar el texto</a:t>
            </a:r>
          </a:p>
        </p:txBody>
      </p:sp>
      <p:sp>
        <p:nvSpPr>
          <p:cNvPr id="4" name="Marcador de fecha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es-ES" noProof="0"/>
              <a:t>20XX</a:t>
            </a:r>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es-ES" noProof="0" smtClean="0"/>
              <a:t>‹Nº›</a:t>
            </a:fld>
            <a:endParaRPr lang="es-ES" noProof="0"/>
          </a:p>
        </p:txBody>
      </p:sp>
      <p:sp>
        <p:nvSpPr>
          <p:cNvPr id="13" name="Marcador de contenido 2">
            <a:extLst>
              <a:ext uri="{FF2B5EF4-FFF2-40B4-BE49-F238E27FC236}">
                <a16:creationId xmlns:a16="http://schemas.microsoft.com/office/drawing/2014/main" id="{B0BB0A7E-D7A2-4EFF-A134-B2AD0D06FDC6}"/>
              </a:ext>
            </a:extLst>
          </p:cNvPr>
          <p:cNvSpPr>
            <a:spLocks noGrp="1"/>
          </p:cNvSpPr>
          <p:nvPr>
            <p:ph idx="15" hasCustomPrompt="1"/>
          </p:nvPr>
        </p:nvSpPr>
        <p:spPr>
          <a:xfrm>
            <a:off x="7104888" y="3922776"/>
            <a:ext cx="3749040" cy="640080"/>
          </a:xfrm>
        </p:spPr>
        <p:txBody>
          <a:bodyPr rtlCol="0">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es-ES" noProof="0"/>
              <a:t>Haga clic para editar el texto</a:t>
            </a:r>
          </a:p>
        </p:txBody>
      </p:sp>
      <p:sp>
        <p:nvSpPr>
          <p:cNvPr id="14" name="Marcador de contenido 2">
            <a:extLst>
              <a:ext uri="{FF2B5EF4-FFF2-40B4-BE49-F238E27FC236}">
                <a16:creationId xmlns:a16="http://schemas.microsoft.com/office/drawing/2014/main" id="{6C900BA0-1BE3-4C3A-95B2-0DFEE734031C}"/>
              </a:ext>
            </a:extLst>
          </p:cNvPr>
          <p:cNvSpPr>
            <a:spLocks noGrp="1"/>
          </p:cNvSpPr>
          <p:nvPr>
            <p:ph idx="16" hasCustomPrompt="1"/>
          </p:nvPr>
        </p:nvSpPr>
        <p:spPr>
          <a:xfrm>
            <a:off x="7104888" y="5084064"/>
            <a:ext cx="3749040" cy="640080"/>
          </a:xfrm>
        </p:spPr>
        <p:txBody>
          <a:bodyPr rtlCol="0">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rtl="0"/>
            <a:r>
              <a:rPr lang="es-ES" noProof="0"/>
              <a:t>Haga clic para editar el texto</a:t>
            </a:r>
          </a:p>
        </p:txBody>
      </p:sp>
      <p:cxnSp>
        <p:nvCxnSpPr>
          <p:cNvPr id="10" name="Conector recto 9">
            <a:extLst>
              <a:ext uri="{FF2B5EF4-FFF2-40B4-BE49-F238E27FC236}">
                <a16:creationId xmlns:a16="http://schemas.microsoft.com/office/drawing/2014/main" id="{D9783C95-300F-479E-8A8E-9F6BE3C723D9}"/>
              </a:ext>
            </a:extLst>
          </p:cNvPr>
          <p:cNvCxnSpPr>
            <a:cxnSpLocks/>
          </p:cNvCxnSpPr>
          <p:nvPr userDrawn="1"/>
        </p:nvCxnSpPr>
        <p:spPr>
          <a:xfrm>
            <a:off x="7231888" y="2340201"/>
            <a:ext cx="1140587"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0509354D-0D6D-4528-8858-7768965572A6}"/>
              </a:ext>
            </a:extLst>
          </p:cNvPr>
          <p:cNvCxnSpPr>
            <a:cxnSpLocks/>
          </p:cNvCxnSpPr>
          <p:nvPr userDrawn="1"/>
        </p:nvCxnSpPr>
        <p:spPr>
          <a:xfrm>
            <a:off x="9563100" y="2349065"/>
            <a:ext cx="1181232"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421117FA-5C64-4802-BBCD-D39A5647932B}"/>
              </a:ext>
            </a:extLst>
          </p:cNvPr>
          <p:cNvCxnSpPr>
            <a:cxnSpLocks/>
          </p:cNvCxnSpPr>
          <p:nvPr userDrawn="1"/>
        </p:nvCxnSpPr>
        <p:spPr>
          <a:xfrm>
            <a:off x="8740521" y="3688966"/>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34F332D5-721A-4CD6-9D74-70D7D0201874}"/>
              </a:ext>
            </a:extLst>
          </p:cNvPr>
          <p:cNvCxnSpPr>
            <a:cxnSpLocks/>
          </p:cNvCxnSpPr>
          <p:nvPr userDrawn="1"/>
        </p:nvCxnSpPr>
        <p:spPr>
          <a:xfrm>
            <a:off x="8740521" y="4789102"/>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áfico 15">
            <a:extLst>
              <a:ext uri="{FF2B5EF4-FFF2-40B4-BE49-F238E27FC236}">
                <a16:creationId xmlns:a16="http://schemas.microsoft.com/office/drawing/2014/main" id="{1C4C1E95-18BD-4ADE-AC3B-864D92FB84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691531" flipH="1">
            <a:off x="8578136" y="2151786"/>
            <a:ext cx="808894" cy="359243"/>
          </a:xfrm>
          <a:prstGeom prst="rect">
            <a:avLst/>
          </a:prstGeom>
        </p:spPr>
      </p:pic>
    </p:spTree>
    <p:extLst>
      <p:ext uri="{BB962C8B-B14F-4D97-AF65-F5344CB8AC3E}">
        <p14:creationId xmlns:p14="http://schemas.microsoft.com/office/powerpoint/2010/main" val="4020370120"/>
      </p:ext>
    </p:extLst>
  </p:cSld>
  <p:clrMapOvr>
    <a:masterClrMapping/>
  </p:clrMapOvr>
  <p:extLst>
    <p:ext uri="{DCECCB84-F9BA-43D5-87BE-67443E8EF086}">
      <p15:sldGuideLst xmlns:p15="http://schemas.microsoft.com/office/powerpoint/2012/main">
        <p15:guide id="1" pos="7392" userDrawn="1">
          <p15:clr>
            <a:srgbClr val="FBAE40"/>
          </p15:clr>
        </p15:guide>
        <p15:guide id="2" pos="4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392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001917CC-671D-47EA-B065-51E87EC27B53}"/>
              </a:ext>
            </a:extLst>
          </p:cNvPr>
          <p:cNvSpPr>
            <a:spLocks noGrp="1"/>
          </p:cNvSpPr>
          <p:nvPr>
            <p:ph type="dt" sz="half" idx="2"/>
          </p:nvPr>
        </p:nvSpPr>
        <p:spPr>
          <a:xfrm>
            <a:off x="457200" y="6488702"/>
            <a:ext cx="2743200" cy="182880"/>
          </a:xfrm>
          <a:prstGeom prst="rect">
            <a:avLst/>
          </a:prstGeom>
        </p:spPr>
        <p:txBody>
          <a:bodyPr vert="horz" lIns="91440" tIns="45720" rIns="91440" bIns="45720" rtlCol="0" anchor="b" anchorCtr="0"/>
          <a:lstStyle>
            <a:lvl1pPr algn="l">
              <a:defRPr sz="1000" spc="300">
                <a:solidFill>
                  <a:schemeClr val="bg1"/>
                </a:solidFill>
                <a:latin typeface="+mj-lt"/>
              </a:defRPr>
            </a:lvl1pPr>
          </a:lstStyle>
          <a:p>
            <a:pPr rtl="0"/>
            <a:r>
              <a:rPr lang="es-ES" noProof="0"/>
              <a:t>20XX</a:t>
            </a:r>
          </a:p>
        </p:txBody>
      </p:sp>
      <p:sp>
        <p:nvSpPr>
          <p:cNvPr id="5" name="Marcador de pie de página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488702"/>
            <a:ext cx="4114800" cy="182880"/>
          </a:xfrm>
          <a:prstGeom prst="rect">
            <a:avLst/>
          </a:prstGeom>
        </p:spPr>
        <p:txBody>
          <a:bodyPr vert="horz" lIns="91440" tIns="45720" rIns="91440" bIns="45720" rtlCol="0" anchor="b" anchorCtr="0"/>
          <a:lstStyle>
            <a:lvl1pPr algn="ctr">
              <a:defRPr sz="1000" spc="300">
                <a:solidFill>
                  <a:schemeClr val="bg1"/>
                </a:solidFill>
              </a:defRPr>
            </a:lvl1pPr>
          </a:lstStyle>
          <a:p>
            <a:pPr rtl="0"/>
            <a:r>
              <a:rPr lang="es-ES" noProof="0"/>
              <a:t>PRESENTACIÓN DE LA CONFERENCIA</a:t>
            </a:r>
          </a:p>
        </p:txBody>
      </p:sp>
      <p:sp>
        <p:nvSpPr>
          <p:cNvPr id="6" name="Marcador de número de diapositiva 5">
            <a:extLst>
              <a:ext uri="{FF2B5EF4-FFF2-40B4-BE49-F238E27FC236}">
                <a16:creationId xmlns:a16="http://schemas.microsoft.com/office/drawing/2014/main" id="{C5CADFFD-0FF7-4DDC-8879-918576F63EA6}"/>
              </a:ext>
            </a:extLst>
          </p:cNvPr>
          <p:cNvSpPr>
            <a:spLocks noGrp="1"/>
          </p:cNvSpPr>
          <p:nvPr>
            <p:ph type="sldNum" sz="quarter" idx="4"/>
          </p:nvPr>
        </p:nvSpPr>
        <p:spPr>
          <a:xfrm>
            <a:off x="8997696" y="6488702"/>
            <a:ext cx="2743200" cy="182880"/>
          </a:xfrm>
          <a:prstGeom prst="rect">
            <a:avLst/>
          </a:prstGeom>
        </p:spPr>
        <p:txBody>
          <a:bodyPr vert="horz" lIns="91440" tIns="45720" rIns="91440" bIns="45720" rtlCol="0" anchor="b" anchorCtr="0"/>
          <a:lstStyle>
            <a:lvl1pPr algn="r">
              <a:defRPr sz="1000">
                <a:solidFill>
                  <a:schemeClr val="bg1"/>
                </a:solidFill>
                <a:latin typeface="+mj-lt"/>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51" r:id="rId4"/>
    <p:sldLayoutId id="2147483677" r:id="rId5"/>
    <p:sldLayoutId id="2147483667" r:id="rId6"/>
    <p:sldLayoutId id="2147483668" r:id="rId7"/>
    <p:sldLayoutId id="2147483656" r:id="rId8"/>
    <p:sldLayoutId id="2147483671" r:id="rId9"/>
    <p:sldLayoutId id="2147483674" r:id="rId10"/>
    <p:sldLayoutId id="2147483678" r:id="rId11"/>
    <p:sldLayoutId id="2147483675" r:id="rId12"/>
    <p:sldLayoutId id="2147483682" r:id="rId13"/>
    <p:sldLayoutId id="2147483666" r:id="rId14"/>
    <p:sldLayoutId id="2147483676" r:id="rId15"/>
    <p:sldLayoutId id="2147483650" r:id="rId16"/>
    <p:sldLayoutId id="2147483670" r:id="rId17"/>
    <p:sldLayoutId id="2147483653" r:id="rId18"/>
    <p:sldLayoutId id="2147483652" r:id="rId19"/>
  </p:sldLayoutIdLst>
  <p:hf hdr="0"/>
  <p:txStyles>
    <p:title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2" userDrawn="1">
          <p15:clr>
            <a:srgbClr val="FBAE40"/>
          </p15:clr>
        </p15:guide>
        <p15:guide id="4" pos="7128" userDrawn="1">
          <p15:clr>
            <a:srgbClr val="FBAE40"/>
          </p15:clr>
        </p15:guide>
        <p15:guide id="5" pos="288" userDrawn="1">
          <p15:clr>
            <a:srgbClr val="F26B43"/>
          </p15:clr>
        </p15:guide>
        <p15:guide id="6" pos="73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ítulo 45">
            <a:extLst>
              <a:ext uri="{FF2B5EF4-FFF2-40B4-BE49-F238E27FC236}">
                <a16:creationId xmlns:a16="http://schemas.microsoft.com/office/drawing/2014/main" id="{70F6BB83-FE06-42C6-8C19-9F085DD9A9BF}"/>
              </a:ext>
            </a:extLst>
          </p:cNvPr>
          <p:cNvSpPr>
            <a:spLocks noGrp="1"/>
          </p:cNvSpPr>
          <p:nvPr>
            <p:ph type="title"/>
          </p:nvPr>
        </p:nvSpPr>
        <p:spPr>
          <a:xfrm>
            <a:off x="457200" y="630734"/>
            <a:ext cx="11283696" cy="914400"/>
          </a:xfrm>
        </p:spPr>
        <p:txBody>
          <a:bodyPr rtlCol="0" anchor="ctr">
            <a:normAutofit fontScale="90000"/>
          </a:bodyPr>
          <a:lstStyle/>
          <a:p>
            <a:pPr rtl="0"/>
            <a:r>
              <a:rPr lang="es-CL" dirty="0"/>
              <a:t>Ayudantía</a:t>
            </a:r>
            <a:br>
              <a:rPr lang="es-CL" dirty="0"/>
            </a:br>
            <a:br>
              <a:rPr lang="es-CL" dirty="0"/>
            </a:br>
            <a:r>
              <a:rPr lang="es-CL" noProof="0" dirty="0"/>
              <a:t>Amartya Sen – La idea de la justicia.</a:t>
            </a:r>
          </a:p>
        </p:txBody>
      </p:sp>
      <p:pic>
        <p:nvPicPr>
          <p:cNvPr id="10" name="Imagen 9" descr="Diagrama&#10;&#10;El contenido generado por IA puede ser incorrecto.">
            <a:extLst>
              <a:ext uri="{FF2B5EF4-FFF2-40B4-BE49-F238E27FC236}">
                <a16:creationId xmlns:a16="http://schemas.microsoft.com/office/drawing/2014/main" id="{1A596625-6FE8-965B-0328-9533EA2F9D7C}"/>
              </a:ext>
            </a:extLst>
          </p:cNvPr>
          <p:cNvPicPr>
            <a:picLocks noChangeAspect="1"/>
          </p:cNvPicPr>
          <p:nvPr/>
        </p:nvPicPr>
        <p:blipFill>
          <a:blip r:embed="rId3"/>
          <a:srcRect t="2705" r="1" b="4819"/>
          <a:stretch>
            <a:fillRect/>
          </a:stretch>
        </p:blipFill>
        <p:spPr>
          <a:xfrm>
            <a:off x="876300" y="2317750"/>
            <a:ext cx="2377440" cy="3540125"/>
          </a:xfrm>
          <a:prstGeom prst="rect">
            <a:avLst/>
          </a:prstGeom>
          <a:noFill/>
        </p:spPr>
      </p:pic>
      <p:sp>
        <p:nvSpPr>
          <p:cNvPr id="105" name="Date Placeholder 3">
            <a:extLst>
              <a:ext uri="{FF2B5EF4-FFF2-40B4-BE49-F238E27FC236}">
                <a16:creationId xmlns:a16="http://schemas.microsoft.com/office/drawing/2014/main" id="{0ABD4D3E-4FB0-E38D-38C9-8BA74C933FD9}"/>
              </a:ext>
            </a:extLst>
          </p:cNvPr>
          <p:cNvSpPr>
            <a:spLocks noGrp="1"/>
          </p:cNvSpPr>
          <p:nvPr>
            <p:ph type="dt" sz="half" idx="10"/>
          </p:nvPr>
        </p:nvSpPr>
        <p:spPr>
          <a:xfrm>
            <a:off x="457200" y="6488702"/>
            <a:ext cx="2743200" cy="182880"/>
          </a:xfrm>
        </p:spPr>
        <p:txBody>
          <a:bodyPr anchor="b">
            <a:normAutofit/>
          </a:bodyPr>
          <a:lstStyle/>
          <a:p>
            <a:pPr rtl="0">
              <a:lnSpc>
                <a:spcPct val="90000"/>
              </a:lnSpc>
              <a:spcAft>
                <a:spcPts val="600"/>
              </a:spcAft>
            </a:pPr>
            <a:r>
              <a:rPr lang="es-CL" sz="600" noProof="0" dirty="0"/>
              <a:t>2025</a:t>
            </a:r>
          </a:p>
        </p:txBody>
      </p:sp>
      <p:sp>
        <p:nvSpPr>
          <p:cNvPr id="107" name="Footer Placeholder 4">
            <a:extLst>
              <a:ext uri="{FF2B5EF4-FFF2-40B4-BE49-F238E27FC236}">
                <a16:creationId xmlns:a16="http://schemas.microsoft.com/office/drawing/2014/main" id="{76CCE41A-0E6F-B4C4-5D89-2817213FB4DB}"/>
              </a:ext>
            </a:extLst>
          </p:cNvPr>
          <p:cNvSpPr>
            <a:spLocks noGrp="1"/>
          </p:cNvSpPr>
          <p:nvPr>
            <p:ph type="ftr" sz="quarter" idx="11"/>
          </p:nvPr>
        </p:nvSpPr>
        <p:spPr>
          <a:xfrm>
            <a:off x="4038600" y="6488702"/>
            <a:ext cx="4114800" cy="182880"/>
          </a:xfrm>
        </p:spPr>
        <p:txBody>
          <a:bodyPr anchor="b">
            <a:normAutofit/>
          </a:bodyPr>
          <a:lstStyle/>
          <a:p>
            <a:pPr rtl="0">
              <a:lnSpc>
                <a:spcPct val="90000"/>
              </a:lnSpc>
              <a:spcAft>
                <a:spcPts val="600"/>
              </a:spcAft>
            </a:pPr>
            <a:r>
              <a:rPr lang="es-ES" sz="600" dirty="0"/>
              <a:t>.</a:t>
            </a:r>
            <a:endParaRPr lang="es-CL" sz="600" noProof="0" dirty="0"/>
          </a:p>
        </p:txBody>
      </p:sp>
      <p:sp>
        <p:nvSpPr>
          <p:cNvPr id="109" name="Slide Number Placeholder 5">
            <a:extLst>
              <a:ext uri="{FF2B5EF4-FFF2-40B4-BE49-F238E27FC236}">
                <a16:creationId xmlns:a16="http://schemas.microsoft.com/office/drawing/2014/main" id="{788993E9-45E5-B902-CB6B-6622ADEB610B}"/>
              </a:ext>
            </a:extLst>
          </p:cNvPr>
          <p:cNvSpPr>
            <a:spLocks noGrp="1"/>
          </p:cNvSpPr>
          <p:nvPr>
            <p:ph type="sldNum" sz="quarter" idx="12"/>
          </p:nvPr>
        </p:nvSpPr>
        <p:spPr>
          <a:xfrm>
            <a:off x="8997696" y="6488702"/>
            <a:ext cx="2743200" cy="182880"/>
          </a:xfrm>
        </p:spPr>
        <p:txBody>
          <a:bodyPr anchor="b">
            <a:normAutofit/>
          </a:bodyPr>
          <a:lstStyle/>
          <a:p>
            <a:pPr rtl="0">
              <a:lnSpc>
                <a:spcPct val="90000"/>
              </a:lnSpc>
              <a:spcAft>
                <a:spcPts val="600"/>
              </a:spcAft>
            </a:pPr>
            <a:fld id="{B5CEABB6-07DC-46E8-9B57-56EC44A396E5}" type="slidenum">
              <a:rPr lang="es-CL" sz="600" noProof="0" smtClean="0"/>
              <a:pPr rtl="0">
                <a:lnSpc>
                  <a:spcPct val="90000"/>
                </a:lnSpc>
                <a:spcAft>
                  <a:spcPts val="600"/>
                </a:spcAft>
              </a:pPr>
              <a:t>1</a:t>
            </a:fld>
            <a:endParaRPr lang="es-CL" sz="600" noProof="0" dirty="0"/>
          </a:p>
        </p:txBody>
      </p:sp>
      <p:pic>
        <p:nvPicPr>
          <p:cNvPr id="9" name="Imagen 8">
            <a:extLst>
              <a:ext uri="{FF2B5EF4-FFF2-40B4-BE49-F238E27FC236}">
                <a16:creationId xmlns:a16="http://schemas.microsoft.com/office/drawing/2014/main" id="{F15126F4-0998-CD22-37AE-BCC35F06CA49}"/>
              </a:ext>
            </a:extLst>
          </p:cNvPr>
          <p:cNvPicPr>
            <a:picLocks noChangeAspect="1"/>
          </p:cNvPicPr>
          <p:nvPr/>
        </p:nvPicPr>
        <p:blipFill>
          <a:blip r:embed="rId4"/>
          <a:srcRect l="15154" r="51268" b="2"/>
          <a:stretch>
            <a:fillRect/>
          </a:stretch>
        </p:blipFill>
        <p:spPr>
          <a:xfrm>
            <a:off x="8943975" y="2317749"/>
            <a:ext cx="2377440" cy="3540125"/>
          </a:xfrm>
          <a:prstGeom prst="rect">
            <a:avLst/>
          </a:prstGeom>
          <a:noFill/>
        </p:spPr>
      </p:pic>
      <p:sp>
        <p:nvSpPr>
          <p:cNvPr id="99" name="Subtítulo 98">
            <a:extLst>
              <a:ext uri="{FF2B5EF4-FFF2-40B4-BE49-F238E27FC236}">
                <a16:creationId xmlns:a16="http://schemas.microsoft.com/office/drawing/2014/main" id="{3E1C2516-A9DD-4DE3-A1B1-CDA13607697C}"/>
              </a:ext>
            </a:extLst>
          </p:cNvPr>
          <p:cNvSpPr>
            <a:spLocks noGrp="1"/>
          </p:cNvSpPr>
          <p:nvPr>
            <p:ph idx="15"/>
          </p:nvPr>
        </p:nvSpPr>
        <p:spPr>
          <a:xfrm>
            <a:off x="3565524" y="2317749"/>
            <a:ext cx="4587875" cy="1776580"/>
          </a:xfrm>
        </p:spPr>
        <p:txBody>
          <a:bodyPr rtlCol="0">
            <a:normAutofit/>
          </a:bodyPr>
          <a:lstStyle/>
          <a:p>
            <a:pPr rtl="0"/>
            <a:r>
              <a:rPr lang="es-CL" sz="1800" noProof="0" dirty="0">
                <a:latin typeface="Bahnschrift SemiLight" panose="020B0502040204020203" pitchFamily="34" charset="0"/>
              </a:rPr>
              <a:t>Construcción de territorios      contemporáneos y justicia social.</a:t>
            </a:r>
          </a:p>
          <a:p>
            <a:r>
              <a:rPr lang="es-CL" sz="1600" dirty="0">
                <a:latin typeface="Bahnschrift SemiBold" panose="020B0502040204020203" pitchFamily="34" charset="0"/>
              </a:rPr>
              <a:t>Profesor: Miguel González</a:t>
            </a:r>
          </a:p>
          <a:p>
            <a:r>
              <a:rPr lang="es-CL" sz="1600" dirty="0">
                <a:latin typeface="Bahnschrift SemiBold" panose="020B0502040204020203" pitchFamily="34" charset="0"/>
              </a:rPr>
              <a:t>Ayudante: Renato Figueroa</a:t>
            </a:r>
          </a:p>
          <a:p>
            <a:pPr rtl="0"/>
            <a:endParaRPr lang="es-CL" noProof="0" dirty="0"/>
          </a:p>
        </p:txBody>
      </p:sp>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DCC9C-7429-45B0-8103-C0D206342BE7}"/>
              </a:ext>
            </a:extLst>
          </p:cNvPr>
          <p:cNvSpPr>
            <a:spLocks noGrp="1"/>
          </p:cNvSpPr>
          <p:nvPr>
            <p:ph type="title"/>
          </p:nvPr>
        </p:nvSpPr>
        <p:spPr>
          <a:xfrm>
            <a:off x="960120" y="960120"/>
            <a:ext cx="4645152" cy="914400"/>
          </a:xfrm>
        </p:spPr>
        <p:txBody>
          <a:bodyPr rtlCol="0" anchor="ctr">
            <a:normAutofit/>
          </a:bodyPr>
          <a:lstStyle/>
          <a:p>
            <a:pPr rtl="0"/>
            <a:r>
              <a:rPr lang="es-CL" sz="3000" noProof="0" dirty="0"/>
              <a:t>Conozcamos al autor</a:t>
            </a:r>
          </a:p>
        </p:txBody>
      </p:sp>
      <p:sp>
        <p:nvSpPr>
          <p:cNvPr id="3" name="Marcador de contenido 2">
            <a:extLst>
              <a:ext uri="{FF2B5EF4-FFF2-40B4-BE49-F238E27FC236}">
                <a16:creationId xmlns:a16="http://schemas.microsoft.com/office/drawing/2014/main" id="{02DFCE27-D56E-4D7D-9A28-3C699A6B64C9}"/>
              </a:ext>
            </a:extLst>
          </p:cNvPr>
          <p:cNvSpPr>
            <a:spLocks noGrp="1"/>
          </p:cNvSpPr>
          <p:nvPr>
            <p:ph idx="1"/>
          </p:nvPr>
        </p:nvSpPr>
        <p:spPr>
          <a:xfrm>
            <a:off x="960120" y="3962399"/>
            <a:ext cx="4617720" cy="2103120"/>
          </a:xfrm>
        </p:spPr>
        <p:txBody>
          <a:bodyPr vert="horz" lIns="91440" tIns="45720" rIns="91440" bIns="45720" rtlCol="0">
            <a:normAutofit/>
          </a:bodyPr>
          <a:lstStyle/>
          <a:p>
            <a:pPr algn="just"/>
            <a:r>
              <a:rPr lang="es-CL" noProof="0" dirty="0"/>
              <a:t>Amartya Sen (1933) es un economista y filósofo indio, premio Nobel de Economía en 1998. Es reconocido por sus aportes al desarrollo humano, la justicia social y la teoría de las capacidades, que plantea que el bienestar debe medirse no solo por ingresos, sino por las libertades y oportunidades reales que poseen las personas para llevar la vida que valoran.</a:t>
            </a:r>
          </a:p>
        </p:txBody>
      </p:sp>
      <p:sp>
        <p:nvSpPr>
          <p:cNvPr id="33" name="Marcador de fecha 32">
            <a:extLst>
              <a:ext uri="{FF2B5EF4-FFF2-40B4-BE49-F238E27FC236}">
                <a16:creationId xmlns:a16="http://schemas.microsoft.com/office/drawing/2014/main" id="{FA8AB7A3-8189-4146-84E3-D859FD67003C}"/>
              </a:ext>
            </a:extLst>
          </p:cNvPr>
          <p:cNvSpPr>
            <a:spLocks noGrp="1"/>
          </p:cNvSpPr>
          <p:nvPr>
            <p:ph type="dt" sz="half" idx="10"/>
          </p:nvPr>
        </p:nvSpPr>
        <p:spPr>
          <a:xfrm>
            <a:off x="457200" y="6488702"/>
            <a:ext cx="2743200" cy="182880"/>
          </a:xfrm>
        </p:spPr>
        <p:txBody>
          <a:bodyPr rtlCol="0" anchor="b">
            <a:normAutofit/>
          </a:bodyPr>
          <a:lstStyle/>
          <a:p>
            <a:pPr rtl="0">
              <a:lnSpc>
                <a:spcPct val="90000"/>
              </a:lnSpc>
              <a:spcAft>
                <a:spcPts val="600"/>
              </a:spcAft>
            </a:pPr>
            <a:r>
              <a:rPr lang="es-CL" sz="600" noProof="0" dirty="0"/>
              <a:t>2025</a:t>
            </a:r>
          </a:p>
        </p:txBody>
      </p:sp>
      <p:sp>
        <p:nvSpPr>
          <p:cNvPr id="34" name="Marcador de pie de página 33">
            <a:extLst>
              <a:ext uri="{FF2B5EF4-FFF2-40B4-BE49-F238E27FC236}">
                <a16:creationId xmlns:a16="http://schemas.microsoft.com/office/drawing/2014/main" id="{201C63C9-DA14-420C-BBAA-00D6ECAA4FEB}"/>
              </a:ext>
            </a:extLst>
          </p:cNvPr>
          <p:cNvSpPr>
            <a:spLocks noGrp="1"/>
          </p:cNvSpPr>
          <p:nvPr>
            <p:ph type="ftr" sz="quarter" idx="11"/>
          </p:nvPr>
        </p:nvSpPr>
        <p:spPr>
          <a:xfrm>
            <a:off x="4038600" y="6488702"/>
            <a:ext cx="4114800" cy="182880"/>
          </a:xfrm>
        </p:spPr>
        <p:txBody>
          <a:bodyPr rtlCol="0" anchor="b">
            <a:normAutofit/>
          </a:bodyPr>
          <a:lstStyle/>
          <a:p>
            <a:pPr rtl="0">
              <a:lnSpc>
                <a:spcPct val="90000"/>
              </a:lnSpc>
              <a:spcAft>
                <a:spcPts val="600"/>
              </a:spcAft>
            </a:pPr>
            <a:r>
              <a:rPr lang="es-ES" sz="600" noProof="0" dirty="0"/>
              <a:t>.</a:t>
            </a:r>
            <a:endParaRPr lang="es-CL" sz="600" noProof="0" dirty="0"/>
          </a:p>
        </p:txBody>
      </p:sp>
      <p:sp>
        <p:nvSpPr>
          <p:cNvPr id="35" name="Marcador de número de diapositiva 34">
            <a:extLst>
              <a:ext uri="{FF2B5EF4-FFF2-40B4-BE49-F238E27FC236}">
                <a16:creationId xmlns:a16="http://schemas.microsoft.com/office/drawing/2014/main" id="{8E1AC5C9-EB48-467F-A73C-3E2E0A794DE9}"/>
              </a:ext>
            </a:extLst>
          </p:cNvPr>
          <p:cNvSpPr>
            <a:spLocks noGrp="1"/>
          </p:cNvSpPr>
          <p:nvPr>
            <p:ph type="sldNum" sz="quarter" idx="12"/>
          </p:nvPr>
        </p:nvSpPr>
        <p:spPr>
          <a:xfrm>
            <a:off x="8997696" y="6488702"/>
            <a:ext cx="2743200" cy="182880"/>
          </a:xfrm>
        </p:spPr>
        <p:txBody>
          <a:bodyPr rtlCol="0" anchor="b">
            <a:normAutofit/>
          </a:bodyPr>
          <a:lstStyle/>
          <a:p>
            <a:pPr rtl="0">
              <a:lnSpc>
                <a:spcPct val="90000"/>
              </a:lnSpc>
              <a:spcAft>
                <a:spcPts val="600"/>
              </a:spcAft>
            </a:pPr>
            <a:fld id="{B5CEABB6-07DC-46E8-9B57-56EC44A396E5}" type="slidenum">
              <a:rPr lang="es-CL" sz="600" noProof="0" smtClean="0"/>
              <a:pPr rtl="0">
                <a:lnSpc>
                  <a:spcPct val="90000"/>
                </a:lnSpc>
                <a:spcAft>
                  <a:spcPts val="600"/>
                </a:spcAft>
              </a:pPr>
              <a:t>2</a:t>
            </a:fld>
            <a:endParaRPr lang="es-CL" sz="600" noProof="0" dirty="0"/>
          </a:p>
        </p:txBody>
      </p:sp>
      <p:pic>
        <p:nvPicPr>
          <p:cNvPr id="1028" name="Picture 4" descr="Desarrollo con democracia&quot; entrevista con Amartya Sen, Premio Nobel de  Economía | Plaza Pública">
            <a:extLst>
              <a:ext uri="{FF2B5EF4-FFF2-40B4-BE49-F238E27FC236}">
                <a16:creationId xmlns:a16="http://schemas.microsoft.com/office/drawing/2014/main" id="{55C440D0-9ACC-FE3F-FAE3-73C85B32D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977" r="14725" b="-2"/>
          <a:stretch>
            <a:fillRect/>
          </a:stretch>
        </p:blipFill>
        <p:spPr bwMode="auto">
          <a:xfrm>
            <a:off x="6316571" y="777240"/>
            <a:ext cx="5029200" cy="5303520"/>
          </a:xfrm>
          <a:prstGeom prst="rect">
            <a:avLst/>
          </a:prstGeom>
          <a:solidFill>
            <a:srgbClr val="FFFFFF"/>
          </a:solidFill>
        </p:spPr>
      </p:pic>
      <p:sp>
        <p:nvSpPr>
          <p:cNvPr id="10" name="Marcador de texto 9">
            <a:extLst>
              <a:ext uri="{FF2B5EF4-FFF2-40B4-BE49-F238E27FC236}">
                <a16:creationId xmlns:a16="http://schemas.microsoft.com/office/drawing/2014/main" id="{A32E4DAB-1431-49AD-B20B-F0E932C75C07}"/>
              </a:ext>
            </a:extLst>
          </p:cNvPr>
          <p:cNvSpPr>
            <a:spLocks noGrp="1"/>
          </p:cNvSpPr>
          <p:nvPr>
            <p:ph type="body" sz="quarter" idx="14"/>
          </p:nvPr>
        </p:nvSpPr>
        <p:spPr>
          <a:xfrm>
            <a:off x="960120" y="3293608"/>
            <a:ext cx="4617720" cy="457200"/>
          </a:xfrm>
        </p:spPr>
        <p:txBody>
          <a:bodyPr rtlCol="0">
            <a:normAutofit/>
          </a:bodyPr>
          <a:lstStyle/>
          <a:p>
            <a:pPr rtl="0"/>
            <a:r>
              <a:rPr lang="es-CL" noProof="0" dirty="0"/>
              <a:t>Amartya Sen</a:t>
            </a:r>
          </a:p>
        </p:txBody>
      </p:sp>
      <p:pic>
        <p:nvPicPr>
          <p:cNvPr id="9" name="Imagen 8">
            <a:extLst>
              <a:ext uri="{FF2B5EF4-FFF2-40B4-BE49-F238E27FC236}">
                <a16:creationId xmlns:a16="http://schemas.microsoft.com/office/drawing/2014/main" id="{B7C9EEBF-7E2C-3CA0-E6B1-6F268473B30F}"/>
              </a:ext>
            </a:extLst>
          </p:cNvPr>
          <p:cNvPicPr>
            <a:picLocks noChangeAspect="1"/>
          </p:cNvPicPr>
          <p:nvPr/>
        </p:nvPicPr>
        <p:blipFill>
          <a:blip r:embed="rId4"/>
          <a:stretch>
            <a:fillRect/>
          </a:stretch>
        </p:blipFill>
        <p:spPr>
          <a:xfrm>
            <a:off x="2538484" y="1952242"/>
            <a:ext cx="1500116" cy="966217"/>
          </a:xfrm>
          <a:prstGeom prst="rect">
            <a:avLst/>
          </a:prstGeom>
        </p:spPr>
      </p:pic>
    </p:spTree>
    <p:extLst>
      <p:ext uri="{BB962C8B-B14F-4D97-AF65-F5344CB8AC3E}">
        <p14:creationId xmlns:p14="http://schemas.microsoft.com/office/powerpoint/2010/main" val="30520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strumento Musical Clásico Es La Flauta De Bloque Sobre Fondo Negro.  Fotos, retratos, imágenes y fotografía de archivo libres de derecho. Image  88033603">
            <a:extLst>
              <a:ext uri="{FF2B5EF4-FFF2-40B4-BE49-F238E27FC236}">
                <a16:creationId xmlns:a16="http://schemas.microsoft.com/office/drawing/2014/main" id="{FB82325F-4DB9-EB1E-233B-59D045D4D9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7824" y="1701082"/>
            <a:ext cx="5212080" cy="3455835"/>
          </a:xfrm>
          <a:prstGeom prst="rect">
            <a:avLst/>
          </a:prstGeom>
          <a:solidFill>
            <a:srgbClr val="FFFFFF"/>
          </a:solidFill>
        </p:spPr>
      </p:pic>
      <p:sp>
        <p:nvSpPr>
          <p:cNvPr id="2" name="Título 1">
            <a:extLst>
              <a:ext uri="{FF2B5EF4-FFF2-40B4-BE49-F238E27FC236}">
                <a16:creationId xmlns:a16="http://schemas.microsoft.com/office/drawing/2014/main" id="{537E1C88-627C-4655-A4FB-0BB02EDB078A}"/>
              </a:ext>
            </a:extLst>
          </p:cNvPr>
          <p:cNvSpPr>
            <a:spLocks noGrp="1"/>
          </p:cNvSpPr>
          <p:nvPr>
            <p:ph type="title"/>
          </p:nvPr>
        </p:nvSpPr>
        <p:spPr>
          <a:xfrm>
            <a:off x="6545050" y="779009"/>
            <a:ext cx="4905292" cy="914400"/>
          </a:xfrm>
        </p:spPr>
        <p:txBody>
          <a:bodyPr rtlCol="0" anchor="ctr">
            <a:normAutofit fontScale="90000"/>
          </a:bodyPr>
          <a:lstStyle/>
          <a:p>
            <a:pPr rtl="0"/>
            <a:r>
              <a:rPr lang="es-CL" noProof="0" dirty="0"/>
              <a:t>Debate inicial </a:t>
            </a:r>
            <a:br>
              <a:rPr lang="es-CL" noProof="0" dirty="0"/>
            </a:br>
            <a:r>
              <a:rPr lang="es-CL" noProof="0" dirty="0"/>
              <a:t>¿Quién es más “justo” que tenga la flauta?</a:t>
            </a:r>
          </a:p>
        </p:txBody>
      </p:sp>
      <p:sp>
        <p:nvSpPr>
          <p:cNvPr id="3" name="Marcador de contenido 2">
            <a:extLst>
              <a:ext uri="{FF2B5EF4-FFF2-40B4-BE49-F238E27FC236}">
                <a16:creationId xmlns:a16="http://schemas.microsoft.com/office/drawing/2014/main" id="{033634FE-ADF0-4BC3-A0A9-447EA9DD096B}"/>
              </a:ext>
            </a:extLst>
          </p:cNvPr>
          <p:cNvSpPr>
            <a:spLocks noGrp="1"/>
          </p:cNvSpPr>
          <p:nvPr>
            <p:ph idx="1"/>
          </p:nvPr>
        </p:nvSpPr>
        <p:spPr>
          <a:xfrm>
            <a:off x="8183880" y="2688336"/>
            <a:ext cx="2862072" cy="713232"/>
          </a:xfrm>
        </p:spPr>
        <p:txBody>
          <a:bodyPr vert="horz" lIns="91440" tIns="45720" rIns="91440" bIns="45720" rtlCol="0" anchor="ctr">
            <a:normAutofit/>
          </a:bodyPr>
          <a:lstStyle/>
          <a:p>
            <a:pPr lvl="0" rtl="0"/>
            <a:r>
              <a:rPr lang="es-CL" noProof="0" dirty="0"/>
              <a:t>Niño pobre que nunca ha tenido un juguete y no la sabe tocar.</a:t>
            </a:r>
          </a:p>
        </p:txBody>
      </p:sp>
      <p:sp>
        <p:nvSpPr>
          <p:cNvPr id="29" name="Marcador de fecha 28">
            <a:extLst>
              <a:ext uri="{FF2B5EF4-FFF2-40B4-BE49-F238E27FC236}">
                <a16:creationId xmlns:a16="http://schemas.microsoft.com/office/drawing/2014/main" id="{84119DC2-B552-495A-AFCD-43946A6622AE}"/>
              </a:ext>
            </a:extLst>
          </p:cNvPr>
          <p:cNvSpPr>
            <a:spLocks noGrp="1"/>
          </p:cNvSpPr>
          <p:nvPr>
            <p:ph type="dt" sz="half" idx="10"/>
          </p:nvPr>
        </p:nvSpPr>
        <p:spPr>
          <a:xfrm>
            <a:off x="457200" y="6488702"/>
            <a:ext cx="2743200" cy="182880"/>
          </a:xfrm>
        </p:spPr>
        <p:txBody>
          <a:bodyPr rtlCol="0" anchor="b" anchorCtr="0">
            <a:normAutofit/>
          </a:bodyPr>
          <a:lstStyle/>
          <a:p>
            <a:pPr rtl="0">
              <a:lnSpc>
                <a:spcPct val="90000"/>
              </a:lnSpc>
              <a:spcAft>
                <a:spcPts val="600"/>
              </a:spcAft>
            </a:pPr>
            <a:r>
              <a:rPr lang="es-CL" sz="600" noProof="0" dirty="0"/>
              <a:t>2025</a:t>
            </a:r>
          </a:p>
        </p:txBody>
      </p:sp>
      <p:sp>
        <p:nvSpPr>
          <p:cNvPr id="30" name="Marcador de pie de página 29">
            <a:extLst>
              <a:ext uri="{FF2B5EF4-FFF2-40B4-BE49-F238E27FC236}">
                <a16:creationId xmlns:a16="http://schemas.microsoft.com/office/drawing/2014/main" id="{67EF7D2C-A458-4F44-81F8-167ACE8B9509}"/>
              </a:ext>
            </a:extLst>
          </p:cNvPr>
          <p:cNvSpPr>
            <a:spLocks noGrp="1"/>
          </p:cNvSpPr>
          <p:nvPr>
            <p:ph type="ftr" sz="quarter" idx="11"/>
          </p:nvPr>
        </p:nvSpPr>
        <p:spPr>
          <a:xfrm>
            <a:off x="4038600" y="6488702"/>
            <a:ext cx="4114800" cy="182880"/>
          </a:xfrm>
        </p:spPr>
        <p:txBody>
          <a:bodyPr rtlCol="0" anchor="b" anchorCtr="0">
            <a:normAutofit/>
          </a:bodyPr>
          <a:lstStyle/>
          <a:p>
            <a:pPr rtl="0">
              <a:lnSpc>
                <a:spcPct val="90000"/>
              </a:lnSpc>
              <a:spcAft>
                <a:spcPts val="600"/>
              </a:spcAft>
            </a:pPr>
            <a:r>
              <a:rPr lang="es-ES" sz="600" dirty="0"/>
              <a:t>.</a:t>
            </a:r>
            <a:endParaRPr lang="es-CL" sz="600" noProof="0" dirty="0"/>
          </a:p>
        </p:txBody>
      </p:sp>
      <p:sp>
        <p:nvSpPr>
          <p:cNvPr id="31" name="Marcador de número de diapositiva 30">
            <a:extLst>
              <a:ext uri="{FF2B5EF4-FFF2-40B4-BE49-F238E27FC236}">
                <a16:creationId xmlns:a16="http://schemas.microsoft.com/office/drawing/2014/main" id="{35A853E8-9F16-4261-B2C9-96AD39659595}"/>
              </a:ext>
            </a:extLst>
          </p:cNvPr>
          <p:cNvSpPr>
            <a:spLocks noGrp="1"/>
          </p:cNvSpPr>
          <p:nvPr>
            <p:ph type="sldNum" sz="quarter" idx="12"/>
          </p:nvPr>
        </p:nvSpPr>
        <p:spPr>
          <a:xfrm>
            <a:off x="8997696" y="6488702"/>
            <a:ext cx="2743200" cy="182880"/>
          </a:xfrm>
        </p:spPr>
        <p:txBody>
          <a:bodyPr rtlCol="0" anchor="b" anchorCtr="0">
            <a:normAutofit/>
          </a:bodyPr>
          <a:lstStyle/>
          <a:p>
            <a:pPr rtl="0">
              <a:lnSpc>
                <a:spcPct val="90000"/>
              </a:lnSpc>
              <a:spcAft>
                <a:spcPts val="600"/>
              </a:spcAft>
            </a:pPr>
            <a:fld id="{B5CEABB6-07DC-46E8-9B57-56EC44A396E5}" type="slidenum">
              <a:rPr lang="es-CL" sz="600" noProof="0" smtClean="0"/>
              <a:pPr rtl="0">
                <a:lnSpc>
                  <a:spcPct val="90000"/>
                </a:lnSpc>
                <a:spcAft>
                  <a:spcPts val="600"/>
                </a:spcAft>
              </a:pPr>
              <a:t>3</a:t>
            </a:fld>
            <a:endParaRPr lang="es-CL" sz="600" noProof="0" dirty="0"/>
          </a:p>
        </p:txBody>
      </p:sp>
      <p:sp>
        <p:nvSpPr>
          <p:cNvPr id="7" name="Marcador de texto 6">
            <a:extLst>
              <a:ext uri="{FF2B5EF4-FFF2-40B4-BE49-F238E27FC236}">
                <a16:creationId xmlns:a16="http://schemas.microsoft.com/office/drawing/2014/main" id="{2811FAA7-9E3D-4BBE-9F3F-1E7B751EC37B}"/>
              </a:ext>
            </a:extLst>
          </p:cNvPr>
          <p:cNvSpPr>
            <a:spLocks noGrp="1"/>
          </p:cNvSpPr>
          <p:nvPr>
            <p:ph type="body" sz="quarter" idx="14"/>
          </p:nvPr>
        </p:nvSpPr>
        <p:spPr>
          <a:xfrm>
            <a:off x="6620256" y="2779776"/>
            <a:ext cx="786384" cy="655984"/>
          </a:xfrm>
        </p:spPr>
        <p:txBody>
          <a:bodyPr rtlCol="0" anchor="ctr" anchorCtr="0">
            <a:normAutofit/>
          </a:bodyPr>
          <a:lstStyle/>
          <a:p>
            <a:pPr rtl="0"/>
            <a:r>
              <a:rPr lang="es-CL" sz="2800" noProof="0" dirty="0"/>
              <a:t>Nro. </a:t>
            </a:r>
          </a:p>
        </p:txBody>
      </p:sp>
      <p:sp>
        <p:nvSpPr>
          <p:cNvPr id="8" name="Marcador de contenido 7">
            <a:extLst>
              <a:ext uri="{FF2B5EF4-FFF2-40B4-BE49-F238E27FC236}">
                <a16:creationId xmlns:a16="http://schemas.microsoft.com/office/drawing/2014/main" id="{E1D9D6BE-B574-4D69-8E13-B6B4E5520BCA}"/>
              </a:ext>
            </a:extLst>
          </p:cNvPr>
          <p:cNvSpPr>
            <a:spLocks noGrp="1"/>
          </p:cNvSpPr>
          <p:nvPr>
            <p:ph idx="15"/>
          </p:nvPr>
        </p:nvSpPr>
        <p:spPr>
          <a:xfrm>
            <a:off x="8183880" y="3849624"/>
            <a:ext cx="2862072" cy="731520"/>
          </a:xfrm>
        </p:spPr>
        <p:txBody>
          <a:bodyPr rtlCol="0" anchor="ctr">
            <a:normAutofit/>
          </a:bodyPr>
          <a:lstStyle/>
          <a:p>
            <a:pPr rtl="0"/>
            <a:r>
              <a:rPr lang="es-CL" noProof="0" dirty="0"/>
              <a:t>Niño que sabe tocar la flauta, pero no tiene una.</a:t>
            </a:r>
          </a:p>
        </p:txBody>
      </p:sp>
      <p:sp>
        <p:nvSpPr>
          <p:cNvPr id="6" name="Marcador de contenido 5">
            <a:extLst>
              <a:ext uri="{FF2B5EF4-FFF2-40B4-BE49-F238E27FC236}">
                <a16:creationId xmlns:a16="http://schemas.microsoft.com/office/drawing/2014/main" id="{696C0C27-39E8-4EA8-BD16-8BFF99535742}"/>
              </a:ext>
            </a:extLst>
          </p:cNvPr>
          <p:cNvSpPr>
            <a:spLocks noGrp="1"/>
          </p:cNvSpPr>
          <p:nvPr>
            <p:ph idx="17"/>
          </p:nvPr>
        </p:nvSpPr>
        <p:spPr>
          <a:xfrm>
            <a:off x="8183880" y="4992624"/>
            <a:ext cx="2862072" cy="749808"/>
          </a:xfrm>
        </p:spPr>
        <p:txBody>
          <a:bodyPr rtlCol="0" anchor="ctr">
            <a:normAutofit/>
          </a:bodyPr>
          <a:lstStyle/>
          <a:p>
            <a:pPr rtl="0"/>
            <a:r>
              <a:rPr lang="es-CL" noProof="0" dirty="0"/>
              <a:t>Niño dueño de la flauta, quién no sabe tocarla y es millonario.</a:t>
            </a:r>
          </a:p>
        </p:txBody>
      </p:sp>
      <p:sp>
        <p:nvSpPr>
          <p:cNvPr id="21" name="Marcador de texto 20">
            <a:extLst>
              <a:ext uri="{FF2B5EF4-FFF2-40B4-BE49-F238E27FC236}">
                <a16:creationId xmlns:a16="http://schemas.microsoft.com/office/drawing/2014/main" id="{4D84C676-A4BA-450B-9468-E9C3160C2D53}"/>
              </a:ext>
            </a:extLst>
          </p:cNvPr>
          <p:cNvSpPr>
            <a:spLocks noGrp="1"/>
          </p:cNvSpPr>
          <p:nvPr>
            <p:ph type="body" sz="quarter" idx="20"/>
          </p:nvPr>
        </p:nvSpPr>
        <p:spPr>
          <a:xfrm>
            <a:off x="7187184" y="2788920"/>
            <a:ext cx="731520" cy="731520"/>
          </a:xfrm>
        </p:spPr>
        <p:txBody>
          <a:bodyPr rtlCol="0" anchor="b">
            <a:normAutofit/>
          </a:bodyPr>
          <a:lstStyle/>
          <a:p>
            <a:pPr rtl="0"/>
            <a:r>
              <a:rPr lang="es-CL" sz="4300" noProof="0" dirty="0"/>
              <a:t>1</a:t>
            </a:r>
          </a:p>
        </p:txBody>
      </p:sp>
      <p:sp>
        <p:nvSpPr>
          <p:cNvPr id="23" name="Marcador de texto 22">
            <a:extLst>
              <a:ext uri="{FF2B5EF4-FFF2-40B4-BE49-F238E27FC236}">
                <a16:creationId xmlns:a16="http://schemas.microsoft.com/office/drawing/2014/main" id="{6AFD16F2-6DCA-49D7-BD51-D67DEE6F6DB0}"/>
              </a:ext>
            </a:extLst>
          </p:cNvPr>
          <p:cNvSpPr>
            <a:spLocks noGrp="1"/>
          </p:cNvSpPr>
          <p:nvPr>
            <p:ph type="body" sz="quarter" idx="21"/>
          </p:nvPr>
        </p:nvSpPr>
        <p:spPr>
          <a:xfrm>
            <a:off x="6620256" y="3840480"/>
            <a:ext cx="786384" cy="655984"/>
          </a:xfrm>
        </p:spPr>
        <p:txBody>
          <a:bodyPr rtlCol="0" anchor="b">
            <a:normAutofit/>
          </a:bodyPr>
          <a:lstStyle/>
          <a:p>
            <a:pPr rtl="0"/>
            <a:r>
              <a:rPr lang="es-CL" sz="2800" noProof="0" dirty="0"/>
              <a:t>Nro.</a:t>
            </a:r>
          </a:p>
        </p:txBody>
      </p:sp>
      <p:sp>
        <p:nvSpPr>
          <p:cNvPr id="25" name="Marcador de texto 24">
            <a:extLst>
              <a:ext uri="{FF2B5EF4-FFF2-40B4-BE49-F238E27FC236}">
                <a16:creationId xmlns:a16="http://schemas.microsoft.com/office/drawing/2014/main" id="{39719E28-75A6-4B39-9C79-6B367C7C1B63}"/>
              </a:ext>
            </a:extLst>
          </p:cNvPr>
          <p:cNvSpPr>
            <a:spLocks noGrp="1"/>
          </p:cNvSpPr>
          <p:nvPr>
            <p:ph type="body" sz="quarter" idx="22"/>
          </p:nvPr>
        </p:nvSpPr>
        <p:spPr>
          <a:xfrm>
            <a:off x="7187184" y="3950208"/>
            <a:ext cx="731520" cy="731520"/>
          </a:xfrm>
        </p:spPr>
        <p:txBody>
          <a:bodyPr rtlCol="0" anchor="b">
            <a:normAutofit/>
          </a:bodyPr>
          <a:lstStyle/>
          <a:p>
            <a:pPr rtl="0"/>
            <a:r>
              <a:rPr lang="es-CL" sz="4300" noProof="0" dirty="0"/>
              <a:t>2</a:t>
            </a:r>
          </a:p>
        </p:txBody>
      </p:sp>
      <p:sp>
        <p:nvSpPr>
          <p:cNvPr id="26" name="Marcador de texto 25">
            <a:extLst>
              <a:ext uri="{FF2B5EF4-FFF2-40B4-BE49-F238E27FC236}">
                <a16:creationId xmlns:a16="http://schemas.microsoft.com/office/drawing/2014/main" id="{F336E1FC-825E-4FF9-82FF-82C9BC036859}"/>
              </a:ext>
            </a:extLst>
          </p:cNvPr>
          <p:cNvSpPr>
            <a:spLocks noGrp="1"/>
          </p:cNvSpPr>
          <p:nvPr>
            <p:ph type="body" sz="quarter" idx="23"/>
          </p:nvPr>
        </p:nvSpPr>
        <p:spPr>
          <a:xfrm>
            <a:off x="6620256" y="4983480"/>
            <a:ext cx="786384" cy="655984"/>
          </a:xfrm>
        </p:spPr>
        <p:txBody>
          <a:bodyPr rtlCol="0" anchor="b">
            <a:normAutofit/>
          </a:bodyPr>
          <a:lstStyle/>
          <a:p>
            <a:pPr rtl="0"/>
            <a:r>
              <a:rPr lang="es-CL" sz="2800" noProof="0" dirty="0"/>
              <a:t>Nro.</a:t>
            </a:r>
          </a:p>
        </p:txBody>
      </p:sp>
      <p:sp>
        <p:nvSpPr>
          <p:cNvPr id="27" name="Marcador de texto 26">
            <a:extLst>
              <a:ext uri="{FF2B5EF4-FFF2-40B4-BE49-F238E27FC236}">
                <a16:creationId xmlns:a16="http://schemas.microsoft.com/office/drawing/2014/main" id="{D6588642-F609-4388-A2C8-E3B6ADD69EE6}"/>
              </a:ext>
            </a:extLst>
          </p:cNvPr>
          <p:cNvSpPr>
            <a:spLocks noGrp="1"/>
          </p:cNvSpPr>
          <p:nvPr>
            <p:ph type="body" sz="quarter" idx="24"/>
          </p:nvPr>
        </p:nvSpPr>
        <p:spPr>
          <a:xfrm>
            <a:off x="7187184" y="5111496"/>
            <a:ext cx="731520" cy="731520"/>
          </a:xfrm>
        </p:spPr>
        <p:txBody>
          <a:bodyPr rtlCol="0" anchor="b">
            <a:normAutofit/>
          </a:bodyPr>
          <a:lstStyle/>
          <a:p>
            <a:pPr rtl="0"/>
            <a:r>
              <a:rPr lang="es-CL" sz="4300" noProof="0" dirty="0"/>
              <a:t>3</a:t>
            </a:r>
          </a:p>
        </p:txBody>
      </p:sp>
    </p:spTree>
    <p:extLst>
      <p:ext uri="{BB962C8B-B14F-4D97-AF65-F5344CB8AC3E}">
        <p14:creationId xmlns:p14="http://schemas.microsoft.com/office/powerpoint/2010/main" val="307835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8C81E40-46FA-BFF1-D908-3EA9EAD0D434}"/>
              </a:ext>
            </a:extLst>
          </p:cNvPr>
          <p:cNvSpPr>
            <a:spLocks noGrp="1"/>
          </p:cNvSpPr>
          <p:nvPr>
            <p:ph type="title"/>
          </p:nvPr>
        </p:nvSpPr>
        <p:spPr>
          <a:xfrm>
            <a:off x="838200" y="365125"/>
            <a:ext cx="10515600" cy="1325563"/>
          </a:xfrm>
        </p:spPr>
        <p:txBody>
          <a:bodyPr/>
          <a:lstStyle/>
          <a:p>
            <a:pPr algn="ctr"/>
            <a:r>
              <a:rPr lang="es-CL" noProof="0" dirty="0">
                <a:solidFill>
                  <a:schemeClr val="bg1"/>
                </a:solidFill>
              </a:rPr>
              <a:t>¿Diálogo o Crítica?</a:t>
            </a:r>
          </a:p>
        </p:txBody>
      </p:sp>
      <p:sp>
        <p:nvSpPr>
          <p:cNvPr id="22" name="Content Placeholder 2">
            <a:extLst>
              <a:ext uri="{FF2B5EF4-FFF2-40B4-BE49-F238E27FC236}">
                <a16:creationId xmlns:a16="http://schemas.microsoft.com/office/drawing/2014/main" id="{7F513365-AA0C-E386-51C1-2E0EA842D961}"/>
              </a:ext>
            </a:extLst>
          </p:cNvPr>
          <p:cNvSpPr>
            <a:spLocks noGrp="1"/>
          </p:cNvSpPr>
          <p:nvPr>
            <p:ph idx="1"/>
          </p:nvPr>
        </p:nvSpPr>
        <p:spPr>
          <a:xfrm>
            <a:off x="838200" y="1825625"/>
            <a:ext cx="10515600" cy="4351338"/>
          </a:xfrm>
        </p:spPr>
        <p:txBody>
          <a:bodyPr>
            <a:normAutofit/>
          </a:bodyPr>
          <a:lstStyle/>
          <a:p>
            <a:pPr marL="0" indent="0" algn="just">
              <a:buNone/>
            </a:pPr>
            <a:r>
              <a:rPr lang="es-CL" sz="2000" noProof="0" dirty="0">
                <a:solidFill>
                  <a:schemeClr val="bg1"/>
                </a:solidFill>
              </a:rPr>
              <a:t>Amartya Sen enfoca su obra “La idea de Justicia.” en analizar y dialogar constantemente con el Pensamiento de John Rawls; recordemos que decía este: </a:t>
            </a:r>
          </a:p>
          <a:p>
            <a:pPr marL="0" indent="0" algn="just">
              <a:buNone/>
            </a:pPr>
            <a:r>
              <a:rPr lang="es-ES" sz="2000" i="1" dirty="0">
                <a:solidFill>
                  <a:schemeClr val="bg1"/>
                </a:solidFill>
              </a:rPr>
              <a:t>“La justicia es la primera virtud de las instituciones sociales, como la verdad lo es de los sistemas de pensamiento. Una teoría, por muy elegante y económica que sea, debe ser rechazada o revisada si no es verdadera; lo mismo ocurre con las leyes e instituciones, no importa cuán eficientes y ordenadas sean: deben ser reformadas o abolidas si son injustas.”</a:t>
            </a:r>
            <a:br>
              <a:rPr lang="es-ES" sz="2000" dirty="0">
                <a:solidFill>
                  <a:schemeClr val="bg1"/>
                </a:solidFill>
              </a:rPr>
            </a:br>
            <a:r>
              <a:rPr lang="es-ES" sz="2000" dirty="0">
                <a:solidFill>
                  <a:schemeClr val="bg1"/>
                </a:solidFill>
              </a:rPr>
              <a:t>(Rawls,</a:t>
            </a:r>
            <a:r>
              <a:rPr lang="es-ES" sz="2000" i="1" dirty="0">
                <a:solidFill>
                  <a:schemeClr val="bg1"/>
                </a:solidFill>
              </a:rPr>
              <a:t> A Theory of Justice</a:t>
            </a:r>
            <a:r>
              <a:rPr lang="es-ES" sz="2000" dirty="0">
                <a:solidFill>
                  <a:schemeClr val="bg1"/>
                </a:solidFill>
              </a:rPr>
              <a:t>, 1971)</a:t>
            </a:r>
          </a:p>
          <a:p>
            <a:pPr marL="0" indent="0" algn="just">
              <a:buNone/>
            </a:pPr>
            <a:endParaRPr lang="es-CL" sz="2000" dirty="0">
              <a:solidFill>
                <a:schemeClr val="bg1"/>
              </a:solidFill>
            </a:endParaRPr>
          </a:p>
          <a:p>
            <a:pPr marL="0" indent="0" algn="just">
              <a:buNone/>
            </a:pPr>
            <a:r>
              <a:rPr lang="es-CL" sz="2000" noProof="0" dirty="0">
                <a:solidFill>
                  <a:schemeClr val="bg1"/>
                </a:solidFill>
              </a:rPr>
              <a:t>Sen reconoce la influencia de Rawls en su pensamiento y en la forma en la que entendemos la justicia</a:t>
            </a:r>
            <a:r>
              <a:rPr lang="es-US" sz="2000" dirty="0">
                <a:solidFill>
                  <a:schemeClr val="bg1"/>
                </a:solidFill>
              </a:rPr>
              <a:t>. P</a:t>
            </a:r>
            <a:r>
              <a:rPr lang="es-CL" sz="2000" noProof="0" dirty="0">
                <a:solidFill>
                  <a:schemeClr val="bg1"/>
                </a:solidFill>
              </a:rPr>
              <a:t>ara Rawls, la justicia es un sistema ideal y perfecto que debiese normar las instituciones sociales, para el correcto funcionamiento de las mismas, pero, como pudimos observar en la actividad anterior, la justicia puede ponerse en disyuntivas que dependan de puntos de vista y puedan significar injusticia aún intentando no serlo.</a:t>
            </a:r>
          </a:p>
        </p:txBody>
      </p:sp>
      <p:sp>
        <p:nvSpPr>
          <p:cNvPr id="5" name="Marcador de fecha 4">
            <a:extLst>
              <a:ext uri="{FF2B5EF4-FFF2-40B4-BE49-F238E27FC236}">
                <a16:creationId xmlns:a16="http://schemas.microsoft.com/office/drawing/2014/main" id="{A622765F-D275-D7CE-3B4A-BB2ED2EDB642}"/>
              </a:ext>
            </a:extLst>
          </p:cNvPr>
          <p:cNvSpPr>
            <a:spLocks noGrp="1"/>
          </p:cNvSpPr>
          <p:nvPr>
            <p:ph type="dt" sz="half" idx="10"/>
          </p:nvPr>
        </p:nvSpPr>
        <p:spPr>
          <a:xfrm>
            <a:off x="457200" y="6488702"/>
            <a:ext cx="2743200" cy="182880"/>
          </a:xfrm>
        </p:spPr>
        <p:txBody>
          <a:bodyPr anchor="b">
            <a:normAutofit/>
          </a:bodyPr>
          <a:lstStyle/>
          <a:p>
            <a:pPr rtl="0">
              <a:lnSpc>
                <a:spcPct val="90000"/>
              </a:lnSpc>
              <a:spcAft>
                <a:spcPts val="600"/>
              </a:spcAft>
            </a:pPr>
            <a:r>
              <a:rPr lang="es-CL" sz="600" noProof="0" dirty="0"/>
              <a:t>2025</a:t>
            </a:r>
          </a:p>
        </p:txBody>
      </p:sp>
      <p:sp>
        <p:nvSpPr>
          <p:cNvPr id="6" name="Marcador de pie de página 5">
            <a:extLst>
              <a:ext uri="{FF2B5EF4-FFF2-40B4-BE49-F238E27FC236}">
                <a16:creationId xmlns:a16="http://schemas.microsoft.com/office/drawing/2014/main" id="{B0A2C3B8-4F89-C6D2-9D8D-345900009F1F}"/>
              </a:ext>
            </a:extLst>
          </p:cNvPr>
          <p:cNvSpPr>
            <a:spLocks noGrp="1"/>
          </p:cNvSpPr>
          <p:nvPr>
            <p:ph type="ftr" sz="quarter" idx="11"/>
          </p:nvPr>
        </p:nvSpPr>
        <p:spPr>
          <a:xfrm>
            <a:off x="4038600" y="6488702"/>
            <a:ext cx="4114800" cy="182880"/>
          </a:xfrm>
        </p:spPr>
        <p:txBody>
          <a:bodyPr anchor="b">
            <a:normAutofit/>
          </a:bodyPr>
          <a:lstStyle/>
          <a:p>
            <a:pPr rtl="0">
              <a:lnSpc>
                <a:spcPct val="90000"/>
              </a:lnSpc>
              <a:spcAft>
                <a:spcPts val="600"/>
              </a:spcAft>
            </a:pPr>
            <a:r>
              <a:rPr lang="es-ES" sz="600" dirty="0"/>
              <a:t>.</a:t>
            </a:r>
            <a:endParaRPr lang="es-CL" sz="600" noProof="0" dirty="0"/>
          </a:p>
        </p:txBody>
      </p:sp>
      <p:sp>
        <p:nvSpPr>
          <p:cNvPr id="7" name="Marcador de número de diapositiva 6">
            <a:extLst>
              <a:ext uri="{FF2B5EF4-FFF2-40B4-BE49-F238E27FC236}">
                <a16:creationId xmlns:a16="http://schemas.microsoft.com/office/drawing/2014/main" id="{354DD69B-6613-8892-50C3-49E03135605C}"/>
              </a:ext>
            </a:extLst>
          </p:cNvPr>
          <p:cNvSpPr>
            <a:spLocks noGrp="1"/>
          </p:cNvSpPr>
          <p:nvPr>
            <p:ph type="sldNum" sz="quarter" idx="12"/>
          </p:nvPr>
        </p:nvSpPr>
        <p:spPr>
          <a:xfrm>
            <a:off x="8997696" y="6488702"/>
            <a:ext cx="2743200" cy="182880"/>
          </a:xfrm>
        </p:spPr>
        <p:txBody>
          <a:bodyPr anchor="b">
            <a:normAutofit/>
          </a:bodyPr>
          <a:lstStyle/>
          <a:p>
            <a:pPr rtl="0">
              <a:lnSpc>
                <a:spcPct val="90000"/>
              </a:lnSpc>
              <a:spcAft>
                <a:spcPts val="600"/>
              </a:spcAft>
            </a:pPr>
            <a:fld id="{B5CEABB6-07DC-46E8-9B57-56EC44A396E5}" type="slidenum">
              <a:rPr lang="es-CL" sz="600" noProof="0" smtClean="0"/>
              <a:pPr rtl="0">
                <a:lnSpc>
                  <a:spcPct val="90000"/>
                </a:lnSpc>
                <a:spcAft>
                  <a:spcPts val="600"/>
                </a:spcAft>
              </a:pPr>
              <a:t>4</a:t>
            </a:fld>
            <a:endParaRPr lang="es-CL" sz="600" noProof="0" dirty="0"/>
          </a:p>
        </p:txBody>
      </p:sp>
    </p:spTree>
    <p:extLst>
      <p:ext uri="{BB962C8B-B14F-4D97-AF65-F5344CB8AC3E}">
        <p14:creationId xmlns:p14="http://schemas.microsoft.com/office/powerpoint/2010/main" val="231309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BCB0F-9AAF-DA7C-5B2F-A6F8B239E1EC}"/>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FC8F62F5-1852-C2AA-31EB-753CB34DB2CF}"/>
              </a:ext>
            </a:extLst>
          </p:cNvPr>
          <p:cNvSpPr>
            <a:spLocks noGrp="1"/>
          </p:cNvSpPr>
          <p:nvPr>
            <p:ph type="title"/>
          </p:nvPr>
        </p:nvSpPr>
        <p:spPr>
          <a:xfrm>
            <a:off x="838200" y="365125"/>
            <a:ext cx="10515600" cy="1325563"/>
          </a:xfrm>
        </p:spPr>
        <p:txBody>
          <a:bodyPr/>
          <a:lstStyle/>
          <a:p>
            <a:pPr algn="ctr"/>
            <a:r>
              <a:rPr lang="es-CL" noProof="0" dirty="0">
                <a:solidFill>
                  <a:schemeClr val="bg1"/>
                </a:solidFill>
              </a:rPr>
              <a:t>¿Diálogo o Crítica?</a:t>
            </a:r>
          </a:p>
        </p:txBody>
      </p:sp>
      <p:sp>
        <p:nvSpPr>
          <p:cNvPr id="22" name="Content Placeholder 2">
            <a:extLst>
              <a:ext uri="{FF2B5EF4-FFF2-40B4-BE49-F238E27FC236}">
                <a16:creationId xmlns:a16="http://schemas.microsoft.com/office/drawing/2014/main" id="{D31B5C04-A305-7FE1-EA09-EA169058AB69}"/>
              </a:ext>
            </a:extLst>
          </p:cNvPr>
          <p:cNvSpPr>
            <a:spLocks noGrp="1"/>
          </p:cNvSpPr>
          <p:nvPr>
            <p:ph idx="1"/>
          </p:nvPr>
        </p:nvSpPr>
        <p:spPr>
          <a:xfrm>
            <a:off x="838200" y="1825625"/>
            <a:ext cx="10515600" cy="4351338"/>
          </a:xfrm>
        </p:spPr>
        <p:txBody>
          <a:bodyPr>
            <a:normAutofit/>
          </a:bodyPr>
          <a:lstStyle/>
          <a:p>
            <a:pPr marL="0" indent="0" algn="just">
              <a:buNone/>
            </a:pPr>
            <a:r>
              <a:rPr lang="es-ES" sz="2000" dirty="0">
                <a:solidFill>
                  <a:schemeClr val="bg1"/>
                </a:solidFill>
              </a:rPr>
              <a:t>Sen defiende su argumento en los conceptos de </a:t>
            </a:r>
            <a:r>
              <a:rPr lang="es-ES" sz="2000" u="sng" dirty="0">
                <a:solidFill>
                  <a:schemeClr val="bg1"/>
                </a:solidFill>
              </a:rPr>
              <a:t>factibilidad</a:t>
            </a:r>
            <a:r>
              <a:rPr lang="es-ES" sz="2000" dirty="0">
                <a:solidFill>
                  <a:schemeClr val="bg1"/>
                </a:solidFill>
              </a:rPr>
              <a:t> (puede no haber consenso razonado sobre una "sociedad justa" perfecta) y </a:t>
            </a:r>
            <a:r>
              <a:rPr lang="es-ES" sz="2000" u="sng" dirty="0">
                <a:solidFill>
                  <a:schemeClr val="bg1"/>
                </a:solidFill>
              </a:rPr>
              <a:t>redundancia</a:t>
            </a:r>
            <a:r>
              <a:rPr lang="es-ES" sz="2000" dirty="0">
                <a:solidFill>
                  <a:schemeClr val="bg1"/>
                </a:solidFill>
              </a:rPr>
              <a:t> (identificar una situación perfecta no es útil para elegir entre alternativas factibles). Además, no basta con asumir que porque existen instituciones de justicia se hace efectivamente justicia, ya que lo justo depende de interpretaciones y el comportamiento real.</a:t>
            </a:r>
          </a:p>
          <a:p>
            <a:pPr marL="0" indent="0" algn="just">
              <a:buNone/>
            </a:pPr>
            <a:endParaRPr lang="es-ES" sz="2000" dirty="0">
              <a:solidFill>
                <a:schemeClr val="bg1"/>
              </a:solidFill>
            </a:endParaRPr>
          </a:p>
          <a:p>
            <a:pPr marL="0" indent="0" algn="just">
              <a:buNone/>
            </a:pPr>
            <a:r>
              <a:rPr lang="es-ES" sz="2000" dirty="0">
                <a:solidFill>
                  <a:schemeClr val="bg1"/>
                </a:solidFill>
              </a:rPr>
              <a:t>Por ejemplo, en los conflictos territoriales en Chile, aunque la restitución de tierras a comunidades mapuche no elimine toda la deuda histórica ni resuelva de inmediato los problemas de pobreza o acceso a servicios, representa un paso hacia una situación menos injusta que mantener la concentración de tierras en manos de empresas forestales sin atender a las comunidades afectadas.</a:t>
            </a:r>
            <a:endParaRPr lang="es-CL" sz="2000" dirty="0">
              <a:solidFill>
                <a:schemeClr val="bg1"/>
              </a:solidFill>
            </a:endParaRPr>
          </a:p>
          <a:p>
            <a:pPr marL="0" indent="0" algn="just">
              <a:buNone/>
            </a:pPr>
            <a:endParaRPr lang="es-CL" sz="2000" noProof="0" dirty="0">
              <a:solidFill>
                <a:schemeClr val="bg1"/>
              </a:solidFill>
            </a:endParaRPr>
          </a:p>
        </p:txBody>
      </p:sp>
      <p:sp>
        <p:nvSpPr>
          <p:cNvPr id="5" name="Marcador de fecha 4">
            <a:extLst>
              <a:ext uri="{FF2B5EF4-FFF2-40B4-BE49-F238E27FC236}">
                <a16:creationId xmlns:a16="http://schemas.microsoft.com/office/drawing/2014/main" id="{6B4F6892-1C7D-E84F-05FF-B404BC5DA58A}"/>
              </a:ext>
            </a:extLst>
          </p:cNvPr>
          <p:cNvSpPr>
            <a:spLocks noGrp="1"/>
          </p:cNvSpPr>
          <p:nvPr>
            <p:ph type="dt" sz="half" idx="10"/>
          </p:nvPr>
        </p:nvSpPr>
        <p:spPr>
          <a:xfrm>
            <a:off x="457200" y="6488702"/>
            <a:ext cx="2743200" cy="182880"/>
          </a:xfrm>
        </p:spPr>
        <p:txBody>
          <a:bodyPr anchor="b">
            <a:normAutofit/>
          </a:bodyPr>
          <a:lstStyle/>
          <a:p>
            <a:pPr rtl="0">
              <a:lnSpc>
                <a:spcPct val="90000"/>
              </a:lnSpc>
              <a:spcAft>
                <a:spcPts val="600"/>
              </a:spcAft>
            </a:pPr>
            <a:r>
              <a:rPr lang="es-CL" sz="600" noProof="0" dirty="0"/>
              <a:t>2025</a:t>
            </a:r>
          </a:p>
        </p:txBody>
      </p:sp>
      <p:sp>
        <p:nvSpPr>
          <p:cNvPr id="6" name="Marcador de pie de página 5">
            <a:extLst>
              <a:ext uri="{FF2B5EF4-FFF2-40B4-BE49-F238E27FC236}">
                <a16:creationId xmlns:a16="http://schemas.microsoft.com/office/drawing/2014/main" id="{CD44198A-7317-24FD-84FF-20032D26F7F8}"/>
              </a:ext>
            </a:extLst>
          </p:cNvPr>
          <p:cNvSpPr>
            <a:spLocks noGrp="1"/>
          </p:cNvSpPr>
          <p:nvPr>
            <p:ph type="ftr" sz="quarter" idx="11"/>
          </p:nvPr>
        </p:nvSpPr>
        <p:spPr>
          <a:xfrm>
            <a:off x="4038600" y="6488702"/>
            <a:ext cx="4114800" cy="182880"/>
          </a:xfrm>
        </p:spPr>
        <p:txBody>
          <a:bodyPr anchor="b">
            <a:normAutofit/>
          </a:bodyPr>
          <a:lstStyle/>
          <a:p>
            <a:pPr rtl="0">
              <a:lnSpc>
                <a:spcPct val="90000"/>
              </a:lnSpc>
              <a:spcAft>
                <a:spcPts val="600"/>
              </a:spcAft>
            </a:pPr>
            <a:r>
              <a:rPr lang="es-ES" sz="600" dirty="0"/>
              <a:t>.</a:t>
            </a:r>
            <a:endParaRPr lang="es-CL" sz="600" noProof="0" dirty="0"/>
          </a:p>
        </p:txBody>
      </p:sp>
      <p:sp>
        <p:nvSpPr>
          <p:cNvPr id="7" name="Marcador de número de diapositiva 6">
            <a:extLst>
              <a:ext uri="{FF2B5EF4-FFF2-40B4-BE49-F238E27FC236}">
                <a16:creationId xmlns:a16="http://schemas.microsoft.com/office/drawing/2014/main" id="{25D56ED2-486D-F197-B17F-5080D178765A}"/>
              </a:ext>
            </a:extLst>
          </p:cNvPr>
          <p:cNvSpPr>
            <a:spLocks noGrp="1"/>
          </p:cNvSpPr>
          <p:nvPr>
            <p:ph type="sldNum" sz="quarter" idx="12"/>
          </p:nvPr>
        </p:nvSpPr>
        <p:spPr>
          <a:xfrm>
            <a:off x="8997696" y="6488702"/>
            <a:ext cx="2743200" cy="182880"/>
          </a:xfrm>
        </p:spPr>
        <p:txBody>
          <a:bodyPr anchor="b">
            <a:normAutofit/>
          </a:bodyPr>
          <a:lstStyle/>
          <a:p>
            <a:pPr rtl="0">
              <a:lnSpc>
                <a:spcPct val="90000"/>
              </a:lnSpc>
              <a:spcAft>
                <a:spcPts val="600"/>
              </a:spcAft>
            </a:pPr>
            <a:fld id="{B5CEABB6-07DC-46E8-9B57-56EC44A396E5}" type="slidenum">
              <a:rPr lang="es-CL" sz="600" noProof="0" smtClean="0"/>
              <a:pPr rtl="0">
                <a:lnSpc>
                  <a:spcPct val="90000"/>
                </a:lnSpc>
                <a:spcAft>
                  <a:spcPts val="600"/>
                </a:spcAft>
              </a:pPr>
              <a:t>5</a:t>
            </a:fld>
            <a:endParaRPr lang="es-CL" sz="600" noProof="0" dirty="0"/>
          </a:p>
        </p:txBody>
      </p:sp>
    </p:spTree>
    <p:extLst>
      <p:ext uri="{BB962C8B-B14F-4D97-AF65-F5344CB8AC3E}">
        <p14:creationId xmlns:p14="http://schemas.microsoft.com/office/powerpoint/2010/main" val="330569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D7716F-4868-32E2-A9D6-1B4363216C33}"/>
              </a:ext>
            </a:extLst>
          </p:cNvPr>
          <p:cNvSpPr>
            <a:spLocks noGrp="1"/>
          </p:cNvSpPr>
          <p:nvPr>
            <p:ph type="title"/>
          </p:nvPr>
        </p:nvSpPr>
        <p:spPr/>
        <p:txBody>
          <a:bodyPr/>
          <a:lstStyle/>
          <a:p>
            <a:pPr algn="ctr"/>
            <a:r>
              <a:rPr lang="es-ES" dirty="0">
                <a:solidFill>
                  <a:schemeClr val="bg1"/>
                </a:solidFill>
              </a:rPr>
              <a:t>Comparación y no perfección absoluta</a:t>
            </a:r>
            <a:endParaRPr lang="es-CL" dirty="0">
              <a:solidFill>
                <a:schemeClr val="bg1"/>
              </a:solidFill>
            </a:endParaRPr>
          </a:p>
        </p:txBody>
      </p:sp>
      <p:sp>
        <p:nvSpPr>
          <p:cNvPr id="3" name="Marcador de contenido 2">
            <a:extLst>
              <a:ext uri="{FF2B5EF4-FFF2-40B4-BE49-F238E27FC236}">
                <a16:creationId xmlns:a16="http://schemas.microsoft.com/office/drawing/2014/main" id="{C0CDC035-AFC8-D12E-3D0A-C415D3934523}"/>
              </a:ext>
            </a:extLst>
          </p:cNvPr>
          <p:cNvSpPr>
            <a:spLocks noGrp="1"/>
          </p:cNvSpPr>
          <p:nvPr>
            <p:ph idx="1"/>
          </p:nvPr>
        </p:nvSpPr>
        <p:spPr>
          <a:xfrm>
            <a:off x="838200" y="1690688"/>
            <a:ext cx="10515600" cy="4486275"/>
          </a:xfrm>
        </p:spPr>
        <p:txBody>
          <a:bodyPr>
            <a:normAutofit/>
          </a:bodyPr>
          <a:lstStyle/>
          <a:p>
            <a:pPr marL="0" indent="0" algn="just">
              <a:buNone/>
            </a:pPr>
            <a:r>
              <a:rPr lang="es-ES" sz="2000" dirty="0">
                <a:solidFill>
                  <a:schemeClr val="bg1"/>
                </a:solidFill>
              </a:rPr>
              <a:t>Para Amartya Sen, la justicia no consiste en diseñar un modelo perfecto de instituciones, sino en la capacidad de comparar situaciones concretas y avanzar hacia la reducción de injusticias visibles. En vez de preguntar cuál sería la sociedad totalmente justa, Sen propone evaluar qué opción disponible en el presente es más justa que otra, porque disminuye el sufrimiento, la desigualdad o la exclusión. Esto significa que la justicia es un proceso gradual y comparativo, no un estado ideal inalcanzable. </a:t>
            </a:r>
            <a:r>
              <a:rPr lang="es-ES" sz="2000" i="1" dirty="0">
                <a:solidFill>
                  <a:schemeClr val="bg1"/>
                </a:solidFill>
              </a:rPr>
              <a:t>“Lo que debemos buscar no es la perfección institucional, sino la eliminación de las injusticias claramente evitables que vemos a nuestro alrededor.” (</a:t>
            </a:r>
            <a:r>
              <a:rPr lang="es-ES" sz="2000" dirty="0">
                <a:solidFill>
                  <a:schemeClr val="bg1"/>
                </a:solidFill>
              </a:rPr>
              <a:t>Sen, </a:t>
            </a:r>
            <a:r>
              <a:rPr lang="es-ES" sz="2000" i="1" dirty="0">
                <a:solidFill>
                  <a:schemeClr val="bg1"/>
                </a:solidFill>
              </a:rPr>
              <a:t>La idea de la justicia</a:t>
            </a:r>
            <a:r>
              <a:rPr lang="es-ES" sz="2000" dirty="0">
                <a:solidFill>
                  <a:schemeClr val="bg1"/>
                </a:solidFill>
              </a:rPr>
              <a:t>, 2010, p. 104)</a:t>
            </a:r>
          </a:p>
          <a:p>
            <a:pPr marL="0" indent="0" algn="just">
              <a:buNone/>
            </a:pPr>
            <a:endParaRPr lang="es-ES" sz="2000" dirty="0">
              <a:solidFill>
                <a:schemeClr val="bg1"/>
              </a:solidFill>
            </a:endParaRPr>
          </a:p>
          <a:p>
            <a:pPr marL="0" indent="0" algn="just">
              <a:buNone/>
            </a:pPr>
            <a:r>
              <a:rPr lang="es-ES" sz="2000" dirty="0">
                <a:solidFill>
                  <a:schemeClr val="bg1"/>
                </a:solidFill>
              </a:rPr>
              <a:t>Sen entiende la justicia en una lógica temporal y progresiva, quiere decir, las personas no suelen responder con un alivio de “se hizo justicia” de inmediato, este proceso es tardado e incluso quizá puede que nunca se materialice, esto además es subjetivo en cada persona, un mismo acto de injusticia puede repercutir distinto en dos personas diferentes.</a:t>
            </a:r>
          </a:p>
          <a:p>
            <a:pPr marL="0" indent="0" algn="just">
              <a:buNone/>
            </a:pPr>
            <a:endParaRPr lang="es-ES" sz="2000" dirty="0">
              <a:solidFill>
                <a:schemeClr val="bg1"/>
              </a:solidFill>
            </a:endParaRPr>
          </a:p>
        </p:txBody>
      </p:sp>
      <p:sp>
        <p:nvSpPr>
          <p:cNvPr id="4" name="Marcador de fecha 3">
            <a:extLst>
              <a:ext uri="{FF2B5EF4-FFF2-40B4-BE49-F238E27FC236}">
                <a16:creationId xmlns:a16="http://schemas.microsoft.com/office/drawing/2014/main" id="{0A92E5ED-5693-727D-60B9-A7ED4BC29F37}"/>
              </a:ext>
            </a:extLst>
          </p:cNvPr>
          <p:cNvSpPr>
            <a:spLocks noGrp="1"/>
          </p:cNvSpPr>
          <p:nvPr>
            <p:ph type="dt" sz="half" idx="10"/>
          </p:nvPr>
        </p:nvSpPr>
        <p:spPr/>
        <p:txBody>
          <a:bodyPr/>
          <a:lstStyle/>
          <a:p>
            <a:pPr rtl="0"/>
            <a:r>
              <a:rPr lang="es-ES" noProof="0" dirty="0"/>
              <a:t>2025</a:t>
            </a:r>
          </a:p>
        </p:txBody>
      </p:sp>
      <p:sp>
        <p:nvSpPr>
          <p:cNvPr id="5" name="Marcador de pie de página 4">
            <a:extLst>
              <a:ext uri="{FF2B5EF4-FFF2-40B4-BE49-F238E27FC236}">
                <a16:creationId xmlns:a16="http://schemas.microsoft.com/office/drawing/2014/main" id="{AA9A0E82-9D17-E70C-A3EB-E6CF355D8DC3}"/>
              </a:ext>
            </a:extLst>
          </p:cNvPr>
          <p:cNvSpPr>
            <a:spLocks noGrp="1"/>
          </p:cNvSpPr>
          <p:nvPr>
            <p:ph type="ftr" sz="quarter" idx="11"/>
          </p:nvPr>
        </p:nvSpPr>
        <p:spPr/>
        <p:txBody>
          <a:bodyPr/>
          <a:lstStyle/>
          <a:p>
            <a:pPr rtl="0"/>
            <a:r>
              <a:rPr lang="es-ES" dirty="0"/>
              <a:t>.</a:t>
            </a:r>
            <a:endParaRPr lang="es-ES" noProof="0" dirty="0"/>
          </a:p>
        </p:txBody>
      </p:sp>
      <p:sp>
        <p:nvSpPr>
          <p:cNvPr id="6" name="Marcador de número de diapositiva 5">
            <a:extLst>
              <a:ext uri="{FF2B5EF4-FFF2-40B4-BE49-F238E27FC236}">
                <a16:creationId xmlns:a16="http://schemas.microsoft.com/office/drawing/2014/main" id="{8BFE9652-3FE0-7DE7-AFA7-538F15E57BEF}"/>
              </a:ext>
            </a:extLst>
          </p:cNvPr>
          <p:cNvSpPr>
            <a:spLocks noGrp="1"/>
          </p:cNvSpPr>
          <p:nvPr>
            <p:ph type="sldNum" sz="quarter" idx="12"/>
          </p:nvPr>
        </p:nvSpPr>
        <p:spPr/>
        <p:txBody>
          <a:bodyPr/>
          <a:lstStyle/>
          <a:p>
            <a:pPr rtl="0"/>
            <a:fld id="{B5CEABB6-07DC-46E8-9B57-56EC44A396E5}" type="slidenum">
              <a:rPr lang="es-ES" noProof="0" smtClean="0"/>
              <a:t>6</a:t>
            </a:fld>
            <a:endParaRPr lang="es-ES" noProof="0"/>
          </a:p>
        </p:txBody>
      </p:sp>
    </p:spTree>
    <p:extLst>
      <p:ext uri="{BB962C8B-B14F-4D97-AF65-F5344CB8AC3E}">
        <p14:creationId xmlns:p14="http://schemas.microsoft.com/office/powerpoint/2010/main" val="108565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611C6A-53D3-2DE8-020E-53709E886361}"/>
              </a:ext>
            </a:extLst>
          </p:cNvPr>
          <p:cNvSpPr>
            <a:spLocks noGrp="1"/>
          </p:cNvSpPr>
          <p:nvPr>
            <p:ph type="title"/>
          </p:nvPr>
        </p:nvSpPr>
        <p:spPr/>
        <p:txBody>
          <a:bodyPr/>
          <a:lstStyle/>
          <a:p>
            <a:pPr algn="ctr"/>
            <a:r>
              <a:rPr lang="es-ES" dirty="0">
                <a:solidFill>
                  <a:schemeClr val="bg1"/>
                </a:solidFill>
              </a:rPr>
              <a:t>La revolución de las capacidades.</a:t>
            </a:r>
            <a:endParaRPr lang="es-CL" dirty="0">
              <a:solidFill>
                <a:schemeClr val="bg1"/>
              </a:solidFill>
            </a:endParaRPr>
          </a:p>
        </p:txBody>
      </p:sp>
      <p:sp>
        <p:nvSpPr>
          <p:cNvPr id="3" name="Marcador de contenido 2">
            <a:extLst>
              <a:ext uri="{FF2B5EF4-FFF2-40B4-BE49-F238E27FC236}">
                <a16:creationId xmlns:a16="http://schemas.microsoft.com/office/drawing/2014/main" id="{F9BE06DB-EC7F-2B27-B824-F5303FCA2F11}"/>
              </a:ext>
            </a:extLst>
          </p:cNvPr>
          <p:cNvSpPr>
            <a:spLocks noGrp="1"/>
          </p:cNvSpPr>
          <p:nvPr>
            <p:ph idx="1"/>
          </p:nvPr>
        </p:nvSpPr>
        <p:spPr>
          <a:xfrm>
            <a:off x="838200" y="1690688"/>
            <a:ext cx="10515600" cy="4506936"/>
          </a:xfrm>
        </p:spPr>
        <p:txBody>
          <a:bodyPr>
            <a:normAutofit fontScale="85000" lnSpcReduction="10000"/>
          </a:bodyPr>
          <a:lstStyle/>
          <a:p>
            <a:pPr marL="0" indent="0" algn="just">
              <a:buNone/>
            </a:pPr>
            <a:r>
              <a:rPr lang="es-ES" sz="2600" dirty="0">
                <a:solidFill>
                  <a:schemeClr val="bg1"/>
                </a:solidFill>
              </a:rPr>
              <a:t>Para Amartya Sen, la justicia se entiende en términos de las </a:t>
            </a:r>
            <a:r>
              <a:rPr lang="es-ES" sz="2600" u="sng" dirty="0">
                <a:solidFill>
                  <a:schemeClr val="bg1"/>
                </a:solidFill>
              </a:rPr>
              <a:t>capacidades</a:t>
            </a:r>
            <a:r>
              <a:rPr lang="es-ES" sz="2600" dirty="0">
                <a:solidFill>
                  <a:schemeClr val="bg1"/>
                </a:solidFill>
              </a:rPr>
              <a:t> reales de las personas, es decir, de su posibilidad efectiva de llevar una vida digna y desarrollar su potencial, más allá de la existencia de leyes o recursos formales. </a:t>
            </a:r>
          </a:p>
          <a:p>
            <a:pPr marL="0" indent="0" algn="just">
              <a:buNone/>
            </a:pPr>
            <a:r>
              <a:rPr lang="es-ES" sz="2600" dirty="0">
                <a:solidFill>
                  <a:schemeClr val="bg1"/>
                </a:solidFill>
              </a:rPr>
              <a:t>Además, reconoce </a:t>
            </a:r>
            <a:r>
              <a:rPr lang="es-ES" sz="2600" u="sng" dirty="0">
                <a:solidFill>
                  <a:schemeClr val="bg1"/>
                </a:solidFill>
              </a:rPr>
              <a:t>la pluralidad de valores</a:t>
            </a:r>
            <a:r>
              <a:rPr lang="es-ES" sz="2600" dirty="0">
                <a:solidFill>
                  <a:schemeClr val="bg1"/>
                </a:solidFill>
              </a:rPr>
              <a:t>, considerando que distintas personas o grupos pueden valorar de manera diferente el bienestar, la autonomía, la cultura o la igualdad, lo que implica que no existe un único principio de justicia aplicable a todos. </a:t>
            </a:r>
          </a:p>
          <a:p>
            <a:pPr marL="0" indent="0" algn="just">
              <a:buNone/>
            </a:pPr>
            <a:r>
              <a:rPr lang="es-ES" sz="2600" dirty="0">
                <a:solidFill>
                  <a:schemeClr val="bg1"/>
                </a:solidFill>
              </a:rPr>
              <a:t>En este sentido, la </a:t>
            </a:r>
            <a:r>
              <a:rPr lang="es-ES" sz="2600" u="sng" dirty="0">
                <a:solidFill>
                  <a:schemeClr val="bg1"/>
                </a:solidFill>
              </a:rPr>
              <a:t>voz de los afectados </a:t>
            </a:r>
            <a:r>
              <a:rPr lang="es-ES" sz="2600" dirty="0">
                <a:solidFill>
                  <a:schemeClr val="bg1"/>
                </a:solidFill>
              </a:rPr>
              <a:t>es esencial, ya que la justicia se construye escuchando a quienes padecen la injusticia, garantizando que las decisiones sean pertinentes y respetuosas de sus derechos. </a:t>
            </a:r>
          </a:p>
          <a:p>
            <a:pPr marL="0" indent="0" algn="just">
              <a:buNone/>
            </a:pPr>
            <a:r>
              <a:rPr lang="es-ES" sz="2600" dirty="0">
                <a:solidFill>
                  <a:schemeClr val="bg1"/>
                </a:solidFill>
              </a:rPr>
              <a:t>La conversión de los bienes primarios en la capacidad de hacer cosas que una persona considere </a:t>
            </a:r>
            <a:r>
              <a:rPr lang="es-ES" sz="2600" u="sng" dirty="0">
                <a:solidFill>
                  <a:schemeClr val="bg1"/>
                </a:solidFill>
              </a:rPr>
              <a:t>valiosas</a:t>
            </a:r>
            <a:r>
              <a:rPr lang="es-ES" sz="2600" dirty="0">
                <a:solidFill>
                  <a:schemeClr val="bg1"/>
                </a:solidFill>
              </a:rPr>
              <a:t> puede variar enormemente según las características innatas o adquiridas de cada individuo, o los contextos ambientales. Trasladar el énfasis de los bienes primarios a la evaluación efectiva de las libertades y capacidades que las personas realmente tienen.</a:t>
            </a:r>
          </a:p>
          <a:p>
            <a:pPr marL="0" indent="0" algn="just">
              <a:buNone/>
            </a:pPr>
            <a:endParaRPr lang="es-ES" sz="2600" dirty="0">
              <a:solidFill>
                <a:schemeClr val="bg1"/>
              </a:solidFill>
            </a:endParaRPr>
          </a:p>
          <a:p>
            <a:pPr marL="0" indent="0" algn="just">
              <a:buNone/>
            </a:pPr>
            <a:endParaRPr lang="es-CL" dirty="0">
              <a:solidFill>
                <a:schemeClr val="bg1"/>
              </a:solidFill>
            </a:endParaRPr>
          </a:p>
        </p:txBody>
      </p:sp>
      <p:sp>
        <p:nvSpPr>
          <p:cNvPr id="4" name="Marcador de fecha 3">
            <a:extLst>
              <a:ext uri="{FF2B5EF4-FFF2-40B4-BE49-F238E27FC236}">
                <a16:creationId xmlns:a16="http://schemas.microsoft.com/office/drawing/2014/main" id="{0C804FD5-109C-350E-969E-7703822AA022}"/>
              </a:ext>
            </a:extLst>
          </p:cNvPr>
          <p:cNvSpPr>
            <a:spLocks noGrp="1"/>
          </p:cNvSpPr>
          <p:nvPr>
            <p:ph type="dt" sz="half" idx="10"/>
          </p:nvPr>
        </p:nvSpPr>
        <p:spPr/>
        <p:txBody>
          <a:bodyPr/>
          <a:lstStyle/>
          <a:p>
            <a:pPr rtl="0"/>
            <a:r>
              <a:rPr lang="es-ES" noProof="0" dirty="0"/>
              <a:t>2025</a:t>
            </a:r>
          </a:p>
        </p:txBody>
      </p:sp>
      <p:sp>
        <p:nvSpPr>
          <p:cNvPr id="5" name="Marcador de pie de página 4">
            <a:extLst>
              <a:ext uri="{FF2B5EF4-FFF2-40B4-BE49-F238E27FC236}">
                <a16:creationId xmlns:a16="http://schemas.microsoft.com/office/drawing/2014/main" id="{8D844F26-8EF9-2DAE-115E-75EBABA31BCD}"/>
              </a:ext>
            </a:extLst>
          </p:cNvPr>
          <p:cNvSpPr>
            <a:spLocks noGrp="1"/>
          </p:cNvSpPr>
          <p:nvPr>
            <p:ph type="ftr" sz="quarter" idx="11"/>
          </p:nvPr>
        </p:nvSpPr>
        <p:spPr>
          <a:xfrm>
            <a:off x="4041648" y="6488702"/>
            <a:ext cx="4114800" cy="182880"/>
          </a:xfrm>
        </p:spPr>
        <p:txBody>
          <a:bodyPr/>
          <a:lstStyle/>
          <a:p>
            <a:pPr rtl="0"/>
            <a:r>
              <a:rPr lang="es-ES" dirty="0"/>
              <a:t>.</a:t>
            </a:r>
            <a:endParaRPr lang="es-ES" noProof="0" dirty="0"/>
          </a:p>
        </p:txBody>
      </p:sp>
      <p:sp>
        <p:nvSpPr>
          <p:cNvPr id="6" name="Marcador de número de diapositiva 5">
            <a:extLst>
              <a:ext uri="{FF2B5EF4-FFF2-40B4-BE49-F238E27FC236}">
                <a16:creationId xmlns:a16="http://schemas.microsoft.com/office/drawing/2014/main" id="{22DD50FF-FD21-0C3F-B68B-CF29570991A3}"/>
              </a:ext>
            </a:extLst>
          </p:cNvPr>
          <p:cNvSpPr>
            <a:spLocks noGrp="1"/>
          </p:cNvSpPr>
          <p:nvPr>
            <p:ph type="sldNum" sz="quarter" idx="12"/>
          </p:nvPr>
        </p:nvSpPr>
        <p:spPr/>
        <p:txBody>
          <a:bodyPr/>
          <a:lstStyle/>
          <a:p>
            <a:pPr rtl="0"/>
            <a:fld id="{B5CEABB6-07DC-46E8-9B57-56EC44A396E5}" type="slidenum">
              <a:rPr lang="es-ES" noProof="0" smtClean="0"/>
              <a:t>7</a:t>
            </a:fld>
            <a:endParaRPr lang="es-ES" noProof="0"/>
          </a:p>
        </p:txBody>
      </p:sp>
    </p:spTree>
    <p:extLst>
      <p:ext uri="{BB962C8B-B14F-4D97-AF65-F5344CB8AC3E}">
        <p14:creationId xmlns:p14="http://schemas.microsoft.com/office/powerpoint/2010/main" val="50317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79433-9909-81FE-09DD-C766B89F2C80}"/>
              </a:ext>
            </a:extLst>
          </p:cNvPr>
          <p:cNvSpPr>
            <a:spLocks noGrp="1"/>
          </p:cNvSpPr>
          <p:nvPr>
            <p:ph type="title"/>
          </p:nvPr>
        </p:nvSpPr>
        <p:spPr>
          <a:xfrm>
            <a:off x="838200" y="365125"/>
            <a:ext cx="10515600" cy="1325563"/>
          </a:xfrm>
        </p:spPr>
        <p:txBody>
          <a:bodyPr anchor="ctr">
            <a:normAutofit/>
          </a:bodyPr>
          <a:lstStyle/>
          <a:p>
            <a:r>
              <a:rPr lang="es-ES" dirty="0">
                <a:solidFill>
                  <a:schemeClr val="bg1"/>
                </a:solidFill>
              </a:rPr>
              <a:t>Conversación final</a:t>
            </a:r>
            <a:endParaRPr lang="es-CL" dirty="0">
              <a:solidFill>
                <a:schemeClr val="bg1"/>
              </a:solidFill>
            </a:endParaRPr>
          </a:p>
        </p:txBody>
      </p:sp>
      <p:sp>
        <p:nvSpPr>
          <p:cNvPr id="3" name="Marcador de contenido 2">
            <a:extLst>
              <a:ext uri="{FF2B5EF4-FFF2-40B4-BE49-F238E27FC236}">
                <a16:creationId xmlns:a16="http://schemas.microsoft.com/office/drawing/2014/main" id="{5BEEB078-4C4E-34D7-ED89-B172D4DD8515}"/>
              </a:ext>
            </a:extLst>
          </p:cNvPr>
          <p:cNvSpPr>
            <a:spLocks noGrp="1"/>
          </p:cNvSpPr>
          <p:nvPr>
            <p:ph sz="half" idx="1"/>
          </p:nvPr>
        </p:nvSpPr>
        <p:spPr>
          <a:xfrm>
            <a:off x="838200" y="1825625"/>
            <a:ext cx="5181600" cy="4351338"/>
          </a:xfrm>
        </p:spPr>
        <p:txBody>
          <a:bodyPr>
            <a:normAutofit/>
          </a:bodyPr>
          <a:lstStyle/>
          <a:p>
            <a:pPr marL="0" indent="0">
              <a:buNone/>
            </a:pPr>
            <a:r>
              <a:rPr lang="es-ES" dirty="0">
                <a:solidFill>
                  <a:schemeClr val="bg1"/>
                </a:solidFill>
              </a:rPr>
              <a:t>Alce la mano y otorgue un ejemplo de injusticia territorial que se le venga a la mente, siguiendo el pensamiento que Sen plantea.</a:t>
            </a:r>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CL" dirty="0"/>
          </a:p>
        </p:txBody>
      </p:sp>
      <p:pic>
        <p:nvPicPr>
          <p:cNvPr id="3076" name="Picture 4" descr="Desigualdad territorial: Un duro retrato de Chile | Fundación Chile  Descentralizado">
            <a:extLst>
              <a:ext uri="{FF2B5EF4-FFF2-40B4-BE49-F238E27FC236}">
                <a16:creationId xmlns:a16="http://schemas.microsoft.com/office/drawing/2014/main" id="{EC076849-ECB2-8F7B-0B60-EDE94564D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63" r="9750" b="-1"/>
          <a:stretch>
            <a:fillRect/>
          </a:stretch>
        </p:blipFill>
        <p:spPr bwMode="auto">
          <a:xfrm>
            <a:off x="6172200" y="1825625"/>
            <a:ext cx="5181600" cy="4351338"/>
          </a:xfrm>
          <a:prstGeom prst="rect">
            <a:avLst/>
          </a:prstGeom>
          <a:solidFill>
            <a:srgbClr val="FFFFFF"/>
          </a:solidFill>
        </p:spPr>
      </p:pic>
      <p:sp>
        <p:nvSpPr>
          <p:cNvPr id="4" name="Marcador de fecha 3">
            <a:extLst>
              <a:ext uri="{FF2B5EF4-FFF2-40B4-BE49-F238E27FC236}">
                <a16:creationId xmlns:a16="http://schemas.microsoft.com/office/drawing/2014/main" id="{6E6C8FB7-7BC9-FDAF-B4F3-12B053A9071D}"/>
              </a:ext>
            </a:extLst>
          </p:cNvPr>
          <p:cNvSpPr>
            <a:spLocks noGrp="1"/>
          </p:cNvSpPr>
          <p:nvPr>
            <p:ph type="dt" sz="half" idx="10"/>
          </p:nvPr>
        </p:nvSpPr>
        <p:spPr>
          <a:xfrm>
            <a:off x="457200" y="6488702"/>
            <a:ext cx="2743200" cy="182880"/>
          </a:xfrm>
        </p:spPr>
        <p:txBody>
          <a:bodyPr anchor="b">
            <a:normAutofit/>
          </a:bodyPr>
          <a:lstStyle/>
          <a:p>
            <a:pPr rtl="0">
              <a:lnSpc>
                <a:spcPct val="90000"/>
              </a:lnSpc>
              <a:spcAft>
                <a:spcPts val="600"/>
              </a:spcAft>
            </a:pPr>
            <a:r>
              <a:rPr lang="es-ES" sz="600" noProof="0" dirty="0"/>
              <a:t>2025</a:t>
            </a:r>
          </a:p>
        </p:txBody>
      </p:sp>
      <p:sp>
        <p:nvSpPr>
          <p:cNvPr id="5" name="Marcador de pie de página 4">
            <a:extLst>
              <a:ext uri="{FF2B5EF4-FFF2-40B4-BE49-F238E27FC236}">
                <a16:creationId xmlns:a16="http://schemas.microsoft.com/office/drawing/2014/main" id="{7BC2EA3F-F421-B224-FC9F-0795D1ABA00E}"/>
              </a:ext>
            </a:extLst>
          </p:cNvPr>
          <p:cNvSpPr>
            <a:spLocks noGrp="1"/>
          </p:cNvSpPr>
          <p:nvPr>
            <p:ph type="ftr" sz="quarter" idx="11"/>
          </p:nvPr>
        </p:nvSpPr>
        <p:spPr>
          <a:xfrm>
            <a:off x="4038600" y="6488702"/>
            <a:ext cx="4114800" cy="182880"/>
          </a:xfrm>
        </p:spPr>
        <p:txBody>
          <a:bodyPr anchor="b">
            <a:normAutofit/>
          </a:bodyPr>
          <a:lstStyle/>
          <a:p>
            <a:pPr rtl="0">
              <a:lnSpc>
                <a:spcPct val="90000"/>
              </a:lnSpc>
              <a:spcAft>
                <a:spcPts val="600"/>
              </a:spcAft>
            </a:pPr>
            <a:r>
              <a:rPr lang="es-ES" sz="600" noProof="0" dirty="0"/>
              <a:t>.</a:t>
            </a:r>
          </a:p>
        </p:txBody>
      </p:sp>
      <p:sp>
        <p:nvSpPr>
          <p:cNvPr id="6" name="Marcador de número de diapositiva 5">
            <a:extLst>
              <a:ext uri="{FF2B5EF4-FFF2-40B4-BE49-F238E27FC236}">
                <a16:creationId xmlns:a16="http://schemas.microsoft.com/office/drawing/2014/main" id="{7F8E3946-B3CD-851C-13BE-C954D1A5A59E}"/>
              </a:ext>
            </a:extLst>
          </p:cNvPr>
          <p:cNvSpPr>
            <a:spLocks noGrp="1"/>
          </p:cNvSpPr>
          <p:nvPr>
            <p:ph type="sldNum" sz="quarter" idx="12"/>
          </p:nvPr>
        </p:nvSpPr>
        <p:spPr>
          <a:xfrm>
            <a:off x="8997696" y="6488702"/>
            <a:ext cx="2743200" cy="182880"/>
          </a:xfrm>
        </p:spPr>
        <p:txBody>
          <a:bodyPr anchor="b">
            <a:normAutofit/>
          </a:bodyPr>
          <a:lstStyle/>
          <a:p>
            <a:pPr rtl="0">
              <a:lnSpc>
                <a:spcPct val="90000"/>
              </a:lnSpc>
              <a:spcAft>
                <a:spcPts val="600"/>
              </a:spcAft>
            </a:pPr>
            <a:fld id="{B5CEABB6-07DC-46E8-9B57-56EC44A396E5}" type="slidenum">
              <a:rPr lang="es-ES" sz="600" noProof="0" smtClean="0"/>
              <a:pPr rtl="0">
                <a:lnSpc>
                  <a:spcPct val="90000"/>
                </a:lnSpc>
                <a:spcAft>
                  <a:spcPts val="600"/>
                </a:spcAft>
              </a:pPr>
              <a:t>8</a:t>
            </a:fld>
            <a:endParaRPr lang="es-ES" sz="600" noProof="0"/>
          </a:p>
        </p:txBody>
      </p:sp>
    </p:spTree>
    <p:extLst>
      <p:ext uri="{BB962C8B-B14F-4D97-AF65-F5344CB8AC3E}">
        <p14:creationId xmlns:p14="http://schemas.microsoft.com/office/powerpoint/2010/main" val="1331672333"/>
      </p:ext>
    </p:extLst>
  </p:cSld>
  <p:clrMapOvr>
    <a:masterClrMapping/>
  </p:clrMapOvr>
</p:sld>
</file>

<file path=ppt/theme/theme1.xml><?xml version="1.0" encoding="utf-8"?>
<a:theme xmlns:a="http://schemas.openxmlformats.org/drawingml/2006/main" name="Tema de Office">
  <a:themeElements>
    <a:clrScheme name="Custom 87">
      <a:dk1>
        <a:sysClr val="windowText" lastClr="000000"/>
      </a:dk1>
      <a:lt1>
        <a:sysClr val="window" lastClr="FFFFFF"/>
      </a:lt1>
      <a:dk2>
        <a:srgbClr val="BF8641"/>
      </a:dk2>
      <a:lt2>
        <a:srgbClr val="E7E6E6"/>
      </a:lt2>
      <a:accent1>
        <a:srgbClr val="F2D6BD"/>
      </a:accent1>
      <a:accent2>
        <a:srgbClr val="616F8C"/>
      </a:accent2>
      <a:accent3>
        <a:srgbClr val="F2DAAC"/>
      </a:accent3>
      <a:accent4>
        <a:srgbClr val="373921"/>
      </a:accent4>
      <a:accent5>
        <a:srgbClr val="D9A577"/>
      </a:accent5>
      <a:accent6>
        <a:srgbClr val="A3AFB4"/>
      </a:accent6>
      <a:hlink>
        <a:srgbClr val="0563C1"/>
      </a:hlink>
      <a:folHlink>
        <a:srgbClr val="954F72"/>
      </a:folHlink>
    </a:clrScheme>
    <a:fontScheme name="Custom 123">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257755_TF89518162_Win32" id="{83CE3F15-C755-4E1A-BCC7-9625E113BBD7}" vid="{483DF2AD-CF18-4ECC-8782-A95067EC48B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56D043-63BC-4A94-9887-A7B1B2C84769}">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D622CF4D-9565-4B86-A8C6-169590EAEBFC}">
  <ds:schemaRefs>
    <ds:schemaRef ds:uri="http://schemas.microsoft.com/sharepoint/v3/contenttype/forms"/>
  </ds:schemaRefs>
</ds:datastoreItem>
</file>

<file path=customXml/itemProps3.xml><?xml version="1.0" encoding="utf-8"?>
<ds:datastoreItem xmlns:ds="http://schemas.openxmlformats.org/officeDocument/2006/customXml" ds:itemID="{4BD9B850-33FE-43D9-B469-C12FCA4960F2}">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Presentación de conferencia clásica</Template>
  <TotalTime>1921</TotalTime>
  <Words>937</Words>
  <Application>Microsoft Office PowerPoint</Application>
  <PresentationFormat>Panorámica</PresentationFormat>
  <Paragraphs>67</Paragraphs>
  <Slides>8</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Avenir Next LT Pro</vt:lpstr>
      <vt:lpstr>Bahnschrift SemiBold</vt:lpstr>
      <vt:lpstr>Bahnschrift SemiLight</vt:lpstr>
      <vt:lpstr>Calibri</vt:lpstr>
      <vt:lpstr>Elephant Pro</vt:lpstr>
      <vt:lpstr>Tema de Office</vt:lpstr>
      <vt:lpstr>Ayudantía  Amartya Sen – La idea de la justicia.</vt:lpstr>
      <vt:lpstr>Conozcamos al autor</vt:lpstr>
      <vt:lpstr>Debate inicial  ¿Quién es más “justo” que tenga la flauta?</vt:lpstr>
      <vt:lpstr>¿Diálogo o Crítica?</vt:lpstr>
      <vt:lpstr>¿Diálogo o Crítica?</vt:lpstr>
      <vt:lpstr>Comparación y no perfección absoluta</vt:lpstr>
      <vt:lpstr>La revolución de las capacidades.</vt:lpstr>
      <vt:lpstr>Conversación final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Ayudantía  La idea de justicia – Amartya Sen</dc:title>
  <dc:creator>usuario</dc:creator>
  <cp:lastModifiedBy>usuario</cp:lastModifiedBy>
  <cp:revision>7</cp:revision>
  <dcterms:created xsi:type="dcterms:W3CDTF">2025-08-23T20:35:00Z</dcterms:created>
  <dcterms:modified xsi:type="dcterms:W3CDTF">2025-08-28T21:58:31Z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