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302" r:id="rId3"/>
    <p:sldId id="309" r:id="rId4"/>
    <p:sldId id="308" r:id="rId5"/>
    <p:sldId id="288" r:id="rId6"/>
    <p:sldId id="310" r:id="rId7"/>
    <p:sldId id="290" r:id="rId8"/>
    <p:sldId id="296" r:id="rId9"/>
    <p:sldId id="311" r:id="rId10"/>
    <p:sldId id="313" r:id="rId11"/>
    <p:sldId id="312" r:id="rId12"/>
    <p:sldId id="297" r:id="rId13"/>
    <p:sldId id="298" r:id="rId14"/>
    <p:sldId id="314" r:id="rId15"/>
    <p:sldId id="299" r:id="rId16"/>
    <p:sldId id="315" r:id="rId17"/>
    <p:sldId id="300" r:id="rId18"/>
    <p:sldId id="264" r:id="rId19"/>
  </p:sldIdLst>
  <p:sldSz cx="18288000" cy="10287000"/>
  <p:notesSz cx="18288000" cy="10287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6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pos="3456" userDrawn="1">
          <p15:clr>
            <a:srgbClr val="A4A3A4"/>
          </p15:clr>
        </p15:guide>
        <p15:guide id="4" orient="horz" pos="23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B2E9"/>
    <a:srgbClr val="F8AB41"/>
    <a:srgbClr val="F4E000"/>
    <a:srgbClr val="9C0F65"/>
    <a:srgbClr val="F56B7D"/>
    <a:srgbClr val="44B386"/>
    <a:srgbClr val="C00000"/>
    <a:srgbClr val="00AEB7"/>
    <a:srgbClr val="00A098"/>
    <a:srgbClr val="3D8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67"/>
    <p:restoredTop sz="94626"/>
  </p:normalViewPr>
  <p:slideViewPr>
    <p:cSldViewPr>
      <p:cViewPr varScale="1">
        <p:scale>
          <a:sx n="46" d="100"/>
          <a:sy n="46" d="100"/>
        </p:scale>
        <p:origin x="260" y="36"/>
      </p:cViewPr>
      <p:guideLst>
        <p:guide orient="horz" pos="1656"/>
        <p:guide pos="720"/>
        <p:guide pos="3456"/>
        <p:guide orient="horz" pos="23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FFBB2-E429-4075-92C4-8A0EF627B4AB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C0B4F42-4E4B-4F31-9589-320F9671E4CB}">
      <dgm:prSet phldrT="[Texto]"/>
      <dgm:spPr/>
      <dgm:t>
        <a:bodyPr/>
        <a:lstStyle/>
        <a:p>
          <a:r>
            <a:rPr lang="es-CL" cap="all" baseline="0" dirty="0"/>
            <a:t>El diseño anticipa</a:t>
          </a:r>
        </a:p>
      </dgm:t>
    </dgm:pt>
    <dgm:pt modelId="{F42AD96B-5605-4390-B3C7-CF5761CADE59}" type="parTrans" cxnId="{EFDF81CD-DB00-4A0A-8EC0-EE1B24B8FF6D}">
      <dgm:prSet/>
      <dgm:spPr/>
      <dgm:t>
        <a:bodyPr/>
        <a:lstStyle/>
        <a:p>
          <a:endParaRPr lang="es-CL"/>
        </a:p>
      </dgm:t>
    </dgm:pt>
    <dgm:pt modelId="{8BE8F216-89B8-4592-B261-0064AAF96C28}" type="sibTrans" cxnId="{EFDF81CD-DB00-4A0A-8EC0-EE1B24B8FF6D}">
      <dgm:prSet/>
      <dgm:spPr/>
      <dgm:t>
        <a:bodyPr/>
        <a:lstStyle/>
        <a:p>
          <a:endParaRPr lang="es-CL"/>
        </a:p>
      </dgm:t>
    </dgm:pt>
    <dgm:pt modelId="{24C1DCF2-0079-44C4-8979-0DCEE97F1A97}">
      <dgm:prSet phldrT="[Texto]"/>
      <dgm:spPr/>
      <dgm:t>
        <a:bodyPr/>
        <a:lstStyle/>
        <a:p>
          <a:r>
            <a:rPr lang="es-CL" dirty="0"/>
            <a:t>PROCESOS COLABORATIVOS</a:t>
          </a:r>
        </a:p>
      </dgm:t>
    </dgm:pt>
    <dgm:pt modelId="{83A44113-CB90-4868-93F5-076600636D14}" type="parTrans" cxnId="{31BB8A77-82B6-48C6-A627-983EFA1141E5}">
      <dgm:prSet/>
      <dgm:spPr/>
      <dgm:t>
        <a:bodyPr/>
        <a:lstStyle/>
        <a:p>
          <a:endParaRPr lang="es-CL"/>
        </a:p>
      </dgm:t>
    </dgm:pt>
    <dgm:pt modelId="{30C834F0-8E52-47F7-8F65-A1B1899324EB}" type="sibTrans" cxnId="{31BB8A77-82B6-48C6-A627-983EFA1141E5}">
      <dgm:prSet/>
      <dgm:spPr/>
      <dgm:t>
        <a:bodyPr/>
        <a:lstStyle/>
        <a:p>
          <a:endParaRPr lang="es-CL"/>
        </a:p>
      </dgm:t>
    </dgm:pt>
    <dgm:pt modelId="{56ABBC0E-6AA4-4E6A-992C-2352DE9128E7}">
      <dgm:prSet phldrT="[Texto]"/>
      <dgm:spPr/>
      <dgm:t>
        <a:bodyPr/>
        <a:lstStyle/>
        <a:p>
          <a:r>
            <a:rPr lang="es-CL" dirty="0"/>
            <a:t>PROCESOS REFLEXIVOS</a:t>
          </a:r>
        </a:p>
      </dgm:t>
    </dgm:pt>
    <dgm:pt modelId="{2180809B-C55F-4031-A344-8C8F409F3C0C}" type="parTrans" cxnId="{6F31BC96-609E-44C6-A9FB-48C178DC03E3}">
      <dgm:prSet/>
      <dgm:spPr/>
      <dgm:t>
        <a:bodyPr/>
        <a:lstStyle/>
        <a:p>
          <a:endParaRPr lang="es-CL"/>
        </a:p>
      </dgm:t>
    </dgm:pt>
    <dgm:pt modelId="{8C44A6F2-5EA1-492F-8C9C-3D6E961A9B48}" type="sibTrans" cxnId="{6F31BC96-609E-44C6-A9FB-48C178DC03E3}">
      <dgm:prSet/>
      <dgm:spPr/>
      <dgm:t>
        <a:bodyPr/>
        <a:lstStyle/>
        <a:p>
          <a:endParaRPr lang="es-CL"/>
        </a:p>
      </dgm:t>
    </dgm:pt>
    <dgm:pt modelId="{B4A0AC40-CDA5-42F7-A879-150C2537EC9E}" type="pres">
      <dgm:prSet presAssocID="{2AEFFBB2-E429-4075-92C4-8A0EF627B4A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5B974C3-D48E-4C8B-B6BD-9288144C82AB}" type="pres">
      <dgm:prSet presAssocID="{8C0B4F42-4E4B-4F31-9589-320F9671E4CB}" presName="Accent1" presStyleCnt="0"/>
      <dgm:spPr/>
    </dgm:pt>
    <dgm:pt modelId="{F72FD6E4-5B58-4070-99A4-7EEAA8265383}" type="pres">
      <dgm:prSet presAssocID="{8C0B4F42-4E4B-4F31-9589-320F9671E4CB}" presName="Accent" presStyleLbl="node1" presStyleIdx="0" presStyleCnt="3"/>
      <dgm:spPr/>
    </dgm:pt>
    <dgm:pt modelId="{03B5D296-DEEF-4BD5-9695-9DAA658A3857}" type="pres">
      <dgm:prSet presAssocID="{8C0B4F42-4E4B-4F31-9589-320F9671E4C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485AD52E-A680-49BC-A699-2621911DF5BF}" type="pres">
      <dgm:prSet presAssocID="{24C1DCF2-0079-44C4-8979-0DCEE97F1A97}" presName="Accent2" presStyleCnt="0"/>
      <dgm:spPr/>
    </dgm:pt>
    <dgm:pt modelId="{4FF17056-703F-442A-8B54-F5CC783F6E5D}" type="pres">
      <dgm:prSet presAssocID="{24C1DCF2-0079-44C4-8979-0DCEE97F1A97}" presName="Accent" presStyleLbl="node1" presStyleIdx="1" presStyleCnt="3"/>
      <dgm:spPr/>
    </dgm:pt>
    <dgm:pt modelId="{EBFF4D9A-A711-4713-A690-601775A3049F}" type="pres">
      <dgm:prSet presAssocID="{24C1DCF2-0079-44C4-8979-0DCEE97F1A9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DF3136A0-1F1A-490F-B7DB-4398C3B0E981}" type="pres">
      <dgm:prSet presAssocID="{56ABBC0E-6AA4-4E6A-992C-2352DE9128E7}" presName="Accent3" presStyleCnt="0"/>
      <dgm:spPr/>
    </dgm:pt>
    <dgm:pt modelId="{DFAE88CD-3685-4639-ACF0-2AE36C48F427}" type="pres">
      <dgm:prSet presAssocID="{56ABBC0E-6AA4-4E6A-992C-2352DE9128E7}" presName="Accent" presStyleLbl="node1" presStyleIdx="2" presStyleCnt="3"/>
      <dgm:spPr/>
    </dgm:pt>
    <dgm:pt modelId="{50A011DA-1531-4B12-B116-10FAAAA407C6}" type="pres">
      <dgm:prSet presAssocID="{56ABBC0E-6AA4-4E6A-992C-2352DE9128E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EFCE8065-1F72-4A2A-944F-746FB8852285}" type="presOf" srcId="{2AEFFBB2-E429-4075-92C4-8A0EF627B4AB}" destId="{B4A0AC40-CDA5-42F7-A879-150C2537EC9E}" srcOrd="0" destOrd="0" presId="urn:microsoft.com/office/officeart/2009/layout/CircleArrowProcess"/>
    <dgm:cxn modelId="{6BD5CA6F-6772-4AA0-914C-FCA5DF816D06}" type="presOf" srcId="{56ABBC0E-6AA4-4E6A-992C-2352DE9128E7}" destId="{50A011DA-1531-4B12-B116-10FAAAA407C6}" srcOrd="0" destOrd="0" presId="urn:microsoft.com/office/officeart/2009/layout/CircleArrowProcess"/>
    <dgm:cxn modelId="{31BB8A77-82B6-48C6-A627-983EFA1141E5}" srcId="{2AEFFBB2-E429-4075-92C4-8A0EF627B4AB}" destId="{24C1DCF2-0079-44C4-8979-0DCEE97F1A97}" srcOrd="1" destOrd="0" parTransId="{83A44113-CB90-4868-93F5-076600636D14}" sibTransId="{30C834F0-8E52-47F7-8F65-A1B1899324EB}"/>
    <dgm:cxn modelId="{6F31BC96-609E-44C6-A9FB-48C178DC03E3}" srcId="{2AEFFBB2-E429-4075-92C4-8A0EF627B4AB}" destId="{56ABBC0E-6AA4-4E6A-992C-2352DE9128E7}" srcOrd="2" destOrd="0" parTransId="{2180809B-C55F-4031-A344-8C8F409F3C0C}" sibTransId="{8C44A6F2-5EA1-492F-8C9C-3D6E961A9B48}"/>
    <dgm:cxn modelId="{325D0E9B-F523-4771-8861-CE054B9F8BE2}" type="presOf" srcId="{24C1DCF2-0079-44C4-8979-0DCEE97F1A97}" destId="{EBFF4D9A-A711-4713-A690-601775A3049F}" srcOrd="0" destOrd="0" presId="urn:microsoft.com/office/officeart/2009/layout/CircleArrowProcess"/>
    <dgm:cxn modelId="{EFDF81CD-DB00-4A0A-8EC0-EE1B24B8FF6D}" srcId="{2AEFFBB2-E429-4075-92C4-8A0EF627B4AB}" destId="{8C0B4F42-4E4B-4F31-9589-320F9671E4CB}" srcOrd="0" destOrd="0" parTransId="{F42AD96B-5605-4390-B3C7-CF5761CADE59}" sibTransId="{8BE8F216-89B8-4592-B261-0064AAF96C28}"/>
    <dgm:cxn modelId="{837A0CE0-CF2D-4111-97F7-41D0D2102CD0}" type="presOf" srcId="{8C0B4F42-4E4B-4F31-9589-320F9671E4CB}" destId="{03B5D296-DEEF-4BD5-9695-9DAA658A3857}" srcOrd="0" destOrd="0" presId="urn:microsoft.com/office/officeart/2009/layout/CircleArrowProcess"/>
    <dgm:cxn modelId="{72251CCC-E9E8-4292-8755-826A4D730075}" type="presParOf" srcId="{B4A0AC40-CDA5-42F7-A879-150C2537EC9E}" destId="{B5B974C3-D48E-4C8B-B6BD-9288144C82AB}" srcOrd="0" destOrd="0" presId="urn:microsoft.com/office/officeart/2009/layout/CircleArrowProcess"/>
    <dgm:cxn modelId="{4143F00F-D13A-4B80-AEF1-3CC2DB528237}" type="presParOf" srcId="{B5B974C3-D48E-4C8B-B6BD-9288144C82AB}" destId="{F72FD6E4-5B58-4070-99A4-7EEAA8265383}" srcOrd="0" destOrd="0" presId="urn:microsoft.com/office/officeart/2009/layout/CircleArrowProcess"/>
    <dgm:cxn modelId="{9E46F484-C8D1-4866-B6E5-5FB016702C24}" type="presParOf" srcId="{B4A0AC40-CDA5-42F7-A879-150C2537EC9E}" destId="{03B5D296-DEEF-4BD5-9695-9DAA658A3857}" srcOrd="1" destOrd="0" presId="urn:microsoft.com/office/officeart/2009/layout/CircleArrowProcess"/>
    <dgm:cxn modelId="{A619F495-0F89-47B0-8A61-18F4DB5DBE83}" type="presParOf" srcId="{B4A0AC40-CDA5-42F7-A879-150C2537EC9E}" destId="{485AD52E-A680-49BC-A699-2621911DF5BF}" srcOrd="2" destOrd="0" presId="urn:microsoft.com/office/officeart/2009/layout/CircleArrowProcess"/>
    <dgm:cxn modelId="{1FEA5926-DE3A-4868-9035-5C716ECADA9E}" type="presParOf" srcId="{485AD52E-A680-49BC-A699-2621911DF5BF}" destId="{4FF17056-703F-442A-8B54-F5CC783F6E5D}" srcOrd="0" destOrd="0" presId="urn:microsoft.com/office/officeart/2009/layout/CircleArrowProcess"/>
    <dgm:cxn modelId="{2364AE84-DCF8-42F5-832F-C0C1DD1B5B18}" type="presParOf" srcId="{B4A0AC40-CDA5-42F7-A879-150C2537EC9E}" destId="{EBFF4D9A-A711-4713-A690-601775A3049F}" srcOrd="3" destOrd="0" presId="urn:microsoft.com/office/officeart/2009/layout/CircleArrowProcess"/>
    <dgm:cxn modelId="{13E380A1-8F0E-48E0-B9F7-2766AAC07317}" type="presParOf" srcId="{B4A0AC40-CDA5-42F7-A879-150C2537EC9E}" destId="{DF3136A0-1F1A-490F-B7DB-4398C3B0E981}" srcOrd="4" destOrd="0" presId="urn:microsoft.com/office/officeart/2009/layout/CircleArrowProcess"/>
    <dgm:cxn modelId="{7D50A507-8746-45AC-9A8D-721076995E99}" type="presParOf" srcId="{DF3136A0-1F1A-490F-B7DB-4398C3B0E981}" destId="{DFAE88CD-3685-4639-ACF0-2AE36C48F427}" srcOrd="0" destOrd="0" presId="urn:microsoft.com/office/officeart/2009/layout/CircleArrowProcess"/>
    <dgm:cxn modelId="{BE7D4FEF-6CF9-4A92-92C4-7341C4E113CB}" type="presParOf" srcId="{B4A0AC40-CDA5-42F7-A879-150C2537EC9E}" destId="{50A011DA-1531-4B12-B116-10FAAAA407C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4F2EB1-881A-47F4-B8E9-232D9C1F0259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75D91632-FA73-4015-B003-2081146629EB}">
      <dgm:prSet phldrT="[Texto]"/>
      <dgm:spPr/>
      <dgm:t>
        <a:bodyPr/>
        <a:lstStyle/>
        <a:p>
          <a:r>
            <a:rPr lang="es-CL" dirty="0"/>
            <a:t>FLEXIBILIDAD</a:t>
          </a:r>
        </a:p>
      </dgm:t>
    </dgm:pt>
    <dgm:pt modelId="{147A697E-E859-4119-A543-084AB887F625}" type="parTrans" cxnId="{BB0FAD66-68EC-4296-9B0B-7DA84CAC0F41}">
      <dgm:prSet/>
      <dgm:spPr/>
      <dgm:t>
        <a:bodyPr/>
        <a:lstStyle/>
        <a:p>
          <a:endParaRPr lang="es-CL"/>
        </a:p>
      </dgm:t>
    </dgm:pt>
    <dgm:pt modelId="{73740608-78C7-4C6C-BE6F-05DC0540312F}" type="sibTrans" cxnId="{BB0FAD66-68EC-4296-9B0B-7DA84CAC0F41}">
      <dgm:prSet/>
      <dgm:spPr/>
      <dgm:t>
        <a:bodyPr/>
        <a:lstStyle/>
        <a:p>
          <a:endParaRPr lang="es-CL"/>
        </a:p>
      </dgm:t>
    </dgm:pt>
    <dgm:pt modelId="{F2735F94-2049-4559-A6B5-FDA335472F73}">
      <dgm:prSet phldrT="[Texto]"/>
      <dgm:spPr/>
      <dgm:t>
        <a:bodyPr/>
        <a:lstStyle/>
        <a:p>
          <a:r>
            <a:rPr lang="es-CL" dirty="0"/>
            <a:t>CONDICIÓN FUNDAMENTAL</a:t>
          </a:r>
        </a:p>
      </dgm:t>
    </dgm:pt>
    <dgm:pt modelId="{4A33155F-2FAC-4950-98B6-C18CE90DD0DC}" type="parTrans" cxnId="{E38A649D-2200-4C40-BE77-7A3AC6194EC6}">
      <dgm:prSet/>
      <dgm:spPr/>
      <dgm:t>
        <a:bodyPr/>
        <a:lstStyle/>
        <a:p>
          <a:endParaRPr lang="es-CL"/>
        </a:p>
      </dgm:t>
    </dgm:pt>
    <dgm:pt modelId="{B6321CBA-EBE2-419D-BBF8-4D5D6D7958E0}" type="sibTrans" cxnId="{E38A649D-2200-4C40-BE77-7A3AC6194EC6}">
      <dgm:prSet/>
      <dgm:spPr/>
      <dgm:t>
        <a:bodyPr/>
        <a:lstStyle/>
        <a:p>
          <a:endParaRPr lang="es-CL"/>
        </a:p>
      </dgm:t>
    </dgm:pt>
    <dgm:pt modelId="{63985961-9512-4D6B-8927-D1605CD99AC0}">
      <dgm:prSet phldrT="[Texto]"/>
      <dgm:spPr/>
      <dgm:t>
        <a:bodyPr/>
        <a:lstStyle/>
        <a:p>
          <a:r>
            <a:rPr lang="es-CL" dirty="0"/>
            <a:t>IMPLICA PERMANENTES REVISIONES</a:t>
          </a:r>
        </a:p>
      </dgm:t>
    </dgm:pt>
    <dgm:pt modelId="{E4CC1B30-27CA-45AF-A08B-EBD616E183A1}" type="parTrans" cxnId="{266D5A54-42F7-4D7F-BEDE-858D05D0B809}">
      <dgm:prSet/>
      <dgm:spPr/>
      <dgm:t>
        <a:bodyPr/>
        <a:lstStyle/>
        <a:p>
          <a:endParaRPr lang="es-CL"/>
        </a:p>
      </dgm:t>
    </dgm:pt>
    <dgm:pt modelId="{BEC3ADF7-7A40-4661-A191-1FA4D4A3945D}" type="sibTrans" cxnId="{266D5A54-42F7-4D7F-BEDE-858D05D0B809}">
      <dgm:prSet/>
      <dgm:spPr/>
      <dgm:t>
        <a:bodyPr/>
        <a:lstStyle/>
        <a:p>
          <a:endParaRPr lang="es-CL"/>
        </a:p>
      </dgm:t>
    </dgm:pt>
    <dgm:pt modelId="{FE9BC4C7-E360-4707-915E-8C79A80CEDE1}">
      <dgm:prSet phldrT="[Texto]"/>
      <dgm:spPr/>
      <dgm:t>
        <a:bodyPr/>
        <a:lstStyle/>
        <a:p>
          <a:r>
            <a:rPr lang="es-CL" dirty="0"/>
            <a:t>EL PROYEXCTO ESTA SUJETO A LA EVALUACIÓN DE LOS ESTUDIANTES</a:t>
          </a:r>
        </a:p>
      </dgm:t>
    </dgm:pt>
    <dgm:pt modelId="{082C65B6-E78F-47C9-AE90-FB8D1025108E}" type="parTrans" cxnId="{D43D2D9A-87E7-4E6E-B8A4-CCD0261BC87B}">
      <dgm:prSet/>
      <dgm:spPr/>
      <dgm:t>
        <a:bodyPr/>
        <a:lstStyle/>
        <a:p>
          <a:endParaRPr lang="es-CL"/>
        </a:p>
      </dgm:t>
    </dgm:pt>
    <dgm:pt modelId="{A76132E5-D14A-480F-B83F-85A6F3339D93}" type="sibTrans" cxnId="{D43D2D9A-87E7-4E6E-B8A4-CCD0261BC87B}">
      <dgm:prSet/>
      <dgm:spPr/>
      <dgm:t>
        <a:bodyPr/>
        <a:lstStyle/>
        <a:p>
          <a:endParaRPr lang="es-CL"/>
        </a:p>
      </dgm:t>
    </dgm:pt>
    <dgm:pt modelId="{DFC6BDAF-F575-4CEA-AE6E-91B0F8997C1E}" type="pres">
      <dgm:prSet presAssocID="{A04F2EB1-881A-47F4-B8E9-232D9C1F025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CA37B25-58F9-48AB-85FC-2F67753C26F2}" type="pres">
      <dgm:prSet presAssocID="{75D91632-FA73-4015-B003-2081146629EB}" presName="singleCycle" presStyleCnt="0"/>
      <dgm:spPr/>
    </dgm:pt>
    <dgm:pt modelId="{05FB724B-7765-410C-8315-8ED9034030C8}" type="pres">
      <dgm:prSet presAssocID="{75D91632-FA73-4015-B003-2081146629EB}" presName="singleCenter" presStyleLbl="node1" presStyleIdx="0" presStyleCnt="4" custScaleX="201957" custScaleY="115692">
        <dgm:presLayoutVars>
          <dgm:chMax val="7"/>
          <dgm:chPref val="7"/>
        </dgm:presLayoutVars>
      </dgm:prSet>
      <dgm:spPr/>
    </dgm:pt>
    <dgm:pt modelId="{E9C38419-1CEF-4CEC-BBA8-05AC05BD8E15}" type="pres">
      <dgm:prSet presAssocID="{4A33155F-2FAC-4950-98B6-C18CE90DD0DC}" presName="Name56" presStyleLbl="parChTrans1D2" presStyleIdx="0" presStyleCnt="3"/>
      <dgm:spPr/>
    </dgm:pt>
    <dgm:pt modelId="{52B37DD1-5A30-4DDA-824F-ACDDC2DCB512}" type="pres">
      <dgm:prSet presAssocID="{F2735F94-2049-4559-A6B5-FDA335472F73}" presName="text0" presStyleLbl="node1" presStyleIdx="1" presStyleCnt="4" custScaleX="254969" custScaleY="123495">
        <dgm:presLayoutVars>
          <dgm:bulletEnabled val="1"/>
        </dgm:presLayoutVars>
      </dgm:prSet>
      <dgm:spPr/>
    </dgm:pt>
    <dgm:pt modelId="{B508B5B0-4FF5-48E4-B882-4982EDED4B67}" type="pres">
      <dgm:prSet presAssocID="{E4CC1B30-27CA-45AF-A08B-EBD616E183A1}" presName="Name56" presStyleLbl="parChTrans1D2" presStyleIdx="1" presStyleCnt="3"/>
      <dgm:spPr/>
    </dgm:pt>
    <dgm:pt modelId="{8BDD3DCA-BBE5-469A-ACD3-52930BCA8C28}" type="pres">
      <dgm:prSet presAssocID="{63985961-9512-4D6B-8927-D1605CD99AC0}" presName="text0" presStyleLbl="node1" presStyleIdx="2" presStyleCnt="4" custScaleX="288092" custScaleY="153141" custRadScaleRad="160342" custRadScaleInc="-29780">
        <dgm:presLayoutVars>
          <dgm:bulletEnabled val="1"/>
        </dgm:presLayoutVars>
      </dgm:prSet>
      <dgm:spPr/>
    </dgm:pt>
    <dgm:pt modelId="{A27B0E1F-94C0-4609-B1F0-088E8B934A6F}" type="pres">
      <dgm:prSet presAssocID="{082C65B6-E78F-47C9-AE90-FB8D1025108E}" presName="Name56" presStyleLbl="parChTrans1D2" presStyleIdx="2" presStyleCnt="3"/>
      <dgm:spPr/>
    </dgm:pt>
    <dgm:pt modelId="{73C34CB3-4D2B-4D00-B1EF-6D8BA3E16382}" type="pres">
      <dgm:prSet presAssocID="{FE9BC4C7-E360-4707-915E-8C79A80CEDE1}" presName="text0" presStyleLbl="node1" presStyleIdx="3" presStyleCnt="4" custScaleX="379887" custRadScaleRad="193426" custRadScaleInc="28910">
        <dgm:presLayoutVars>
          <dgm:bulletEnabled val="1"/>
        </dgm:presLayoutVars>
      </dgm:prSet>
      <dgm:spPr/>
    </dgm:pt>
  </dgm:ptLst>
  <dgm:cxnLst>
    <dgm:cxn modelId="{C3F54803-81D6-4329-A169-A4502A7908DC}" type="presOf" srcId="{F2735F94-2049-4559-A6B5-FDA335472F73}" destId="{52B37DD1-5A30-4DDA-824F-ACDDC2DCB512}" srcOrd="0" destOrd="0" presId="urn:microsoft.com/office/officeart/2008/layout/RadialCluster"/>
    <dgm:cxn modelId="{7C941717-E323-4904-A141-1A2BAB5C4DB8}" type="presOf" srcId="{75D91632-FA73-4015-B003-2081146629EB}" destId="{05FB724B-7765-410C-8315-8ED9034030C8}" srcOrd="0" destOrd="0" presId="urn:microsoft.com/office/officeart/2008/layout/RadialCluster"/>
    <dgm:cxn modelId="{40AB383F-5A59-4ABD-A513-A86B78A0922C}" type="presOf" srcId="{E4CC1B30-27CA-45AF-A08B-EBD616E183A1}" destId="{B508B5B0-4FF5-48E4-B882-4982EDED4B67}" srcOrd="0" destOrd="0" presId="urn:microsoft.com/office/officeart/2008/layout/RadialCluster"/>
    <dgm:cxn modelId="{7448F05F-C79E-4DAD-8E41-98DFB7102D16}" type="presOf" srcId="{A04F2EB1-881A-47F4-B8E9-232D9C1F0259}" destId="{DFC6BDAF-F575-4CEA-AE6E-91B0F8997C1E}" srcOrd="0" destOrd="0" presId="urn:microsoft.com/office/officeart/2008/layout/RadialCluster"/>
    <dgm:cxn modelId="{BB0FAD66-68EC-4296-9B0B-7DA84CAC0F41}" srcId="{A04F2EB1-881A-47F4-B8E9-232D9C1F0259}" destId="{75D91632-FA73-4015-B003-2081146629EB}" srcOrd="0" destOrd="0" parTransId="{147A697E-E859-4119-A543-084AB887F625}" sibTransId="{73740608-78C7-4C6C-BE6F-05DC0540312F}"/>
    <dgm:cxn modelId="{266D5A54-42F7-4D7F-BEDE-858D05D0B809}" srcId="{75D91632-FA73-4015-B003-2081146629EB}" destId="{63985961-9512-4D6B-8927-D1605CD99AC0}" srcOrd="1" destOrd="0" parTransId="{E4CC1B30-27CA-45AF-A08B-EBD616E183A1}" sibTransId="{BEC3ADF7-7A40-4661-A191-1FA4D4A3945D}"/>
    <dgm:cxn modelId="{8D059A7C-3379-46C9-A093-F6973C6FAAB0}" type="presOf" srcId="{4A33155F-2FAC-4950-98B6-C18CE90DD0DC}" destId="{E9C38419-1CEF-4CEC-BBA8-05AC05BD8E15}" srcOrd="0" destOrd="0" presId="urn:microsoft.com/office/officeart/2008/layout/RadialCluster"/>
    <dgm:cxn modelId="{D43D2D9A-87E7-4E6E-B8A4-CCD0261BC87B}" srcId="{75D91632-FA73-4015-B003-2081146629EB}" destId="{FE9BC4C7-E360-4707-915E-8C79A80CEDE1}" srcOrd="2" destOrd="0" parTransId="{082C65B6-E78F-47C9-AE90-FB8D1025108E}" sibTransId="{A76132E5-D14A-480F-B83F-85A6F3339D93}"/>
    <dgm:cxn modelId="{5054E69A-B89B-43FE-B623-33EA4102F427}" type="presOf" srcId="{63985961-9512-4D6B-8927-D1605CD99AC0}" destId="{8BDD3DCA-BBE5-469A-ACD3-52930BCA8C28}" srcOrd="0" destOrd="0" presId="urn:microsoft.com/office/officeart/2008/layout/RadialCluster"/>
    <dgm:cxn modelId="{E38A649D-2200-4C40-BE77-7A3AC6194EC6}" srcId="{75D91632-FA73-4015-B003-2081146629EB}" destId="{F2735F94-2049-4559-A6B5-FDA335472F73}" srcOrd="0" destOrd="0" parTransId="{4A33155F-2FAC-4950-98B6-C18CE90DD0DC}" sibTransId="{B6321CBA-EBE2-419D-BBF8-4D5D6D7958E0}"/>
    <dgm:cxn modelId="{E215E9E9-BC98-4FB7-9301-94B54437227C}" type="presOf" srcId="{082C65B6-E78F-47C9-AE90-FB8D1025108E}" destId="{A27B0E1F-94C0-4609-B1F0-088E8B934A6F}" srcOrd="0" destOrd="0" presId="urn:microsoft.com/office/officeart/2008/layout/RadialCluster"/>
    <dgm:cxn modelId="{FA5E2CFE-75F9-4A33-93B6-3E8EC23894A3}" type="presOf" srcId="{FE9BC4C7-E360-4707-915E-8C79A80CEDE1}" destId="{73C34CB3-4D2B-4D00-B1EF-6D8BA3E16382}" srcOrd="0" destOrd="0" presId="urn:microsoft.com/office/officeart/2008/layout/RadialCluster"/>
    <dgm:cxn modelId="{3F091B97-F1A7-4F16-A391-216627F8F270}" type="presParOf" srcId="{DFC6BDAF-F575-4CEA-AE6E-91B0F8997C1E}" destId="{BCA37B25-58F9-48AB-85FC-2F67753C26F2}" srcOrd="0" destOrd="0" presId="urn:microsoft.com/office/officeart/2008/layout/RadialCluster"/>
    <dgm:cxn modelId="{FAA08E44-BE72-4F94-959F-37907CCA9A67}" type="presParOf" srcId="{BCA37B25-58F9-48AB-85FC-2F67753C26F2}" destId="{05FB724B-7765-410C-8315-8ED9034030C8}" srcOrd="0" destOrd="0" presId="urn:microsoft.com/office/officeart/2008/layout/RadialCluster"/>
    <dgm:cxn modelId="{3E344020-535C-4D71-880A-C9E1A05A1F43}" type="presParOf" srcId="{BCA37B25-58F9-48AB-85FC-2F67753C26F2}" destId="{E9C38419-1CEF-4CEC-BBA8-05AC05BD8E15}" srcOrd="1" destOrd="0" presId="urn:microsoft.com/office/officeart/2008/layout/RadialCluster"/>
    <dgm:cxn modelId="{B81B017E-070B-48C7-ABC3-4CDB03F299C0}" type="presParOf" srcId="{BCA37B25-58F9-48AB-85FC-2F67753C26F2}" destId="{52B37DD1-5A30-4DDA-824F-ACDDC2DCB512}" srcOrd="2" destOrd="0" presId="urn:microsoft.com/office/officeart/2008/layout/RadialCluster"/>
    <dgm:cxn modelId="{880E6E79-5736-4360-B2B4-5708E0E0FE46}" type="presParOf" srcId="{BCA37B25-58F9-48AB-85FC-2F67753C26F2}" destId="{B508B5B0-4FF5-48E4-B882-4982EDED4B67}" srcOrd="3" destOrd="0" presId="urn:microsoft.com/office/officeart/2008/layout/RadialCluster"/>
    <dgm:cxn modelId="{587F778C-5DA2-4D09-AB5A-36F7911CB4D6}" type="presParOf" srcId="{BCA37B25-58F9-48AB-85FC-2F67753C26F2}" destId="{8BDD3DCA-BBE5-469A-ACD3-52930BCA8C28}" srcOrd="4" destOrd="0" presId="urn:microsoft.com/office/officeart/2008/layout/RadialCluster"/>
    <dgm:cxn modelId="{F1D79E30-FFBF-4C8F-BDEC-C71FC1E2DE08}" type="presParOf" srcId="{BCA37B25-58F9-48AB-85FC-2F67753C26F2}" destId="{A27B0E1F-94C0-4609-B1F0-088E8B934A6F}" srcOrd="5" destOrd="0" presId="urn:microsoft.com/office/officeart/2008/layout/RadialCluster"/>
    <dgm:cxn modelId="{E40A004C-AA72-4081-A936-EF948DBCA12C}" type="presParOf" srcId="{BCA37B25-58F9-48AB-85FC-2F67753C26F2}" destId="{73C34CB3-4D2B-4D00-B1EF-6D8BA3E1638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9A456E-7877-4704-B7B2-B035B6285C7A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6A7804B1-0583-4943-9BD8-6C96E1149ABC}">
      <dgm:prSet phldrT="[Texto]"/>
      <dgm:spPr/>
      <dgm:t>
        <a:bodyPr/>
        <a:lstStyle/>
        <a:p>
          <a:r>
            <a:rPr lang="es-CL" dirty="0"/>
            <a:t>La Pregunta Desafiante</a:t>
          </a:r>
        </a:p>
      </dgm:t>
    </dgm:pt>
    <dgm:pt modelId="{B8E44BA3-E4FF-411D-A6D9-5935BA1F6FD4}" type="parTrans" cxnId="{76A01395-4A19-45AE-8CCD-E092A9C61FF9}">
      <dgm:prSet/>
      <dgm:spPr/>
      <dgm:t>
        <a:bodyPr/>
        <a:lstStyle/>
        <a:p>
          <a:endParaRPr lang="es-CL"/>
        </a:p>
      </dgm:t>
    </dgm:pt>
    <dgm:pt modelId="{53A59F9D-74CC-437F-B61F-3CB123E43821}" type="sibTrans" cxnId="{76A01395-4A19-45AE-8CCD-E092A9C61FF9}">
      <dgm:prSet/>
      <dgm:spPr/>
      <dgm:t>
        <a:bodyPr/>
        <a:lstStyle/>
        <a:p>
          <a:endParaRPr lang="es-CL"/>
        </a:p>
      </dgm:t>
    </dgm:pt>
    <dgm:pt modelId="{FCEF5CF4-B7E2-457F-A141-58F972B0BCBE}">
      <dgm:prSet phldrT="[Texto]"/>
      <dgm:spPr/>
      <dgm:t>
        <a:bodyPr/>
        <a:lstStyle/>
        <a:p>
          <a:r>
            <a:rPr lang="es-CL" dirty="0"/>
            <a:t>Los productos principales</a:t>
          </a:r>
        </a:p>
      </dgm:t>
    </dgm:pt>
    <dgm:pt modelId="{2F1002F5-37FA-4C55-AA05-A9F78AECCF55}" type="parTrans" cxnId="{27B4629F-313C-41D3-A3C8-B5751D4EFD97}">
      <dgm:prSet/>
      <dgm:spPr/>
      <dgm:t>
        <a:bodyPr/>
        <a:lstStyle/>
        <a:p>
          <a:endParaRPr lang="es-CL"/>
        </a:p>
      </dgm:t>
    </dgm:pt>
    <dgm:pt modelId="{ECF64843-9CE4-4F40-B2C6-D746EEC4854F}" type="sibTrans" cxnId="{27B4629F-313C-41D3-A3C8-B5751D4EFD97}">
      <dgm:prSet/>
      <dgm:spPr/>
      <dgm:t>
        <a:bodyPr/>
        <a:lstStyle/>
        <a:p>
          <a:endParaRPr lang="es-CL"/>
        </a:p>
      </dgm:t>
    </dgm:pt>
    <dgm:pt modelId="{533F3021-DCB2-422F-8A34-0C04A3B5055A}">
      <dgm:prSet phldrT="[Texto]"/>
      <dgm:spPr/>
      <dgm:t>
        <a:bodyPr/>
        <a:lstStyle/>
        <a:p>
          <a:r>
            <a:rPr lang="es-CL" dirty="0"/>
            <a:t>La Muestra Pública</a:t>
          </a:r>
        </a:p>
      </dgm:t>
    </dgm:pt>
    <dgm:pt modelId="{A6A85072-DCBE-4515-A259-F4543A56668F}" type="parTrans" cxnId="{068DDBAA-D613-4820-94AF-B9FD168CBDB9}">
      <dgm:prSet/>
      <dgm:spPr/>
      <dgm:t>
        <a:bodyPr/>
        <a:lstStyle/>
        <a:p>
          <a:endParaRPr lang="es-CL"/>
        </a:p>
      </dgm:t>
    </dgm:pt>
    <dgm:pt modelId="{8680C14D-981B-43B2-9C98-707900680037}" type="sibTrans" cxnId="{068DDBAA-D613-4820-94AF-B9FD168CBDB9}">
      <dgm:prSet/>
      <dgm:spPr/>
      <dgm:t>
        <a:bodyPr/>
        <a:lstStyle/>
        <a:p>
          <a:endParaRPr lang="es-CL"/>
        </a:p>
      </dgm:t>
    </dgm:pt>
    <dgm:pt modelId="{CDF7576E-2A40-474D-9583-18355CBF4E53}">
      <dgm:prSet phldrT="[Texto]"/>
      <dgm:spPr/>
      <dgm:t>
        <a:bodyPr/>
        <a:lstStyle/>
        <a:p>
          <a:r>
            <a:rPr lang="es-ES" dirty="0"/>
            <a:t>La Bitácora de Proyecto y las pausas intencionadas de reflexión</a:t>
          </a:r>
          <a:endParaRPr lang="es-CL" dirty="0"/>
        </a:p>
      </dgm:t>
    </dgm:pt>
    <dgm:pt modelId="{5C2097A7-759B-466D-A698-49B79721BDD4}" type="parTrans" cxnId="{87DE9BEE-3A9D-4670-823D-14BA090DD37B}">
      <dgm:prSet/>
      <dgm:spPr/>
      <dgm:t>
        <a:bodyPr/>
        <a:lstStyle/>
        <a:p>
          <a:endParaRPr lang="es-CL"/>
        </a:p>
      </dgm:t>
    </dgm:pt>
    <dgm:pt modelId="{229AA6B1-738D-4164-9144-6FAF1E51D589}" type="sibTrans" cxnId="{87DE9BEE-3A9D-4670-823D-14BA090DD37B}">
      <dgm:prSet/>
      <dgm:spPr/>
      <dgm:t>
        <a:bodyPr/>
        <a:lstStyle/>
        <a:p>
          <a:endParaRPr lang="es-CL"/>
        </a:p>
      </dgm:t>
    </dgm:pt>
    <dgm:pt modelId="{BFE779FA-1921-4DC9-AFA6-6A2A51BE52FE}">
      <dgm:prSet phldrT="[Texto]"/>
      <dgm:spPr/>
      <dgm:t>
        <a:bodyPr/>
        <a:lstStyle/>
        <a:p>
          <a:r>
            <a:rPr lang="es-ES" dirty="0"/>
            <a:t>La organización del trabajo colaborativo</a:t>
          </a:r>
          <a:endParaRPr lang="es-CL" dirty="0"/>
        </a:p>
      </dgm:t>
    </dgm:pt>
    <dgm:pt modelId="{FCC2D002-1162-4F71-85EA-1DD5FAC414F1}" type="parTrans" cxnId="{41A4A971-F6C7-45C4-A707-1DD12FA3F85F}">
      <dgm:prSet/>
      <dgm:spPr/>
      <dgm:t>
        <a:bodyPr/>
        <a:lstStyle/>
        <a:p>
          <a:endParaRPr lang="es-CL"/>
        </a:p>
      </dgm:t>
    </dgm:pt>
    <dgm:pt modelId="{FCF1F957-7913-45AC-B709-CC76314E1B4D}" type="sibTrans" cxnId="{41A4A971-F6C7-45C4-A707-1DD12FA3F85F}">
      <dgm:prSet/>
      <dgm:spPr/>
      <dgm:t>
        <a:bodyPr/>
        <a:lstStyle/>
        <a:p>
          <a:endParaRPr lang="es-CL"/>
        </a:p>
      </dgm:t>
    </dgm:pt>
    <dgm:pt modelId="{AF104116-C501-46C0-B3C3-5FC89D6C4579}" type="pres">
      <dgm:prSet presAssocID="{719A456E-7877-4704-B7B2-B035B6285C7A}" presName="diagram" presStyleCnt="0">
        <dgm:presLayoutVars>
          <dgm:dir/>
          <dgm:resizeHandles val="exact"/>
        </dgm:presLayoutVars>
      </dgm:prSet>
      <dgm:spPr/>
    </dgm:pt>
    <dgm:pt modelId="{D4CB4616-522F-44F9-AB83-3826DBB6CE4D}" type="pres">
      <dgm:prSet presAssocID="{6A7804B1-0583-4943-9BD8-6C96E1149ABC}" presName="node" presStyleLbl="node1" presStyleIdx="0" presStyleCnt="5">
        <dgm:presLayoutVars>
          <dgm:bulletEnabled val="1"/>
        </dgm:presLayoutVars>
      </dgm:prSet>
      <dgm:spPr/>
    </dgm:pt>
    <dgm:pt modelId="{1531AAA9-45AA-4A45-B837-BC14F9B59105}" type="pres">
      <dgm:prSet presAssocID="{53A59F9D-74CC-437F-B61F-3CB123E43821}" presName="sibTrans" presStyleCnt="0"/>
      <dgm:spPr/>
    </dgm:pt>
    <dgm:pt modelId="{4BB1933D-1C7E-4346-825F-C06479A32E5F}" type="pres">
      <dgm:prSet presAssocID="{FCEF5CF4-B7E2-457F-A141-58F972B0BCBE}" presName="node" presStyleLbl="node1" presStyleIdx="1" presStyleCnt="5" custLinFactNeighborY="-577">
        <dgm:presLayoutVars>
          <dgm:bulletEnabled val="1"/>
        </dgm:presLayoutVars>
      </dgm:prSet>
      <dgm:spPr/>
    </dgm:pt>
    <dgm:pt modelId="{6B7AFEA5-287D-4F38-B87D-2AD691E3A5A2}" type="pres">
      <dgm:prSet presAssocID="{ECF64843-9CE4-4F40-B2C6-D746EEC4854F}" presName="sibTrans" presStyleCnt="0"/>
      <dgm:spPr/>
    </dgm:pt>
    <dgm:pt modelId="{2F1877A0-963C-4F3C-BCF2-640E5720AFD5}" type="pres">
      <dgm:prSet presAssocID="{533F3021-DCB2-422F-8A34-0C04A3B5055A}" presName="node" presStyleLbl="node1" presStyleIdx="2" presStyleCnt="5" custLinFactX="-89082" custLinFactY="21645" custLinFactNeighborX="-100000" custLinFactNeighborY="100000">
        <dgm:presLayoutVars>
          <dgm:bulletEnabled val="1"/>
        </dgm:presLayoutVars>
      </dgm:prSet>
      <dgm:spPr/>
    </dgm:pt>
    <dgm:pt modelId="{330F2479-4238-4BE2-AB07-0FFB4450330A}" type="pres">
      <dgm:prSet presAssocID="{8680C14D-981B-43B2-9C98-707900680037}" presName="sibTrans" presStyleCnt="0"/>
      <dgm:spPr/>
    </dgm:pt>
    <dgm:pt modelId="{4AE920C1-3C5E-43FF-8E0D-3A12C7DAE8D3}" type="pres">
      <dgm:prSet presAssocID="{CDF7576E-2A40-474D-9583-18355CBF4E53}" presName="node" presStyleLbl="node1" presStyleIdx="3" presStyleCnt="5" custLinFactX="58333" custLinFactY="-13977" custLinFactNeighborX="100000" custLinFactNeighborY="-100000">
        <dgm:presLayoutVars>
          <dgm:bulletEnabled val="1"/>
        </dgm:presLayoutVars>
      </dgm:prSet>
      <dgm:spPr/>
    </dgm:pt>
    <dgm:pt modelId="{C14D626F-A60A-4451-ADA5-72DBC52F90D3}" type="pres">
      <dgm:prSet presAssocID="{229AA6B1-738D-4164-9144-6FAF1E51D589}" presName="sibTrans" presStyleCnt="0"/>
      <dgm:spPr/>
    </dgm:pt>
    <dgm:pt modelId="{39AB6E82-B92D-4B4E-ACE7-11379030B546}" type="pres">
      <dgm:prSet presAssocID="{BFE779FA-1921-4DC9-AFA6-6A2A51BE52FE}" presName="node" presStyleLbl="node1" presStyleIdx="4" presStyleCnt="5">
        <dgm:presLayoutVars>
          <dgm:bulletEnabled val="1"/>
        </dgm:presLayoutVars>
      </dgm:prSet>
      <dgm:spPr/>
    </dgm:pt>
  </dgm:ptLst>
  <dgm:cxnLst>
    <dgm:cxn modelId="{7A27A503-16AC-4C54-A57B-50A27F40AEC2}" type="presOf" srcId="{CDF7576E-2A40-474D-9583-18355CBF4E53}" destId="{4AE920C1-3C5E-43FF-8E0D-3A12C7DAE8D3}" srcOrd="0" destOrd="0" presId="urn:microsoft.com/office/officeart/2005/8/layout/default"/>
    <dgm:cxn modelId="{D1FEE83E-B6EC-4CBB-BFC5-1ADC3E9A6D01}" type="presOf" srcId="{BFE779FA-1921-4DC9-AFA6-6A2A51BE52FE}" destId="{39AB6E82-B92D-4B4E-ACE7-11379030B546}" srcOrd="0" destOrd="0" presId="urn:microsoft.com/office/officeart/2005/8/layout/default"/>
    <dgm:cxn modelId="{50535166-DD8A-485B-8BBD-4C3C085FB95A}" type="presOf" srcId="{FCEF5CF4-B7E2-457F-A141-58F972B0BCBE}" destId="{4BB1933D-1C7E-4346-825F-C06479A32E5F}" srcOrd="0" destOrd="0" presId="urn:microsoft.com/office/officeart/2005/8/layout/default"/>
    <dgm:cxn modelId="{41A4A971-F6C7-45C4-A707-1DD12FA3F85F}" srcId="{719A456E-7877-4704-B7B2-B035B6285C7A}" destId="{BFE779FA-1921-4DC9-AFA6-6A2A51BE52FE}" srcOrd="4" destOrd="0" parTransId="{FCC2D002-1162-4F71-85EA-1DD5FAC414F1}" sibTransId="{FCF1F957-7913-45AC-B709-CC76314E1B4D}"/>
    <dgm:cxn modelId="{40662787-1915-4834-B6C5-C5299C7438F1}" type="presOf" srcId="{719A456E-7877-4704-B7B2-B035B6285C7A}" destId="{AF104116-C501-46C0-B3C3-5FC89D6C4579}" srcOrd="0" destOrd="0" presId="urn:microsoft.com/office/officeart/2005/8/layout/default"/>
    <dgm:cxn modelId="{03A4E48E-3B7C-476D-BF46-08681A6213EB}" type="presOf" srcId="{6A7804B1-0583-4943-9BD8-6C96E1149ABC}" destId="{D4CB4616-522F-44F9-AB83-3826DBB6CE4D}" srcOrd="0" destOrd="0" presId="urn:microsoft.com/office/officeart/2005/8/layout/default"/>
    <dgm:cxn modelId="{76A01395-4A19-45AE-8CCD-E092A9C61FF9}" srcId="{719A456E-7877-4704-B7B2-B035B6285C7A}" destId="{6A7804B1-0583-4943-9BD8-6C96E1149ABC}" srcOrd="0" destOrd="0" parTransId="{B8E44BA3-E4FF-411D-A6D9-5935BA1F6FD4}" sibTransId="{53A59F9D-74CC-437F-B61F-3CB123E43821}"/>
    <dgm:cxn modelId="{27B4629F-313C-41D3-A3C8-B5751D4EFD97}" srcId="{719A456E-7877-4704-B7B2-B035B6285C7A}" destId="{FCEF5CF4-B7E2-457F-A141-58F972B0BCBE}" srcOrd="1" destOrd="0" parTransId="{2F1002F5-37FA-4C55-AA05-A9F78AECCF55}" sibTransId="{ECF64843-9CE4-4F40-B2C6-D746EEC4854F}"/>
    <dgm:cxn modelId="{068DDBAA-D613-4820-94AF-B9FD168CBDB9}" srcId="{719A456E-7877-4704-B7B2-B035B6285C7A}" destId="{533F3021-DCB2-422F-8A34-0C04A3B5055A}" srcOrd="2" destOrd="0" parTransId="{A6A85072-DCBE-4515-A259-F4543A56668F}" sibTransId="{8680C14D-981B-43B2-9C98-707900680037}"/>
    <dgm:cxn modelId="{72F00FE6-C64D-45E8-85D8-DF79D4CA15D5}" type="presOf" srcId="{533F3021-DCB2-422F-8A34-0C04A3B5055A}" destId="{2F1877A0-963C-4F3C-BCF2-640E5720AFD5}" srcOrd="0" destOrd="0" presId="urn:microsoft.com/office/officeart/2005/8/layout/default"/>
    <dgm:cxn modelId="{87DE9BEE-3A9D-4670-823D-14BA090DD37B}" srcId="{719A456E-7877-4704-B7B2-B035B6285C7A}" destId="{CDF7576E-2A40-474D-9583-18355CBF4E53}" srcOrd="3" destOrd="0" parTransId="{5C2097A7-759B-466D-A698-49B79721BDD4}" sibTransId="{229AA6B1-738D-4164-9144-6FAF1E51D589}"/>
    <dgm:cxn modelId="{F6CE1A7B-1380-4334-9DBD-94BC296130BC}" type="presParOf" srcId="{AF104116-C501-46C0-B3C3-5FC89D6C4579}" destId="{D4CB4616-522F-44F9-AB83-3826DBB6CE4D}" srcOrd="0" destOrd="0" presId="urn:microsoft.com/office/officeart/2005/8/layout/default"/>
    <dgm:cxn modelId="{82215EFF-BF0C-49C7-90AF-77657B7E107A}" type="presParOf" srcId="{AF104116-C501-46C0-B3C3-5FC89D6C4579}" destId="{1531AAA9-45AA-4A45-B837-BC14F9B59105}" srcOrd="1" destOrd="0" presId="urn:microsoft.com/office/officeart/2005/8/layout/default"/>
    <dgm:cxn modelId="{73AECFAD-3FFE-4C95-BEDD-F458AAD6C7FA}" type="presParOf" srcId="{AF104116-C501-46C0-B3C3-5FC89D6C4579}" destId="{4BB1933D-1C7E-4346-825F-C06479A32E5F}" srcOrd="2" destOrd="0" presId="urn:microsoft.com/office/officeart/2005/8/layout/default"/>
    <dgm:cxn modelId="{6BDE0338-12A7-49D3-8567-0D3AFAACA329}" type="presParOf" srcId="{AF104116-C501-46C0-B3C3-5FC89D6C4579}" destId="{6B7AFEA5-287D-4F38-B87D-2AD691E3A5A2}" srcOrd="3" destOrd="0" presId="urn:microsoft.com/office/officeart/2005/8/layout/default"/>
    <dgm:cxn modelId="{4F61BEA5-1DAF-4A5C-82FC-5259792B549F}" type="presParOf" srcId="{AF104116-C501-46C0-B3C3-5FC89D6C4579}" destId="{2F1877A0-963C-4F3C-BCF2-640E5720AFD5}" srcOrd="4" destOrd="0" presId="urn:microsoft.com/office/officeart/2005/8/layout/default"/>
    <dgm:cxn modelId="{931E186C-6D74-4350-954C-352045BF1310}" type="presParOf" srcId="{AF104116-C501-46C0-B3C3-5FC89D6C4579}" destId="{330F2479-4238-4BE2-AB07-0FFB4450330A}" srcOrd="5" destOrd="0" presId="urn:microsoft.com/office/officeart/2005/8/layout/default"/>
    <dgm:cxn modelId="{5DE40058-AC75-4400-9B47-F0A220505B15}" type="presParOf" srcId="{AF104116-C501-46C0-B3C3-5FC89D6C4579}" destId="{4AE920C1-3C5E-43FF-8E0D-3A12C7DAE8D3}" srcOrd="6" destOrd="0" presId="urn:microsoft.com/office/officeart/2005/8/layout/default"/>
    <dgm:cxn modelId="{1A9BDECE-557D-4801-9A0B-76E4C4F7DFC9}" type="presParOf" srcId="{AF104116-C501-46C0-B3C3-5FC89D6C4579}" destId="{C14D626F-A60A-4451-ADA5-72DBC52F90D3}" srcOrd="7" destOrd="0" presId="urn:microsoft.com/office/officeart/2005/8/layout/default"/>
    <dgm:cxn modelId="{B167A50D-E611-49CA-93E9-FA71505BC870}" type="presParOf" srcId="{AF104116-C501-46C0-B3C3-5FC89D6C4579}" destId="{39AB6E82-B92D-4B4E-ACE7-11379030B54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67F3C4-7F3A-4EFE-819E-68DB24172E6C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FC818686-236D-4075-84F5-A4B81FC96FF5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El desarrollo de una interdependencia positiva al interior de un grupo</a:t>
          </a:r>
          <a:endParaRPr lang="es-CL" dirty="0">
            <a:solidFill>
              <a:schemeClr val="tx1"/>
            </a:solidFill>
          </a:endParaRPr>
        </a:p>
      </dgm:t>
    </dgm:pt>
    <dgm:pt modelId="{10A61C27-DE84-40DF-9A1F-3417C9AC16FB}" type="parTrans" cxnId="{2D56B913-4223-4375-8495-088279A35904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A75F733A-87F8-4212-BBE3-E971C934F6E9}" type="sibTrans" cxnId="{2D56B913-4223-4375-8495-088279A35904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8904AB6E-ADF4-4664-80D5-D3E39FABC5F1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Asegurar el cumplimiento y responsabilidad individual</a:t>
          </a:r>
          <a:endParaRPr lang="es-CL" dirty="0">
            <a:solidFill>
              <a:schemeClr val="tx1"/>
            </a:solidFill>
          </a:endParaRPr>
        </a:p>
      </dgm:t>
    </dgm:pt>
    <dgm:pt modelId="{56958D7D-0FE5-4DEA-9040-D8B054F5B880}" type="parTrans" cxnId="{4B66E2E8-DF30-480E-BDC3-3E30F692B79A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BEBCD84C-BC4F-483E-ABA3-93B8BBF57CB4}" type="sibTrans" cxnId="{4B66E2E8-DF30-480E-BDC3-3E30F692B79A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8B17C9CB-D5C9-4640-AB29-7A34BC4EF447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Reflexión sobre las capacidades interpersonales</a:t>
          </a:r>
          <a:endParaRPr lang="es-CL" dirty="0">
            <a:solidFill>
              <a:schemeClr val="tx1"/>
            </a:solidFill>
          </a:endParaRPr>
        </a:p>
      </dgm:t>
    </dgm:pt>
    <dgm:pt modelId="{C3817CED-1B22-4FF7-8185-724301D94D6A}" type="parTrans" cxnId="{3F4931C5-CA62-474E-A1C6-2784C41F665F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70C69A18-8DE7-4560-8DE8-9BBBA4D28C4C}" type="sibTrans" cxnId="{3F4931C5-CA62-474E-A1C6-2784C41F665F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E90451BB-4839-4892-87FD-6D9B451322C6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Tiempo para el procesamiento de grupo</a:t>
          </a:r>
          <a:endParaRPr lang="es-CL" dirty="0">
            <a:solidFill>
              <a:schemeClr val="tx1"/>
            </a:solidFill>
          </a:endParaRPr>
        </a:p>
      </dgm:t>
    </dgm:pt>
    <dgm:pt modelId="{ED27DF3E-6A69-454B-9155-E393C28F5B28}" type="parTrans" cxnId="{C225B83A-098D-4CB8-917C-87870F3B1B51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810531BA-5E2C-4D26-AAC6-86BC194E8DCA}" type="sibTrans" cxnId="{C225B83A-098D-4CB8-917C-87870F3B1B51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9119AC3D-14DE-4B22-A9B6-50337C4B7E16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Regular las interacciones y asegurar la participación de todos</a:t>
          </a:r>
          <a:endParaRPr lang="es-CL" dirty="0">
            <a:solidFill>
              <a:schemeClr val="tx1"/>
            </a:solidFill>
          </a:endParaRPr>
        </a:p>
      </dgm:t>
    </dgm:pt>
    <dgm:pt modelId="{3ADF6924-16B8-43D3-A70D-3F779817AE34}" type="parTrans" cxnId="{5CFD0795-2F72-4031-8F27-0E5E29AAE626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FCF18D10-FE91-491E-AEC1-9058D87D687E}" type="sibTrans" cxnId="{5CFD0795-2F72-4031-8F27-0E5E29AAE626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3309B006-912B-4246-9A26-50B24FC46A39}" type="pres">
      <dgm:prSet presAssocID="{9067F3C4-7F3A-4EFE-819E-68DB24172E6C}" presName="Name0" presStyleCnt="0">
        <dgm:presLayoutVars>
          <dgm:dir/>
          <dgm:resizeHandles val="exact"/>
        </dgm:presLayoutVars>
      </dgm:prSet>
      <dgm:spPr/>
    </dgm:pt>
    <dgm:pt modelId="{9E25A9DD-1258-4A47-9F43-1EB50427B954}" type="pres">
      <dgm:prSet presAssocID="{9067F3C4-7F3A-4EFE-819E-68DB24172E6C}" presName="cycle" presStyleCnt="0"/>
      <dgm:spPr/>
    </dgm:pt>
    <dgm:pt modelId="{D887297E-8BB4-43CB-B31C-B3ECB53AFB64}" type="pres">
      <dgm:prSet presAssocID="{FC818686-236D-4075-84F5-A4B81FC96FF5}" presName="nodeFirstNode" presStyleLbl="node1" presStyleIdx="0" presStyleCnt="5">
        <dgm:presLayoutVars>
          <dgm:bulletEnabled val="1"/>
        </dgm:presLayoutVars>
      </dgm:prSet>
      <dgm:spPr/>
    </dgm:pt>
    <dgm:pt modelId="{26EB9897-5F2B-445C-A266-64FD82A1F9E1}" type="pres">
      <dgm:prSet presAssocID="{A75F733A-87F8-4212-BBE3-E971C934F6E9}" presName="sibTransFirstNode" presStyleLbl="bgShp" presStyleIdx="0" presStyleCnt="1"/>
      <dgm:spPr/>
    </dgm:pt>
    <dgm:pt modelId="{F755D06F-8AFE-4D97-AD9E-215C195A2575}" type="pres">
      <dgm:prSet presAssocID="{8904AB6E-ADF4-4664-80D5-D3E39FABC5F1}" presName="nodeFollowingNodes" presStyleLbl="node1" presStyleIdx="1" presStyleCnt="5">
        <dgm:presLayoutVars>
          <dgm:bulletEnabled val="1"/>
        </dgm:presLayoutVars>
      </dgm:prSet>
      <dgm:spPr/>
    </dgm:pt>
    <dgm:pt modelId="{29FBF7FB-0CC4-4747-A617-03924750E000}" type="pres">
      <dgm:prSet presAssocID="{8B17C9CB-D5C9-4640-AB29-7A34BC4EF447}" presName="nodeFollowingNodes" presStyleLbl="node1" presStyleIdx="2" presStyleCnt="5">
        <dgm:presLayoutVars>
          <dgm:bulletEnabled val="1"/>
        </dgm:presLayoutVars>
      </dgm:prSet>
      <dgm:spPr/>
    </dgm:pt>
    <dgm:pt modelId="{6DF94D0C-8C4F-49AC-9EDA-3012B72A08DA}" type="pres">
      <dgm:prSet presAssocID="{E90451BB-4839-4892-87FD-6D9B451322C6}" presName="nodeFollowingNodes" presStyleLbl="node1" presStyleIdx="3" presStyleCnt="5">
        <dgm:presLayoutVars>
          <dgm:bulletEnabled val="1"/>
        </dgm:presLayoutVars>
      </dgm:prSet>
      <dgm:spPr/>
    </dgm:pt>
    <dgm:pt modelId="{317FD058-2F65-4B62-8234-0E265C3FFCEE}" type="pres">
      <dgm:prSet presAssocID="{9119AC3D-14DE-4B22-A9B6-50337C4B7E16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6EE6620A-3CAB-4735-9EC8-7D97D7C74AC3}" type="presOf" srcId="{FC818686-236D-4075-84F5-A4B81FC96FF5}" destId="{D887297E-8BB4-43CB-B31C-B3ECB53AFB64}" srcOrd="0" destOrd="0" presId="urn:microsoft.com/office/officeart/2005/8/layout/cycle3"/>
    <dgm:cxn modelId="{6FD2FA0B-3D1B-46FA-8A66-C7366E8D2233}" type="presOf" srcId="{A75F733A-87F8-4212-BBE3-E971C934F6E9}" destId="{26EB9897-5F2B-445C-A266-64FD82A1F9E1}" srcOrd="0" destOrd="0" presId="urn:microsoft.com/office/officeart/2005/8/layout/cycle3"/>
    <dgm:cxn modelId="{2D56B913-4223-4375-8495-088279A35904}" srcId="{9067F3C4-7F3A-4EFE-819E-68DB24172E6C}" destId="{FC818686-236D-4075-84F5-A4B81FC96FF5}" srcOrd="0" destOrd="0" parTransId="{10A61C27-DE84-40DF-9A1F-3417C9AC16FB}" sibTransId="{A75F733A-87F8-4212-BBE3-E971C934F6E9}"/>
    <dgm:cxn modelId="{8960E639-816F-4893-AFF2-8DAC0E90E511}" type="presOf" srcId="{9119AC3D-14DE-4B22-A9B6-50337C4B7E16}" destId="{317FD058-2F65-4B62-8234-0E265C3FFCEE}" srcOrd="0" destOrd="0" presId="urn:microsoft.com/office/officeart/2005/8/layout/cycle3"/>
    <dgm:cxn modelId="{C225B83A-098D-4CB8-917C-87870F3B1B51}" srcId="{9067F3C4-7F3A-4EFE-819E-68DB24172E6C}" destId="{E90451BB-4839-4892-87FD-6D9B451322C6}" srcOrd="3" destOrd="0" parTransId="{ED27DF3E-6A69-454B-9155-E393C28F5B28}" sibTransId="{810531BA-5E2C-4D26-AAC6-86BC194E8DCA}"/>
    <dgm:cxn modelId="{22D8357E-5104-420B-A5AF-7A5925F878BF}" type="presOf" srcId="{9067F3C4-7F3A-4EFE-819E-68DB24172E6C}" destId="{3309B006-912B-4246-9A26-50B24FC46A39}" srcOrd="0" destOrd="0" presId="urn:microsoft.com/office/officeart/2005/8/layout/cycle3"/>
    <dgm:cxn modelId="{5CFD0795-2F72-4031-8F27-0E5E29AAE626}" srcId="{9067F3C4-7F3A-4EFE-819E-68DB24172E6C}" destId="{9119AC3D-14DE-4B22-A9B6-50337C4B7E16}" srcOrd="4" destOrd="0" parTransId="{3ADF6924-16B8-43D3-A70D-3F779817AE34}" sibTransId="{FCF18D10-FE91-491E-AEC1-9058D87D687E}"/>
    <dgm:cxn modelId="{7C9082AD-FB93-47F7-B874-8F7DC2D3003C}" type="presOf" srcId="{8904AB6E-ADF4-4664-80D5-D3E39FABC5F1}" destId="{F755D06F-8AFE-4D97-AD9E-215C195A2575}" srcOrd="0" destOrd="0" presId="urn:microsoft.com/office/officeart/2005/8/layout/cycle3"/>
    <dgm:cxn modelId="{3F4931C5-CA62-474E-A1C6-2784C41F665F}" srcId="{9067F3C4-7F3A-4EFE-819E-68DB24172E6C}" destId="{8B17C9CB-D5C9-4640-AB29-7A34BC4EF447}" srcOrd="2" destOrd="0" parTransId="{C3817CED-1B22-4FF7-8185-724301D94D6A}" sibTransId="{70C69A18-8DE7-4560-8DE8-9BBBA4D28C4C}"/>
    <dgm:cxn modelId="{7301DECF-37C0-4D46-A0A2-76362746B87F}" type="presOf" srcId="{8B17C9CB-D5C9-4640-AB29-7A34BC4EF447}" destId="{29FBF7FB-0CC4-4747-A617-03924750E000}" srcOrd="0" destOrd="0" presId="urn:microsoft.com/office/officeart/2005/8/layout/cycle3"/>
    <dgm:cxn modelId="{4B66E2E8-DF30-480E-BDC3-3E30F692B79A}" srcId="{9067F3C4-7F3A-4EFE-819E-68DB24172E6C}" destId="{8904AB6E-ADF4-4664-80D5-D3E39FABC5F1}" srcOrd="1" destOrd="0" parTransId="{56958D7D-0FE5-4DEA-9040-D8B054F5B880}" sibTransId="{BEBCD84C-BC4F-483E-ABA3-93B8BBF57CB4}"/>
    <dgm:cxn modelId="{A6972BF9-C7C9-4FB5-8CF6-6F0AC6FAE64E}" type="presOf" srcId="{E90451BB-4839-4892-87FD-6D9B451322C6}" destId="{6DF94D0C-8C4F-49AC-9EDA-3012B72A08DA}" srcOrd="0" destOrd="0" presId="urn:microsoft.com/office/officeart/2005/8/layout/cycle3"/>
    <dgm:cxn modelId="{C60398BE-4919-4B5A-83F9-F6DC26632215}" type="presParOf" srcId="{3309B006-912B-4246-9A26-50B24FC46A39}" destId="{9E25A9DD-1258-4A47-9F43-1EB50427B954}" srcOrd="0" destOrd="0" presId="urn:microsoft.com/office/officeart/2005/8/layout/cycle3"/>
    <dgm:cxn modelId="{EDA7C1E4-8002-451E-85F3-D00188336E14}" type="presParOf" srcId="{9E25A9DD-1258-4A47-9F43-1EB50427B954}" destId="{D887297E-8BB4-43CB-B31C-B3ECB53AFB64}" srcOrd="0" destOrd="0" presId="urn:microsoft.com/office/officeart/2005/8/layout/cycle3"/>
    <dgm:cxn modelId="{FCEF2C26-FFC7-4CD1-B4EC-ACCAFA445E74}" type="presParOf" srcId="{9E25A9DD-1258-4A47-9F43-1EB50427B954}" destId="{26EB9897-5F2B-445C-A266-64FD82A1F9E1}" srcOrd="1" destOrd="0" presId="urn:microsoft.com/office/officeart/2005/8/layout/cycle3"/>
    <dgm:cxn modelId="{8FB33577-5A0B-4431-B06A-06367D1C480B}" type="presParOf" srcId="{9E25A9DD-1258-4A47-9F43-1EB50427B954}" destId="{F755D06F-8AFE-4D97-AD9E-215C195A2575}" srcOrd="2" destOrd="0" presId="urn:microsoft.com/office/officeart/2005/8/layout/cycle3"/>
    <dgm:cxn modelId="{A9151505-6A1D-4D7D-BA20-03A2D2480FE1}" type="presParOf" srcId="{9E25A9DD-1258-4A47-9F43-1EB50427B954}" destId="{29FBF7FB-0CC4-4747-A617-03924750E000}" srcOrd="3" destOrd="0" presId="urn:microsoft.com/office/officeart/2005/8/layout/cycle3"/>
    <dgm:cxn modelId="{F9B79ADB-1313-43FA-B433-9922B0BF2697}" type="presParOf" srcId="{9E25A9DD-1258-4A47-9F43-1EB50427B954}" destId="{6DF94D0C-8C4F-49AC-9EDA-3012B72A08DA}" srcOrd="4" destOrd="0" presId="urn:microsoft.com/office/officeart/2005/8/layout/cycle3"/>
    <dgm:cxn modelId="{1E58BA56-30A7-450C-BA13-472F7BFA4ADB}" type="presParOf" srcId="{9E25A9DD-1258-4A47-9F43-1EB50427B954}" destId="{317FD058-2F65-4B62-8234-0E265C3FFCE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240B3D-E69B-4231-B63A-EE38862E09B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BB5C7F47-9B1A-4540-B645-48C04D34FA52}">
      <dgm:prSet phldrT="[Texto]"/>
      <dgm:spPr/>
      <dgm:t>
        <a:bodyPr/>
        <a:lstStyle/>
        <a:p>
          <a:r>
            <a:rPr lang="es-CL" dirty="0"/>
            <a:t>PREGUNTA DESAFIANTE</a:t>
          </a:r>
        </a:p>
      </dgm:t>
    </dgm:pt>
    <dgm:pt modelId="{74944F67-195D-4C04-9A2B-F1EB34E3B39E}" type="parTrans" cxnId="{66C3DD5D-7FC4-4B7F-AEF0-89424E8A2895}">
      <dgm:prSet/>
      <dgm:spPr/>
      <dgm:t>
        <a:bodyPr/>
        <a:lstStyle/>
        <a:p>
          <a:endParaRPr lang="es-CL"/>
        </a:p>
      </dgm:t>
    </dgm:pt>
    <dgm:pt modelId="{1B027DD8-371B-42EF-B418-F3C3AE83D985}" type="sibTrans" cxnId="{66C3DD5D-7FC4-4B7F-AEF0-89424E8A2895}">
      <dgm:prSet/>
      <dgm:spPr/>
      <dgm:t>
        <a:bodyPr/>
        <a:lstStyle/>
        <a:p>
          <a:endParaRPr lang="es-CL"/>
        </a:p>
      </dgm:t>
    </dgm:pt>
    <dgm:pt modelId="{5C47F192-E647-43AB-A38A-B8B1ABF28B87}">
      <dgm:prSet phldrT="[Texto]"/>
      <dgm:spPr/>
      <dgm:t>
        <a:bodyPr/>
        <a:lstStyle/>
        <a:p>
          <a:r>
            <a:rPr lang="es-CL" dirty="0"/>
            <a:t>CONTEXTO </a:t>
          </a:r>
        </a:p>
      </dgm:t>
    </dgm:pt>
    <dgm:pt modelId="{F4460A0B-7A46-46E8-96E7-5C4F03F7EA20}" type="parTrans" cxnId="{6F7C6FF6-3DED-4DD9-ADDB-C3B5C0E63220}">
      <dgm:prSet/>
      <dgm:spPr/>
      <dgm:t>
        <a:bodyPr/>
        <a:lstStyle/>
        <a:p>
          <a:endParaRPr lang="es-CL"/>
        </a:p>
      </dgm:t>
    </dgm:pt>
    <dgm:pt modelId="{78255730-960D-4CA6-AFFB-82872BC53620}" type="sibTrans" cxnId="{6F7C6FF6-3DED-4DD9-ADDB-C3B5C0E63220}">
      <dgm:prSet/>
      <dgm:spPr/>
      <dgm:t>
        <a:bodyPr/>
        <a:lstStyle/>
        <a:p>
          <a:endParaRPr lang="es-CL"/>
        </a:p>
      </dgm:t>
    </dgm:pt>
    <dgm:pt modelId="{B6246608-2CF1-4AEF-B050-7B1DD0C9713C}">
      <dgm:prSet phldrT="[Texto]"/>
      <dgm:spPr/>
      <dgm:t>
        <a:bodyPr/>
        <a:lstStyle/>
        <a:p>
          <a:r>
            <a:rPr lang="es-CL" dirty="0"/>
            <a:t>ESTUDIANTES</a:t>
          </a:r>
        </a:p>
      </dgm:t>
    </dgm:pt>
    <dgm:pt modelId="{38091CC9-3214-4191-A1BE-171F544C1ED3}" type="parTrans" cxnId="{CB2E890E-A574-490B-ADAF-3DB8DB41D763}">
      <dgm:prSet/>
      <dgm:spPr/>
      <dgm:t>
        <a:bodyPr/>
        <a:lstStyle/>
        <a:p>
          <a:endParaRPr lang="es-CL"/>
        </a:p>
      </dgm:t>
    </dgm:pt>
    <dgm:pt modelId="{A8C3A86F-9739-498D-82C4-46F8AA6F907C}" type="sibTrans" cxnId="{CB2E890E-A574-490B-ADAF-3DB8DB41D763}">
      <dgm:prSet/>
      <dgm:spPr/>
      <dgm:t>
        <a:bodyPr/>
        <a:lstStyle/>
        <a:p>
          <a:endParaRPr lang="es-CL"/>
        </a:p>
      </dgm:t>
    </dgm:pt>
    <dgm:pt modelId="{74184DE0-9C5C-4FCD-BE4E-CB822AD035DA}">
      <dgm:prSet phldrT="[Texto]"/>
      <dgm:spPr/>
      <dgm:t>
        <a:bodyPr/>
        <a:lstStyle/>
        <a:p>
          <a:r>
            <a:rPr lang="es-CL" dirty="0"/>
            <a:t>CURRICULUM</a:t>
          </a:r>
        </a:p>
      </dgm:t>
    </dgm:pt>
    <dgm:pt modelId="{990C4974-CF29-480A-AA77-D6A13E9B1A69}" type="parTrans" cxnId="{FCB8CAC6-F4D0-435E-B610-0462D5AB3C8A}">
      <dgm:prSet/>
      <dgm:spPr/>
      <dgm:t>
        <a:bodyPr/>
        <a:lstStyle/>
        <a:p>
          <a:endParaRPr lang="es-CL"/>
        </a:p>
      </dgm:t>
    </dgm:pt>
    <dgm:pt modelId="{385B9F97-D4BB-4A56-B20E-959BF421326F}" type="sibTrans" cxnId="{FCB8CAC6-F4D0-435E-B610-0462D5AB3C8A}">
      <dgm:prSet/>
      <dgm:spPr/>
      <dgm:t>
        <a:bodyPr/>
        <a:lstStyle/>
        <a:p>
          <a:endParaRPr lang="es-CL"/>
        </a:p>
      </dgm:t>
    </dgm:pt>
    <dgm:pt modelId="{842527CE-7E42-4715-ACFC-10905F47DB9C}" type="pres">
      <dgm:prSet presAssocID="{9C240B3D-E69B-4231-B63A-EE38862E09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403A1D1-56F4-44A6-B551-9671CA303FFF}" type="pres">
      <dgm:prSet presAssocID="{BB5C7F47-9B1A-4540-B645-48C04D34FA52}" presName="root1" presStyleCnt="0"/>
      <dgm:spPr/>
    </dgm:pt>
    <dgm:pt modelId="{2F370C03-2E38-43CA-AB73-09DC57BA5F54}" type="pres">
      <dgm:prSet presAssocID="{BB5C7F47-9B1A-4540-B645-48C04D34FA52}" presName="LevelOneTextNode" presStyleLbl="node0" presStyleIdx="0" presStyleCnt="1">
        <dgm:presLayoutVars>
          <dgm:chPref val="3"/>
        </dgm:presLayoutVars>
      </dgm:prSet>
      <dgm:spPr/>
    </dgm:pt>
    <dgm:pt modelId="{13F4A044-91D5-40C6-8C3D-0D2FF4EE15A8}" type="pres">
      <dgm:prSet presAssocID="{BB5C7F47-9B1A-4540-B645-48C04D34FA52}" presName="level2hierChild" presStyleCnt="0"/>
      <dgm:spPr/>
    </dgm:pt>
    <dgm:pt modelId="{FF704794-86A1-4958-B859-1F8E32A6ACC5}" type="pres">
      <dgm:prSet presAssocID="{F4460A0B-7A46-46E8-96E7-5C4F03F7EA20}" presName="conn2-1" presStyleLbl="parChTrans1D2" presStyleIdx="0" presStyleCnt="3"/>
      <dgm:spPr/>
    </dgm:pt>
    <dgm:pt modelId="{D649874C-A3C3-4FF5-AD1D-73EF66317C10}" type="pres">
      <dgm:prSet presAssocID="{F4460A0B-7A46-46E8-96E7-5C4F03F7EA20}" presName="connTx" presStyleLbl="parChTrans1D2" presStyleIdx="0" presStyleCnt="3"/>
      <dgm:spPr/>
    </dgm:pt>
    <dgm:pt modelId="{D2BF749A-722B-49AB-92F0-2A7F06E8253F}" type="pres">
      <dgm:prSet presAssocID="{5C47F192-E647-43AB-A38A-B8B1ABF28B87}" presName="root2" presStyleCnt="0"/>
      <dgm:spPr/>
    </dgm:pt>
    <dgm:pt modelId="{31A3F00C-4495-47BE-A597-C223C3565B84}" type="pres">
      <dgm:prSet presAssocID="{5C47F192-E647-43AB-A38A-B8B1ABF28B87}" presName="LevelTwoTextNode" presStyleLbl="node2" presStyleIdx="0" presStyleCnt="3">
        <dgm:presLayoutVars>
          <dgm:chPref val="3"/>
        </dgm:presLayoutVars>
      </dgm:prSet>
      <dgm:spPr/>
    </dgm:pt>
    <dgm:pt modelId="{AC400AB6-447D-4393-A725-454969CE6330}" type="pres">
      <dgm:prSet presAssocID="{5C47F192-E647-43AB-A38A-B8B1ABF28B87}" presName="level3hierChild" presStyleCnt="0"/>
      <dgm:spPr/>
    </dgm:pt>
    <dgm:pt modelId="{0059371E-BC6D-4815-8D61-1440324A789A}" type="pres">
      <dgm:prSet presAssocID="{38091CC9-3214-4191-A1BE-171F544C1ED3}" presName="conn2-1" presStyleLbl="parChTrans1D2" presStyleIdx="1" presStyleCnt="3"/>
      <dgm:spPr/>
    </dgm:pt>
    <dgm:pt modelId="{5980279F-230A-4752-B45E-1CDA8C2C5DD2}" type="pres">
      <dgm:prSet presAssocID="{38091CC9-3214-4191-A1BE-171F544C1ED3}" presName="connTx" presStyleLbl="parChTrans1D2" presStyleIdx="1" presStyleCnt="3"/>
      <dgm:spPr/>
    </dgm:pt>
    <dgm:pt modelId="{7A2B9CEA-C823-4D7E-AE15-7EE1863A659D}" type="pres">
      <dgm:prSet presAssocID="{B6246608-2CF1-4AEF-B050-7B1DD0C9713C}" presName="root2" presStyleCnt="0"/>
      <dgm:spPr/>
    </dgm:pt>
    <dgm:pt modelId="{EBE00E22-D966-473F-BD3A-2DF0BCB23382}" type="pres">
      <dgm:prSet presAssocID="{B6246608-2CF1-4AEF-B050-7B1DD0C9713C}" presName="LevelTwoTextNode" presStyleLbl="node2" presStyleIdx="1" presStyleCnt="3">
        <dgm:presLayoutVars>
          <dgm:chPref val="3"/>
        </dgm:presLayoutVars>
      </dgm:prSet>
      <dgm:spPr/>
    </dgm:pt>
    <dgm:pt modelId="{2A9D1C17-09A0-4BD7-930B-B89880191982}" type="pres">
      <dgm:prSet presAssocID="{B6246608-2CF1-4AEF-B050-7B1DD0C9713C}" presName="level3hierChild" presStyleCnt="0"/>
      <dgm:spPr/>
    </dgm:pt>
    <dgm:pt modelId="{DC4081B1-C2B5-4108-BD6E-1416C22C73BE}" type="pres">
      <dgm:prSet presAssocID="{990C4974-CF29-480A-AA77-D6A13E9B1A69}" presName="conn2-1" presStyleLbl="parChTrans1D2" presStyleIdx="2" presStyleCnt="3"/>
      <dgm:spPr/>
    </dgm:pt>
    <dgm:pt modelId="{FBAE9F7D-2AF1-499B-BF58-50947CC400D0}" type="pres">
      <dgm:prSet presAssocID="{990C4974-CF29-480A-AA77-D6A13E9B1A69}" presName="connTx" presStyleLbl="parChTrans1D2" presStyleIdx="2" presStyleCnt="3"/>
      <dgm:spPr/>
    </dgm:pt>
    <dgm:pt modelId="{93FE3530-FBE8-4535-AD0F-BF4F3DF1E8E1}" type="pres">
      <dgm:prSet presAssocID="{74184DE0-9C5C-4FCD-BE4E-CB822AD035DA}" presName="root2" presStyleCnt="0"/>
      <dgm:spPr/>
    </dgm:pt>
    <dgm:pt modelId="{F8E67F2F-EEE4-40A1-A425-843BAB4AF708}" type="pres">
      <dgm:prSet presAssocID="{74184DE0-9C5C-4FCD-BE4E-CB822AD035DA}" presName="LevelTwoTextNode" presStyleLbl="node2" presStyleIdx="2" presStyleCnt="3">
        <dgm:presLayoutVars>
          <dgm:chPref val="3"/>
        </dgm:presLayoutVars>
      </dgm:prSet>
      <dgm:spPr/>
    </dgm:pt>
    <dgm:pt modelId="{712AA9FD-5AF7-426A-9D6A-2723BBC98439}" type="pres">
      <dgm:prSet presAssocID="{74184DE0-9C5C-4FCD-BE4E-CB822AD035DA}" presName="level3hierChild" presStyleCnt="0"/>
      <dgm:spPr/>
    </dgm:pt>
  </dgm:ptLst>
  <dgm:cxnLst>
    <dgm:cxn modelId="{29B33C00-42C0-4AAE-AED4-49745F7E0520}" type="presOf" srcId="{990C4974-CF29-480A-AA77-D6A13E9B1A69}" destId="{DC4081B1-C2B5-4108-BD6E-1416C22C73BE}" srcOrd="0" destOrd="0" presId="urn:microsoft.com/office/officeart/2008/layout/HorizontalMultiLevelHierarchy"/>
    <dgm:cxn modelId="{CB2E890E-A574-490B-ADAF-3DB8DB41D763}" srcId="{BB5C7F47-9B1A-4540-B645-48C04D34FA52}" destId="{B6246608-2CF1-4AEF-B050-7B1DD0C9713C}" srcOrd="1" destOrd="0" parTransId="{38091CC9-3214-4191-A1BE-171F544C1ED3}" sibTransId="{A8C3A86F-9739-498D-82C4-46F8AA6F907C}"/>
    <dgm:cxn modelId="{9FE5E93A-624F-4840-BBAB-C07582B2FAE0}" type="presOf" srcId="{9C240B3D-E69B-4231-B63A-EE38862E09B9}" destId="{842527CE-7E42-4715-ACFC-10905F47DB9C}" srcOrd="0" destOrd="0" presId="urn:microsoft.com/office/officeart/2008/layout/HorizontalMultiLevelHierarchy"/>
    <dgm:cxn modelId="{66C3DD5D-7FC4-4B7F-AEF0-89424E8A2895}" srcId="{9C240B3D-E69B-4231-B63A-EE38862E09B9}" destId="{BB5C7F47-9B1A-4540-B645-48C04D34FA52}" srcOrd="0" destOrd="0" parTransId="{74944F67-195D-4C04-9A2B-F1EB34E3B39E}" sibTransId="{1B027DD8-371B-42EF-B418-F3C3AE83D985}"/>
    <dgm:cxn modelId="{78D1F267-E3CC-40CD-AB2B-5D1E0FD45313}" type="presOf" srcId="{990C4974-CF29-480A-AA77-D6A13E9B1A69}" destId="{FBAE9F7D-2AF1-499B-BF58-50947CC400D0}" srcOrd="1" destOrd="0" presId="urn:microsoft.com/office/officeart/2008/layout/HorizontalMultiLevelHierarchy"/>
    <dgm:cxn modelId="{08E0A953-8F41-46D6-BB7D-21D294175FCA}" type="presOf" srcId="{38091CC9-3214-4191-A1BE-171F544C1ED3}" destId="{0059371E-BC6D-4815-8D61-1440324A789A}" srcOrd="0" destOrd="0" presId="urn:microsoft.com/office/officeart/2008/layout/HorizontalMultiLevelHierarchy"/>
    <dgm:cxn modelId="{99461D7C-270B-4296-B546-04007D6AD61C}" type="presOf" srcId="{74184DE0-9C5C-4FCD-BE4E-CB822AD035DA}" destId="{F8E67F2F-EEE4-40A1-A425-843BAB4AF708}" srcOrd="0" destOrd="0" presId="urn:microsoft.com/office/officeart/2008/layout/HorizontalMultiLevelHierarchy"/>
    <dgm:cxn modelId="{E81904A8-7975-475D-971B-9D6E4DCAB592}" type="presOf" srcId="{38091CC9-3214-4191-A1BE-171F544C1ED3}" destId="{5980279F-230A-4752-B45E-1CDA8C2C5DD2}" srcOrd="1" destOrd="0" presId="urn:microsoft.com/office/officeart/2008/layout/HorizontalMultiLevelHierarchy"/>
    <dgm:cxn modelId="{D331AEAE-D9D1-4BE1-BFB5-4AE80EA2790F}" type="presOf" srcId="{5C47F192-E647-43AB-A38A-B8B1ABF28B87}" destId="{31A3F00C-4495-47BE-A597-C223C3565B84}" srcOrd="0" destOrd="0" presId="urn:microsoft.com/office/officeart/2008/layout/HorizontalMultiLevelHierarchy"/>
    <dgm:cxn modelId="{2AEB20B1-1748-4DD9-880A-77451A1D9291}" type="presOf" srcId="{B6246608-2CF1-4AEF-B050-7B1DD0C9713C}" destId="{EBE00E22-D966-473F-BD3A-2DF0BCB23382}" srcOrd="0" destOrd="0" presId="urn:microsoft.com/office/officeart/2008/layout/HorizontalMultiLevelHierarchy"/>
    <dgm:cxn modelId="{DA986BB9-909E-4BA9-A5D9-6E24020BCC06}" type="presOf" srcId="{F4460A0B-7A46-46E8-96E7-5C4F03F7EA20}" destId="{FF704794-86A1-4958-B859-1F8E32A6ACC5}" srcOrd="0" destOrd="0" presId="urn:microsoft.com/office/officeart/2008/layout/HorizontalMultiLevelHierarchy"/>
    <dgm:cxn modelId="{FCB8CAC6-F4D0-435E-B610-0462D5AB3C8A}" srcId="{BB5C7F47-9B1A-4540-B645-48C04D34FA52}" destId="{74184DE0-9C5C-4FCD-BE4E-CB822AD035DA}" srcOrd="2" destOrd="0" parTransId="{990C4974-CF29-480A-AA77-D6A13E9B1A69}" sibTransId="{385B9F97-D4BB-4A56-B20E-959BF421326F}"/>
    <dgm:cxn modelId="{4AE66FEE-4D1E-40EA-B0CE-D9311D73AF6B}" type="presOf" srcId="{F4460A0B-7A46-46E8-96E7-5C4F03F7EA20}" destId="{D649874C-A3C3-4FF5-AD1D-73EF66317C10}" srcOrd="1" destOrd="0" presId="urn:microsoft.com/office/officeart/2008/layout/HorizontalMultiLevelHierarchy"/>
    <dgm:cxn modelId="{937F09F5-3825-4B0E-857D-8CBB6176116C}" type="presOf" srcId="{BB5C7F47-9B1A-4540-B645-48C04D34FA52}" destId="{2F370C03-2E38-43CA-AB73-09DC57BA5F54}" srcOrd="0" destOrd="0" presId="urn:microsoft.com/office/officeart/2008/layout/HorizontalMultiLevelHierarchy"/>
    <dgm:cxn modelId="{6F7C6FF6-3DED-4DD9-ADDB-C3B5C0E63220}" srcId="{BB5C7F47-9B1A-4540-B645-48C04D34FA52}" destId="{5C47F192-E647-43AB-A38A-B8B1ABF28B87}" srcOrd="0" destOrd="0" parTransId="{F4460A0B-7A46-46E8-96E7-5C4F03F7EA20}" sibTransId="{78255730-960D-4CA6-AFFB-82872BC53620}"/>
    <dgm:cxn modelId="{B71A7039-2866-4DF0-9040-B2E250622DE2}" type="presParOf" srcId="{842527CE-7E42-4715-ACFC-10905F47DB9C}" destId="{0403A1D1-56F4-44A6-B551-9671CA303FFF}" srcOrd="0" destOrd="0" presId="urn:microsoft.com/office/officeart/2008/layout/HorizontalMultiLevelHierarchy"/>
    <dgm:cxn modelId="{915CA669-8A50-48FF-9A48-E215BEF9B96F}" type="presParOf" srcId="{0403A1D1-56F4-44A6-B551-9671CA303FFF}" destId="{2F370C03-2E38-43CA-AB73-09DC57BA5F54}" srcOrd="0" destOrd="0" presId="urn:microsoft.com/office/officeart/2008/layout/HorizontalMultiLevelHierarchy"/>
    <dgm:cxn modelId="{C9A35589-0CA4-45E0-A9DF-52A67A2BDFAD}" type="presParOf" srcId="{0403A1D1-56F4-44A6-B551-9671CA303FFF}" destId="{13F4A044-91D5-40C6-8C3D-0D2FF4EE15A8}" srcOrd="1" destOrd="0" presId="urn:microsoft.com/office/officeart/2008/layout/HorizontalMultiLevelHierarchy"/>
    <dgm:cxn modelId="{A5FE6054-99F5-46BC-8883-08B4B943D789}" type="presParOf" srcId="{13F4A044-91D5-40C6-8C3D-0D2FF4EE15A8}" destId="{FF704794-86A1-4958-B859-1F8E32A6ACC5}" srcOrd="0" destOrd="0" presId="urn:microsoft.com/office/officeart/2008/layout/HorizontalMultiLevelHierarchy"/>
    <dgm:cxn modelId="{F9C01207-469B-4E9F-9212-0D631C2AFFE2}" type="presParOf" srcId="{FF704794-86A1-4958-B859-1F8E32A6ACC5}" destId="{D649874C-A3C3-4FF5-AD1D-73EF66317C10}" srcOrd="0" destOrd="0" presId="urn:microsoft.com/office/officeart/2008/layout/HorizontalMultiLevelHierarchy"/>
    <dgm:cxn modelId="{17B73DDC-ED6A-42C4-9646-66F8662625BD}" type="presParOf" srcId="{13F4A044-91D5-40C6-8C3D-0D2FF4EE15A8}" destId="{D2BF749A-722B-49AB-92F0-2A7F06E8253F}" srcOrd="1" destOrd="0" presId="urn:microsoft.com/office/officeart/2008/layout/HorizontalMultiLevelHierarchy"/>
    <dgm:cxn modelId="{8B84ECF3-101A-47B5-A5C2-13051C3C58A8}" type="presParOf" srcId="{D2BF749A-722B-49AB-92F0-2A7F06E8253F}" destId="{31A3F00C-4495-47BE-A597-C223C3565B84}" srcOrd="0" destOrd="0" presId="urn:microsoft.com/office/officeart/2008/layout/HorizontalMultiLevelHierarchy"/>
    <dgm:cxn modelId="{B67162D1-17AD-4761-8369-DB140B15CA8B}" type="presParOf" srcId="{D2BF749A-722B-49AB-92F0-2A7F06E8253F}" destId="{AC400AB6-447D-4393-A725-454969CE6330}" srcOrd="1" destOrd="0" presId="urn:microsoft.com/office/officeart/2008/layout/HorizontalMultiLevelHierarchy"/>
    <dgm:cxn modelId="{54241BC3-4202-4202-BC70-96A531B23A70}" type="presParOf" srcId="{13F4A044-91D5-40C6-8C3D-0D2FF4EE15A8}" destId="{0059371E-BC6D-4815-8D61-1440324A789A}" srcOrd="2" destOrd="0" presId="urn:microsoft.com/office/officeart/2008/layout/HorizontalMultiLevelHierarchy"/>
    <dgm:cxn modelId="{9B389C62-4297-4131-B684-B7EFACF4D035}" type="presParOf" srcId="{0059371E-BC6D-4815-8D61-1440324A789A}" destId="{5980279F-230A-4752-B45E-1CDA8C2C5DD2}" srcOrd="0" destOrd="0" presId="urn:microsoft.com/office/officeart/2008/layout/HorizontalMultiLevelHierarchy"/>
    <dgm:cxn modelId="{F76B0174-F5BE-4CA2-A6AB-1EF397FC9621}" type="presParOf" srcId="{13F4A044-91D5-40C6-8C3D-0D2FF4EE15A8}" destId="{7A2B9CEA-C823-4D7E-AE15-7EE1863A659D}" srcOrd="3" destOrd="0" presId="urn:microsoft.com/office/officeart/2008/layout/HorizontalMultiLevelHierarchy"/>
    <dgm:cxn modelId="{155638BD-2499-4A6D-9FE7-D0A3B2A9048F}" type="presParOf" srcId="{7A2B9CEA-C823-4D7E-AE15-7EE1863A659D}" destId="{EBE00E22-D966-473F-BD3A-2DF0BCB23382}" srcOrd="0" destOrd="0" presId="urn:microsoft.com/office/officeart/2008/layout/HorizontalMultiLevelHierarchy"/>
    <dgm:cxn modelId="{889153B4-4AF9-48D3-9D79-0EC807D44FD9}" type="presParOf" srcId="{7A2B9CEA-C823-4D7E-AE15-7EE1863A659D}" destId="{2A9D1C17-09A0-4BD7-930B-B89880191982}" srcOrd="1" destOrd="0" presId="urn:microsoft.com/office/officeart/2008/layout/HorizontalMultiLevelHierarchy"/>
    <dgm:cxn modelId="{E517EFBB-9655-4CB6-9C08-5C07E0976F9D}" type="presParOf" srcId="{13F4A044-91D5-40C6-8C3D-0D2FF4EE15A8}" destId="{DC4081B1-C2B5-4108-BD6E-1416C22C73BE}" srcOrd="4" destOrd="0" presId="urn:microsoft.com/office/officeart/2008/layout/HorizontalMultiLevelHierarchy"/>
    <dgm:cxn modelId="{1CB3539B-8DE5-4315-9A08-E24322E13BB9}" type="presParOf" srcId="{DC4081B1-C2B5-4108-BD6E-1416C22C73BE}" destId="{FBAE9F7D-2AF1-499B-BF58-50947CC400D0}" srcOrd="0" destOrd="0" presId="urn:microsoft.com/office/officeart/2008/layout/HorizontalMultiLevelHierarchy"/>
    <dgm:cxn modelId="{B8B33F4F-1C9B-4A36-BDE4-5E9630F38FB9}" type="presParOf" srcId="{13F4A044-91D5-40C6-8C3D-0D2FF4EE15A8}" destId="{93FE3530-FBE8-4535-AD0F-BF4F3DF1E8E1}" srcOrd="5" destOrd="0" presId="urn:microsoft.com/office/officeart/2008/layout/HorizontalMultiLevelHierarchy"/>
    <dgm:cxn modelId="{781CA5B0-050C-40DC-915B-8180178C7C57}" type="presParOf" srcId="{93FE3530-FBE8-4535-AD0F-BF4F3DF1E8E1}" destId="{F8E67F2F-EEE4-40A1-A425-843BAB4AF708}" srcOrd="0" destOrd="0" presId="urn:microsoft.com/office/officeart/2008/layout/HorizontalMultiLevelHierarchy"/>
    <dgm:cxn modelId="{48EA539A-94D1-48F7-9420-A668ECDC109A}" type="presParOf" srcId="{93FE3530-FBE8-4535-AD0F-BF4F3DF1E8E1}" destId="{712AA9FD-5AF7-426A-9D6A-2723BBC9843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F97262-ADE5-481E-9D7E-220A13569AAB}" type="doc">
      <dgm:prSet loTypeId="urn:microsoft.com/office/officeart/2005/8/layout/pyramid4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CL"/>
        </a:p>
      </dgm:t>
    </dgm:pt>
    <dgm:pt modelId="{AE80441E-2EFE-4D4C-A727-4B0E4CCE12C4}">
      <dgm:prSet phldrT="[Texto]"/>
      <dgm:spPr/>
      <dgm:t>
        <a:bodyPr/>
        <a:lstStyle/>
        <a:p>
          <a:r>
            <a:rPr lang="es-CL" dirty="0"/>
            <a:t>Debe tener muchas formas de ser respondida</a:t>
          </a:r>
        </a:p>
      </dgm:t>
    </dgm:pt>
    <dgm:pt modelId="{5E5062C4-E111-426E-9573-37B574103C3B}" type="parTrans" cxnId="{F7273186-1C1B-4AD9-B70F-6055C583F189}">
      <dgm:prSet/>
      <dgm:spPr/>
      <dgm:t>
        <a:bodyPr/>
        <a:lstStyle/>
        <a:p>
          <a:endParaRPr lang="es-CL"/>
        </a:p>
      </dgm:t>
    </dgm:pt>
    <dgm:pt modelId="{F39AFD92-756D-49F8-930B-8EDB386D56F8}" type="sibTrans" cxnId="{F7273186-1C1B-4AD9-B70F-6055C583F189}">
      <dgm:prSet/>
      <dgm:spPr/>
      <dgm:t>
        <a:bodyPr/>
        <a:lstStyle/>
        <a:p>
          <a:endParaRPr lang="es-CL"/>
        </a:p>
      </dgm:t>
    </dgm:pt>
    <dgm:pt modelId="{6632BE52-B94F-4CC0-907D-09E5A6D160CE}">
      <dgm:prSet phldrT="[Texto]"/>
      <dgm:spPr/>
      <dgm:t>
        <a:bodyPr/>
        <a:lstStyle/>
        <a:p>
          <a:r>
            <a:rPr lang="es-CL" dirty="0"/>
            <a:t>Contextualizada al currículum y la realidad próxima</a:t>
          </a:r>
        </a:p>
      </dgm:t>
    </dgm:pt>
    <dgm:pt modelId="{AF59293D-6EA2-4891-93CA-EC23F0A141CF}" type="parTrans" cxnId="{855D2539-8706-4CD6-BF09-FD87E6790795}">
      <dgm:prSet/>
      <dgm:spPr/>
      <dgm:t>
        <a:bodyPr/>
        <a:lstStyle/>
        <a:p>
          <a:endParaRPr lang="es-CL"/>
        </a:p>
      </dgm:t>
    </dgm:pt>
    <dgm:pt modelId="{72C3E582-0F97-4FB7-B7A4-462EEA900454}" type="sibTrans" cxnId="{855D2539-8706-4CD6-BF09-FD87E6790795}">
      <dgm:prSet/>
      <dgm:spPr/>
      <dgm:t>
        <a:bodyPr/>
        <a:lstStyle/>
        <a:p>
          <a:endParaRPr lang="es-CL"/>
        </a:p>
      </dgm:t>
    </dgm:pt>
    <dgm:pt modelId="{2D7F89B4-53BD-42C0-B56B-E15AB0E38EA3}">
      <dgm:prSet phldrT="[Texto]"/>
      <dgm:spPr/>
      <dgm:t>
        <a:bodyPr/>
        <a:lstStyle/>
        <a:p>
          <a:r>
            <a:rPr lang="es-CL" b="1" dirty="0">
              <a:solidFill>
                <a:srgbClr val="002060"/>
              </a:solidFill>
            </a:rPr>
            <a:t>PREGUNTA DESAFIANTE</a:t>
          </a:r>
        </a:p>
      </dgm:t>
    </dgm:pt>
    <dgm:pt modelId="{74CF5503-A8AE-4DF2-BA78-89555814E37E}" type="parTrans" cxnId="{C190F5D7-6A57-48AF-9DD0-C2AEAFA66B7C}">
      <dgm:prSet/>
      <dgm:spPr/>
      <dgm:t>
        <a:bodyPr/>
        <a:lstStyle/>
        <a:p>
          <a:endParaRPr lang="es-CL"/>
        </a:p>
      </dgm:t>
    </dgm:pt>
    <dgm:pt modelId="{C1F86CF8-591F-448F-942C-59AFCB99E23F}" type="sibTrans" cxnId="{C190F5D7-6A57-48AF-9DD0-C2AEAFA66B7C}">
      <dgm:prSet/>
      <dgm:spPr/>
      <dgm:t>
        <a:bodyPr/>
        <a:lstStyle/>
        <a:p>
          <a:endParaRPr lang="es-CL"/>
        </a:p>
      </dgm:t>
    </dgm:pt>
    <dgm:pt modelId="{8908AA57-324F-4016-AFFB-6B0D44988135}">
      <dgm:prSet phldrT="[Texto]"/>
      <dgm:spPr/>
      <dgm:t>
        <a:bodyPr/>
        <a:lstStyle/>
        <a:p>
          <a:r>
            <a:rPr lang="es-CL" dirty="0"/>
            <a:t>Debe ser amplia</a:t>
          </a:r>
        </a:p>
      </dgm:t>
    </dgm:pt>
    <dgm:pt modelId="{51B67F49-0C20-4C87-B8C6-D34889D39A41}" type="parTrans" cxnId="{961529FC-50E1-4A89-A890-E5F63A13DD28}">
      <dgm:prSet/>
      <dgm:spPr/>
      <dgm:t>
        <a:bodyPr/>
        <a:lstStyle/>
        <a:p>
          <a:endParaRPr lang="es-CL"/>
        </a:p>
      </dgm:t>
    </dgm:pt>
    <dgm:pt modelId="{7A33D380-E3D2-4986-B90F-48038A2497DE}" type="sibTrans" cxnId="{961529FC-50E1-4A89-A890-E5F63A13DD28}">
      <dgm:prSet/>
      <dgm:spPr/>
      <dgm:t>
        <a:bodyPr/>
        <a:lstStyle/>
        <a:p>
          <a:endParaRPr lang="es-CL"/>
        </a:p>
      </dgm:t>
    </dgm:pt>
    <dgm:pt modelId="{31BF525C-9307-4988-8A07-102673890537}" type="pres">
      <dgm:prSet presAssocID="{2BF97262-ADE5-481E-9D7E-220A13569AAB}" presName="compositeShape" presStyleCnt="0">
        <dgm:presLayoutVars>
          <dgm:chMax val="9"/>
          <dgm:dir/>
          <dgm:resizeHandles val="exact"/>
        </dgm:presLayoutVars>
      </dgm:prSet>
      <dgm:spPr/>
    </dgm:pt>
    <dgm:pt modelId="{D4BFB262-1D1A-4327-93AD-0E28D3AB0702}" type="pres">
      <dgm:prSet presAssocID="{2BF97262-ADE5-481E-9D7E-220A13569AAB}" presName="triangle1" presStyleLbl="node1" presStyleIdx="0" presStyleCnt="4">
        <dgm:presLayoutVars>
          <dgm:bulletEnabled val="1"/>
        </dgm:presLayoutVars>
      </dgm:prSet>
      <dgm:spPr/>
    </dgm:pt>
    <dgm:pt modelId="{27E064B3-C6C6-4D0F-921A-B092DE6382A3}" type="pres">
      <dgm:prSet presAssocID="{2BF97262-ADE5-481E-9D7E-220A13569AAB}" presName="triangle2" presStyleLbl="node1" presStyleIdx="1" presStyleCnt="4">
        <dgm:presLayoutVars>
          <dgm:bulletEnabled val="1"/>
        </dgm:presLayoutVars>
      </dgm:prSet>
      <dgm:spPr/>
    </dgm:pt>
    <dgm:pt modelId="{D560F6BD-D404-4FA7-9C8C-783C456BC1B4}" type="pres">
      <dgm:prSet presAssocID="{2BF97262-ADE5-481E-9D7E-220A13569AAB}" presName="triangle3" presStyleLbl="node1" presStyleIdx="2" presStyleCnt="4">
        <dgm:presLayoutVars>
          <dgm:bulletEnabled val="1"/>
        </dgm:presLayoutVars>
      </dgm:prSet>
      <dgm:spPr/>
    </dgm:pt>
    <dgm:pt modelId="{04F78E74-B6F5-4E50-9E85-7C45A14BC561}" type="pres">
      <dgm:prSet presAssocID="{2BF97262-ADE5-481E-9D7E-220A13569AAB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22E16B2C-30EA-47A3-938A-17F767258CB6}" type="presOf" srcId="{8908AA57-324F-4016-AFFB-6B0D44988135}" destId="{04F78E74-B6F5-4E50-9E85-7C45A14BC561}" srcOrd="0" destOrd="0" presId="urn:microsoft.com/office/officeart/2005/8/layout/pyramid4"/>
    <dgm:cxn modelId="{855D2539-8706-4CD6-BF09-FD87E6790795}" srcId="{2BF97262-ADE5-481E-9D7E-220A13569AAB}" destId="{6632BE52-B94F-4CC0-907D-09E5A6D160CE}" srcOrd="1" destOrd="0" parTransId="{AF59293D-6EA2-4891-93CA-EC23F0A141CF}" sibTransId="{72C3E582-0F97-4FB7-B7A4-462EEA900454}"/>
    <dgm:cxn modelId="{F7273186-1C1B-4AD9-B70F-6055C583F189}" srcId="{2BF97262-ADE5-481E-9D7E-220A13569AAB}" destId="{AE80441E-2EFE-4D4C-A727-4B0E4CCE12C4}" srcOrd="0" destOrd="0" parTransId="{5E5062C4-E111-426E-9573-37B574103C3B}" sibTransId="{F39AFD92-756D-49F8-930B-8EDB386D56F8}"/>
    <dgm:cxn modelId="{D6EE88B4-E927-43F9-B2F1-E3A968B5870D}" type="presOf" srcId="{AE80441E-2EFE-4D4C-A727-4B0E4CCE12C4}" destId="{D4BFB262-1D1A-4327-93AD-0E28D3AB0702}" srcOrd="0" destOrd="0" presId="urn:microsoft.com/office/officeart/2005/8/layout/pyramid4"/>
    <dgm:cxn modelId="{68F47DCB-1695-4106-9991-9BEA983F6FF6}" type="presOf" srcId="{6632BE52-B94F-4CC0-907D-09E5A6D160CE}" destId="{27E064B3-C6C6-4D0F-921A-B092DE6382A3}" srcOrd="0" destOrd="0" presId="urn:microsoft.com/office/officeart/2005/8/layout/pyramid4"/>
    <dgm:cxn modelId="{7BC3EBCE-D3EF-4590-8462-3B314DFCE0B2}" type="presOf" srcId="{2D7F89B4-53BD-42C0-B56B-E15AB0E38EA3}" destId="{D560F6BD-D404-4FA7-9C8C-783C456BC1B4}" srcOrd="0" destOrd="0" presId="urn:microsoft.com/office/officeart/2005/8/layout/pyramid4"/>
    <dgm:cxn modelId="{C190F5D7-6A57-48AF-9DD0-C2AEAFA66B7C}" srcId="{2BF97262-ADE5-481E-9D7E-220A13569AAB}" destId="{2D7F89B4-53BD-42C0-B56B-E15AB0E38EA3}" srcOrd="2" destOrd="0" parTransId="{74CF5503-A8AE-4DF2-BA78-89555814E37E}" sibTransId="{C1F86CF8-591F-448F-942C-59AFCB99E23F}"/>
    <dgm:cxn modelId="{59F1E9EF-B4DE-41DD-98BA-6D87B538C707}" type="presOf" srcId="{2BF97262-ADE5-481E-9D7E-220A13569AAB}" destId="{31BF525C-9307-4988-8A07-102673890537}" srcOrd="0" destOrd="0" presId="urn:microsoft.com/office/officeart/2005/8/layout/pyramid4"/>
    <dgm:cxn modelId="{961529FC-50E1-4A89-A890-E5F63A13DD28}" srcId="{2BF97262-ADE5-481E-9D7E-220A13569AAB}" destId="{8908AA57-324F-4016-AFFB-6B0D44988135}" srcOrd="3" destOrd="0" parTransId="{51B67F49-0C20-4C87-B8C6-D34889D39A41}" sibTransId="{7A33D380-E3D2-4986-B90F-48038A2497DE}"/>
    <dgm:cxn modelId="{1AE8965A-552C-407E-8CA6-F5881D69AC0D}" type="presParOf" srcId="{31BF525C-9307-4988-8A07-102673890537}" destId="{D4BFB262-1D1A-4327-93AD-0E28D3AB0702}" srcOrd="0" destOrd="0" presId="urn:microsoft.com/office/officeart/2005/8/layout/pyramid4"/>
    <dgm:cxn modelId="{C9D85EAD-E04C-4123-9113-F4504404D17E}" type="presParOf" srcId="{31BF525C-9307-4988-8A07-102673890537}" destId="{27E064B3-C6C6-4D0F-921A-B092DE6382A3}" srcOrd="1" destOrd="0" presId="urn:microsoft.com/office/officeart/2005/8/layout/pyramid4"/>
    <dgm:cxn modelId="{FAFDFAB0-EA01-43A2-8102-6BDEF1A44C44}" type="presParOf" srcId="{31BF525C-9307-4988-8A07-102673890537}" destId="{D560F6BD-D404-4FA7-9C8C-783C456BC1B4}" srcOrd="2" destOrd="0" presId="urn:microsoft.com/office/officeart/2005/8/layout/pyramid4"/>
    <dgm:cxn modelId="{EF3D9BF8-017C-4E20-9D43-FB4A35E6A44E}" type="presParOf" srcId="{31BF525C-9307-4988-8A07-102673890537}" destId="{04F78E74-B6F5-4E50-9E85-7C45A14BC561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FD6E4-5B58-4070-99A4-7EEAA8265383}">
      <dsp:nvSpPr>
        <dsp:cNvPr id="0" name=""/>
        <dsp:cNvSpPr/>
      </dsp:nvSpPr>
      <dsp:spPr>
        <a:xfrm>
          <a:off x="5417719" y="0"/>
          <a:ext cx="4621314" cy="462201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5D296-DEEF-4BD5-9695-9DAA658A3857}">
      <dsp:nvSpPr>
        <dsp:cNvPr id="0" name=""/>
        <dsp:cNvSpPr/>
      </dsp:nvSpPr>
      <dsp:spPr>
        <a:xfrm>
          <a:off x="6439182" y="1668688"/>
          <a:ext cx="2567975" cy="128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 cap="all" baseline="0" dirty="0"/>
            <a:t>El diseño anticipa</a:t>
          </a:r>
        </a:p>
      </dsp:txBody>
      <dsp:txXfrm>
        <a:off x="6439182" y="1668688"/>
        <a:ext cx="2567975" cy="1283680"/>
      </dsp:txXfrm>
    </dsp:sp>
    <dsp:sp modelId="{4FF17056-703F-442A-8B54-F5CC783F6E5D}">
      <dsp:nvSpPr>
        <dsp:cNvPr id="0" name=""/>
        <dsp:cNvSpPr/>
      </dsp:nvSpPr>
      <dsp:spPr>
        <a:xfrm>
          <a:off x="4134165" y="2655691"/>
          <a:ext cx="4621314" cy="462201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F4D9A-A711-4713-A690-601775A3049F}">
      <dsp:nvSpPr>
        <dsp:cNvPr id="0" name=""/>
        <dsp:cNvSpPr/>
      </dsp:nvSpPr>
      <dsp:spPr>
        <a:xfrm>
          <a:off x="5160835" y="4339742"/>
          <a:ext cx="2567975" cy="128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 dirty="0"/>
            <a:t>PROCESOS COLABORATIVOS</a:t>
          </a:r>
        </a:p>
      </dsp:txBody>
      <dsp:txXfrm>
        <a:off x="5160835" y="4339742"/>
        <a:ext cx="2567975" cy="1283680"/>
      </dsp:txXfrm>
    </dsp:sp>
    <dsp:sp modelId="{DFAE88CD-3685-4639-ACF0-2AE36C48F427}">
      <dsp:nvSpPr>
        <dsp:cNvPr id="0" name=""/>
        <dsp:cNvSpPr/>
      </dsp:nvSpPr>
      <dsp:spPr>
        <a:xfrm>
          <a:off x="5746635" y="5629183"/>
          <a:ext cx="3970425" cy="397201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011DA-1531-4B12-B116-10FAAAA407C6}">
      <dsp:nvSpPr>
        <dsp:cNvPr id="0" name=""/>
        <dsp:cNvSpPr/>
      </dsp:nvSpPr>
      <dsp:spPr>
        <a:xfrm>
          <a:off x="6445257" y="7014636"/>
          <a:ext cx="2567975" cy="128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 dirty="0"/>
            <a:t>PROCESOS REFLEXIVOS</a:t>
          </a:r>
        </a:p>
      </dsp:txBody>
      <dsp:txXfrm>
        <a:off x="6445257" y="7014636"/>
        <a:ext cx="2567975" cy="1283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B724B-7765-410C-8315-8ED9034030C8}">
      <dsp:nvSpPr>
        <dsp:cNvPr id="0" name=""/>
        <dsp:cNvSpPr/>
      </dsp:nvSpPr>
      <dsp:spPr>
        <a:xfrm>
          <a:off x="6210305" y="2786060"/>
          <a:ext cx="3955004" cy="22656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500" kern="1200" dirty="0"/>
            <a:t>FLEXIBILIDAD</a:t>
          </a:r>
        </a:p>
      </dsp:txBody>
      <dsp:txXfrm>
        <a:off x="6320905" y="2896660"/>
        <a:ext cx="3733804" cy="2044442"/>
      </dsp:txXfrm>
    </dsp:sp>
    <dsp:sp modelId="{E9C38419-1CEF-4CEC-BBA8-05AC05BD8E15}">
      <dsp:nvSpPr>
        <dsp:cNvPr id="0" name=""/>
        <dsp:cNvSpPr/>
      </dsp:nvSpPr>
      <dsp:spPr>
        <a:xfrm rot="16200000">
          <a:off x="7654855" y="2253107"/>
          <a:ext cx="10659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590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37DD1-5A30-4DDA-824F-ACDDC2DCB512}">
      <dsp:nvSpPr>
        <dsp:cNvPr id="0" name=""/>
        <dsp:cNvSpPr/>
      </dsp:nvSpPr>
      <dsp:spPr>
        <a:xfrm>
          <a:off x="6515099" y="99792"/>
          <a:ext cx="3345417" cy="1620362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500" kern="1200" dirty="0"/>
            <a:t>CONDICIÓN FUNDAMENTAL</a:t>
          </a:r>
        </a:p>
      </dsp:txBody>
      <dsp:txXfrm>
        <a:off x="6594199" y="178892"/>
        <a:ext cx="3187217" cy="1462162"/>
      </dsp:txXfrm>
    </dsp:sp>
    <dsp:sp modelId="{B508B5B0-4FF5-48E4-B882-4982EDED4B67}">
      <dsp:nvSpPr>
        <dsp:cNvPr id="0" name=""/>
        <dsp:cNvSpPr/>
      </dsp:nvSpPr>
      <dsp:spPr>
        <a:xfrm rot="727920">
          <a:off x="10155609" y="4435259"/>
          <a:ext cx="8686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8680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D3DCA-BBE5-469A-ACD3-52930BCA8C28}">
      <dsp:nvSpPr>
        <dsp:cNvPr id="0" name=""/>
        <dsp:cNvSpPr/>
      </dsp:nvSpPr>
      <dsp:spPr>
        <a:xfrm>
          <a:off x="11014589" y="3928157"/>
          <a:ext cx="3780019" cy="2009344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500" kern="1200" dirty="0"/>
            <a:t>IMPLICA PERMANENTES REVISIONES</a:t>
          </a:r>
        </a:p>
      </dsp:txBody>
      <dsp:txXfrm>
        <a:off x="11112677" y="4026245"/>
        <a:ext cx="3583843" cy="1813168"/>
      </dsp:txXfrm>
    </dsp:sp>
    <dsp:sp modelId="{A27B0E1F-94C0-4609-B1F0-088E8B934A6F}">
      <dsp:nvSpPr>
        <dsp:cNvPr id="0" name=""/>
        <dsp:cNvSpPr/>
      </dsp:nvSpPr>
      <dsp:spPr>
        <a:xfrm rot="10040760">
          <a:off x="4986339" y="4498573"/>
          <a:ext cx="12390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9013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34CB3-4D2B-4D00-B1EF-6D8BA3E16382}">
      <dsp:nvSpPr>
        <dsp:cNvPr id="0" name=""/>
        <dsp:cNvSpPr/>
      </dsp:nvSpPr>
      <dsp:spPr>
        <a:xfrm>
          <a:off x="16936" y="4537786"/>
          <a:ext cx="4984450" cy="131208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EL PROYEXCTO ESTA SUJETO A LA EVALUACIÓN DE LOS ESTUDIANTES</a:t>
          </a:r>
        </a:p>
      </dsp:txBody>
      <dsp:txXfrm>
        <a:off x="80987" y="4601837"/>
        <a:ext cx="4856348" cy="11839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B4616-522F-44F9-AB83-3826DBB6CE4D}">
      <dsp:nvSpPr>
        <dsp:cNvPr id="0" name=""/>
        <dsp:cNvSpPr/>
      </dsp:nvSpPr>
      <dsp:spPr>
        <a:xfrm>
          <a:off x="0" y="59928"/>
          <a:ext cx="4929187" cy="29575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200" kern="1200" dirty="0"/>
            <a:t>La Pregunta Desafiante</a:t>
          </a:r>
        </a:p>
      </dsp:txBody>
      <dsp:txXfrm>
        <a:off x="0" y="59928"/>
        <a:ext cx="4929187" cy="2957512"/>
      </dsp:txXfrm>
    </dsp:sp>
    <dsp:sp modelId="{4BB1933D-1C7E-4346-825F-C06479A32E5F}">
      <dsp:nvSpPr>
        <dsp:cNvPr id="0" name=""/>
        <dsp:cNvSpPr/>
      </dsp:nvSpPr>
      <dsp:spPr>
        <a:xfrm>
          <a:off x="5422106" y="42863"/>
          <a:ext cx="4929187" cy="29575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200" kern="1200" dirty="0"/>
            <a:t>Los productos principales</a:t>
          </a:r>
        </a:p>
      </dsp:txBody>
      <dsp:txXfrm>
        <a:off x="5422106" y="42863"/>
        <a:ext cx="4929187" cy="2957512"/>
      </dsp:txXfrm>
    </dsp:sp>
    <dsp:sp modelId="{2F1877A0-963C-4F3C-BCF2-640E5720AFD5}">
      <dsp:nvSpPr>
        <dsp:cNvPr id="0" name=""/>
        <dsp:cNvSpPr/>
      </dsp:nvSpPr>
      <dsp:spPr>
        <a:xfrm>
          <a:off x="1524006" y="3570287"/>
          <a:ext cx="4929187" cy="29575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200" kern="1200" dirty="0"/>
            <a:t>La Muestra Pública</a:t>
          </a:r>
        </a:p>
      </dsp:txBody>
      <dsp:txXfrm>
        <a:off x="1524006" y="3570287"/>
        <a:ext cx="4929187" cy="2957512"/>
      </dsp:txXfrm>
    </dsp:sp>
    <dsp:sp modelId="{4AE920C1-3C5E-43FF-8E0D-3A12C7DAE8D3}">
      <dsp:nvSpPr>
        <dsp:cNvPr id="0" name=""/>
        <dsp:cNvSpPr/>
      </dsp:nvSpPr>
      <dsp:spPr>
        <a:xfrm>
          <a:off x="10515583" y="139475"/>
          <a:ext cx="4929187" cy="29575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200" kern="1200" dirty="0"/>
            <a:t>La Bitácora de Proyecto y las pausas intencionadas de reflexión</a:t>
          </a:r>
          <a:endParaRPr lang="es-CL" sz="4200" kern="1200" dirty="0"/>
        </a:p>
      </dsp:txBody>
      <dsp:txXfrm>
        <a:off x="10515583" y="139475"/>
        <a:ext cx="4929187" cy="2957512"/>
      </dsp:txXfrm>
    </dsp:sp>
    <dsp:sp modelId="{39AB6E82-B92D-4B4E-ACE7-11379030B546}">
      <dsp:nvSpPr>
        <dsp:cNvPr id="0" name=""/>
        <dsp:cNvSpPr/>
      </dsp:nvSpPr>
      <dsp:spPr>
        <a:xfrm>
          <a:off x="8133159" y="3510359"/>
          <a:ext cx="4929187" cy="295751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200" kern="1200" dirty="0"/>
            <a:t>La organización del trabajo colaborativo</a:t>
          </a:r>
          <a:endParaRPr lang="es-CL" sz="4200" kern="1200" dirty="0"/>
        </a:p>
      </dsp:txBody>
      <dsp:txXfrm>
        <a:off x="8133159" y="3510359"/>
        <a:ext cx="4929187" cy="29575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B9897-5F2B-445C-A266-64FD82A1F9E1}">
      <dsp:nvSpPr>
        <dsp:cNvPr id="0" name=""/>
        <dsp:cNvSpPr/>
      </dsp:nvSpPr>
      <dsp:spPr>
        <a:xfrm>
          <a:off x="4188234" y="-51183"/>
          <a:ext cx="7435030" cy="7435030"/>
        </a:xfrm>
        <a:prstGeom prst="circularArrow">
          <a:avLst>
            <a:gd name="adj1" fmla="val 5544"/>
            <a:gd name="adj2" fmla="val 330680"/>
            <a:gd name="adj3" fmla="val 13695484"/>
            <a:gd name="adj4" fmla="val 17435117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7297E-8BB4-43CB-B31C-B3ECB53AFB64}">
      <dsp:nvSpPr>
        <dsp:cNvPr id="0" name=""/>
        <dsp:cNvSpPr/>
      </dsp:nvSpPr>
      <dsp:spPr>
        <a:xfrm>
          <a:off x="6104952" y="3677"/>
          <a:ext cx="3601594" cy="18007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solidFill>
                <a:schemeClr val="tx1"/>
              </a:solidFill>
            </a:rPr>
            <a:t>El desarrollo de una interdependencia positiva al interior de un grupo</a:t>
          </a:r>
          <a:endParaRPr lang="es-CL" sz="2500" kern="1200" dirty="0">
            <a:solidFill>
              <a:schemeClr val="tx1"/>
            </a:solidFill>
          </a:endParaRPr>
        </a:p>
      </dsp:txBody>
      <dsp:txXfrm>
        <a:off x="6192860" y="91585"/>
        <a:ext cx="3425778" cy="1624981"/>
      </dsp:txXfrm>
    </dsp:sp>
    <dsp:sp modelId="{F755D06F-8AFE-4D97-AD9E-215C195A2575}">
      <dsp:nvSpPr>
        <dsp:cNvPr id="0" name=""/>
        <dsp:cNvSpPr/>
      </dsp:nvSpPr>
      <dsp:spPr>
        <a:xfrm>
          <a:off x="9120361" y="2194499"/>
          <a:ext cx="3601594" cy="1800797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solidFill>
                <a:schemeClr val="tx1"/>
              </a:solidFill>
            </a:rPr>
            <a:t>Asegurar el cumplimiento y responsabilidad individual</a:t>
          </a:r>
          <a:endParaRPr lang="es-CL" sz="2500" kern="1200" dirty="0">
            <a:solidFill>
              <a:schemeClr val="tx1"/>
            </a:solidFill>
          </a:endParaRPr>
        </a:p>
      </dsp:txBody>
      <dsp:txXfrm>
        <a:off x="9208269" y="2282407"/>
        <a:ext cx="3425778" cy="1624981"/>
      </dsp:txXfrm>
    </dsp:sp>
    <dsp:sp modelId="{29FBF7FB-0CC4-4747-A617-03924750E000}">
      <dsp:nvSpPr>
        <dsp:cNvPr id="0" name=""/>
        <dsp:cNvSpPr/>
      </dsp:nvSpPr>
      <dsp:spPr>
        <a:xfrm>
          <a:off x="7968578" y="5739325"/>
          <a:ext cx="3601594" cy="1800797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solidFill>
                <a:schemeClr val="tx1"/>
              </a:solidFill>
            </a:rPr>
            <a:t>Reflexión sobre las capacidades interpersonales</a:t>
          </a:r>
          <a:endParaRPr lang="es-CL" sz="2500" kern="1200" dirty="0">
            <a:solidFill>
              <a:schemeClr val="tx1"/>
            </a:solidFill>
          </a:endParaRPr>
        </a:p>
      </dsp:txBody>
      <dsp:txXfrm>
        <a:off x="8056486" y="5827233"/>
        <a:ext cx="3425778" cy="1624981"/>
      </dsp:txXfrm>
    </dsp:sp>
    <dsp:sp modelId="{6DF94D0C-8C4F-49AC-9EDA-3012B72A08DA}">
      <dsp:nvSpPr>
        <dsp:cNvPr id="0" name=""/>
        <dsp:cNvSpPr/>
      </dsp:nvSpPr>
      <dsp:spPr>
        <a:xfrm>
          <a:off x="4241327" y="5739325"/>
          <a:ext cx="3601594" cy="1800797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solidFill>
                <a:schemeClr val="tx1"/>
              </a:solidFill>
            </a:rPr>
            <a:t>Tiempo para el procesamiento de grupo</a:t>
          </a:r>
          <a:endParaRPr lang="es-CL" sz="2500" kern="1200" dirty="0">
            <a:solidFill>
              <a:schemeClr val="tx1"/>
            </a:solidFill>
          </a:endParaRPr>
        </a:p>
      </dsp:txBody>
      <dsp:txXfrm>
        <a:off x="4329235" y="5827233"/>
        <a:ext cx="3425778" cy="1624981"/>
      </dsp:txXfrm>
    </dsp:sp>
    <dsp:sp modelId="{317FD058-2F65-4B62-8234-0E265C3FFCEE}">
      <dsp:nvSpPr>
        <dsp:cNvPr id="0" name=""/>
        <dsp:cNvSpPr/>
      </dsp:nvSpPr>
      <dsp:spPr>
        <a:xfrm>
          <a:off x="3089543" y="2194499"/>
          <a:ext cx="3601594" cy="1800797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solidFill>
                <a:schemeClr val="tx1"/>
              </a:solidFill>
            </a:rPr>
            <a:t>Regular las interacciones y asegurar la participación de todos</a:t>
          </a:r>
          <a:endParaRPr lang="es-CL" sz="2500" kern="1200" dirty="0">
            <a:solidFill>
              <a:schemeClr val="tx1"/>
            </a:solidFill>
          </a:endParaRPr>
        </a:p>
      </dsp:txBody>
      <dsp:txXfrm>
        <a:off x="3177451" y="2282407"/>
        <a:ext cx="3425778" cy="16249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081B1-C2B5-4108-BD6E-1416C22C73BE}">
      <dsp:nvSpPr>
        <dsp:cNvPr id="0" name=""/>
        <dsp:cNvSpPr/>
      </dsp:nvSpPr>
      <dsp:spPr>
        <a:xfrm>
          <a:off x="6042818" y="2895600"/>
          <a:ext cx="721815" cy="1375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0907" y="0"/>
              </a:lnTo>
              <a:lnTo>
                <a:pt x="360907" y="1375410"/>
              </a:lnTo>
              <a:lnTo>
                <a:pt x="721815" y="13754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6364893" y="3544472"/>
        <a:ext cx="77665" cy="77665"/>
      </dsp:txXfrm>
    </dsp:sp>
    <dsp:sp modelId="{0059371E-BC6D-4815-8D61-1440324A789A}">
      <dsp:nvSpPr>
        <dsp:cNvPr id="0" name=""/>
        <dsp:cNvSpPr/>
      </dsp:nvSpPr>
      <dsp:spPr>
        <a:xfrm>
          <a:off x="6042818" y="2849880"/>
          <a:ext cx="7218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181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6385680" y="2877554"/>
        <a:ext cx="36090" cy="36090"/>
      </dsp:txXfrm>
    </dsp:sp>
    <dsp:sp modelId="{FF704794-86A1-4958-B859-1F8E32A6ACC5}">
      <dsp:nvSpPr>
        <dsp:cNvPr id="0" name=""/>
        <dsp:cNvSpPr/>
      </dsp:nvSpPr>
      <dsp:spPr>
        <a:xfrm>
          <a:off x="6042818" y="1520189"/>
          <a:ext cx="721815" cy="1375410"/>
        </a:xfrm>
        <a:custGeom>
          <a:avLst/>
          <a:gdLst/>
          <a:ahLst/>
          <a:cxnLst/>
          <a:rect l="0" t="0" r="0" b="0"/>
          <a:pathLst>
            <a:path>
              <a:moveTo>
                <a:pt x="0" y="1375410"/>
              </a:moveTo>
              <a:lnTo>
                <a:pt x="360907" y="1375410"/>
              </a:lnTo>
              <a:lnTo>
                <a:pt x="360907" y="0"/>
              </a:lnTo>
              <a:lnTo>
                <a:pt x="72181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6364893" y="2169062"/>
        <a:ext cx="77665" cy="77665"/>
      </dsp:txXfrm>
    </dsp:sp>
    <dsp:sp modelId="{2F370C03-2E38-43CA-AB73-09DC57BA5F54}">
      <dsp:nvSpPr>
        <dsp:cNvPr id="0" name=""/>
        <dsp:cNvSpPr/>
      </dsp:nvSpPr>
      <dsp:spPr>
        <a:xfrm rot="16200000">
          <a:off x="2597054" y="2345436"/>
          <a:ext cx="5791200" cy="1100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600" kern="1200" dirty="0"/>
            <a:t>PREGUNTA DESAFIANTE</a:t>
          </a:r>
        </a:p>
      </dsp:txBody>
      <dsp:txXfrm>
        <a:off x="2597054" y="2345436"/>
        <a:ext cx="5791200" cy="1100328"/>
      </dsp:txXfrm>
    </dsp:sp>
    <dsp:sp modelId="{31A3F00C-4495-47BE-A597-C223C3565B84}">
      <dsp:nvSpPr>
        <dsp:cNvPr id="0" name=""/>
        <dsp:cNvSpPr/>
      </dsp:nvSpPr>
      <dsp:spPr>
        <a:xfrm>
          <a:off x="6764633" y="970025"/>
          <a:ext cx="3609075" cy="11003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600" kern="1200" dirty="0"/>
            <a:t>CONTEXTO </a:t>
          </a:r>
        </a:p>
      </dsp:txBody>
      <dsp:txXfrm>
        <a:off x="6764633" y="970025"/>
        <a:ext cx="3609075" cy="1100328"/>
      </dsp:txXfrm>
    </dsp:sp>
    <dsp:sp modelId="{EBE00E22-D966-473F-BD3A-2DF0BCB23382}">
      <dsp:nvSpPr>
        <dsp:cNvPr id="0" name=""/>
        <dsp:cNvSpPr/>
      </dsp:nvSpPr>
      <dsp:spPr>
        <a:xfrm>
          <a:off x="6764633" y="2345436"/>
          <a:ext cx="3609075" cy="11003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600" kern="1200" dirty="0"/>
            <a:t>ESTUDIANTES</a:t>
          </a:r>
        </a:p>
      </dsp:txBody>
      <dsp:txXfrm>
        <a:off x="6764633" y="2345436"/>
        <a:ext cx="3609075" cy="1100328"/>
      </dsp:txXfrm>
    </dsp:sp>
    <dsp:sp modelId="{F8E67F2F-EEE4-40A1-A425-843BAB4AF708}">
      <dsp:nvSpPr>
        <dsp:cNvPr id="0" name=""/>
        <dsp:cNvSpPr/>
      </dsp:nvSpPr>
      <dsp:spPr>
        <a:xfrm>
          <a:off x="6764633" y="3720846"/>
          <a:ext cx="3609075" cy="11003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600" kern="1200" dirty="0"/>
            <a:t>CURRICULUM</a:t>
          </a:r>
        </a:p>
      </dsp:txBody>
      <dsp:txXfrm>
        <a:off x="6764633" y="3720846"/>
        <a:ext cx="3609075" cy="11003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FB262-1D1A-4327-93AD-0E28D3AB0702}">
      <dsp:nvSpPr>
        <dsp:cNvPr id="0" name=""/>
        <dsp:cNvSpPr/>
      </dsp:nvSpPr>
      <dsp:spPr>
        <a:xfrm>
          <a:off x="4394200" y="0"/>
          <a:ext cx="4241800" cy="4241800"/>
        </a:xfrm>
        <a:prstGeom prst="triangl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Debe tener muchas formas de ser respondida</a:t>
          </a:r>
        </a:p>
      </dsp:txBody>
      <dsp:txXfrm>
        <a:off x="5454650" y="2120900"/>
        <a:ext cx="2120900" cy="2120900"/>
      </dsp:txXfrm>
    </dsp:sp>
    <dsp:sp modelId="{27E064B3-C6C6-4D0F-921A-B092DE6382A3}">
      <dsp:nvSpPr>
        <dsp:cNvPr id="0" name=""/>
        <dsp:cNvSpPr/>
      </dsp:nvSpPr>
      <dsp:spPr>
        <a:xfrm>
          <a:off x="2273299" y="4241800"/>
          <a:ext cx="4241800" cy="4241800"/>
        </a:xfrm>
        <a:prstGeom prst="triangle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Contextualizada al currículum y la realidad próxima</a:t>
          </a:r>
        </a:p>
      </dsp:txBody>
      <dsp:txXfrm>
        <a:off x="3333749" y="6362700"/>
        <a:ext cx="2120900" cy="2120900"/>
      </dsp:txXfrm>
    </dsp:sp>
    <dsp:sp modelId="{D560F6BD-D404-4FA7-9C8C-783C456BC1B4}">
      <dsp:nvSpPr>
        <dsp:cNvPr id="0" name=""/>
        <dsp:cNvSpPr/>
      </dsp:nvSpPr>
      <dsp:spPr>
        <a:xfrm rot="10800000">
          <a:off x="4394200" y="4241800"/>
          <a:ext cx="4241800" cy="4241800"/>
        </a:xfrm>
        <a:prstGeom prst="triangle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b="1" kern="1200" dirty="0">
              <a:solidFill>
                <a:srgbClr val="002060"/>
              </a:solidFill>
            </a:rPr>
            <a:t>PREGUNTA DESAFIANTE</a:t>
          </a:r>
        </a:p>
      </dsp:txBody>
      <dsp:txXfrm rot="10800000">
        <a:off x="5454650" y="4241800"/>
        <a:ext cx="2120900" cy="2120900"/>
      </dsp:txXfrm>
    </dsp:sp>
    <dsp:sp modelId="{04F78E74-B6F5-4E50-9E85-7C45A14BC561}">
      <dsp:nvSpPr>
        <dsp:cNvPr id="0" name=""/>
        <dsp:cNvSpPr/>
      </dsp:nvSpPr>
      <dsp:spPr>
        <a:xfrm>
          <a:off x="6515100" y="4241800"/>
          <a:ext cx="4241800" cy="4241800"/>
        </a:xfrm>
        <a:prstGeom prst="triangle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Debe ser amplia</a:t>
          </a:r>
        </a:p>
      </dsp:txBody>
      <dsp:txXfrm>
        <a:off x="7575550" y="6362700"/>
        <a:ext cx="2120900" cy="2120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6E8AC-E331-9442-86EC-AB30C46401F1}" type="datetimeFigureOut">
              <a:rPr lang="es-CL" smtClean="0"/>
              <a:t>21-10-2025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3900-0374-F84A-9DFD-01B5FA0A36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064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5572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746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261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082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991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22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1029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928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1_Título y objeto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 txBox="1"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body" idx="1"/>
          </p:nvPr>
        </p:nvSpPr>
        <p:spPr>
          <a:xfrm>
            <a:off x="1257300" y="2738439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606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614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389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833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33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407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657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851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430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071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uWP5-10asy4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" y="0"/>
            <a:ext cx="18287543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1207008" y="1204432"/>
            <a:ext cx="7466964" cy="2181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508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0" i="0" kern="12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Curso</a:t>
            </a:r>
            <a:r>
              <a:rPr lang="en-US" sz="54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: </a:t>
            </a:r>
            <a:r>
              <a:rPr lang="en-US" sz="5400" b="0" i="0" kern="12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Aprendizaje</a:t>
            </a:r>
            <a:r>
              <a:rPr lang="en-US" sz="54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0" i="0" kern="12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basado</a:t>
            </a:r>
            <a:r>
              <a:rPr lang="en-US" sz="54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0" i="0" kern="12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en</a:t>
            </a:r>
            <a:r>
              <a:rPr lang="en-US" sz="54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0" i="0" kern="12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proyectos</a:t>
            </a:r>
            <a:r>
              <a:rPr lang="en-US" sz="54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(ABP)</a:t>
            </a:r>
          </a:p>
          <a:p>
            <a:pPr marR="508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7008" y="3632523"/>
            <a:ext cx="7466367" cy="545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indent="-228600" defTabSz="9144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700" spc="-25">
                <a:solidFill>
                  <a:schemeClr val="tx2"/>
                </a:solidFill>
              </a:rPr>
              <a:t>Profesor:</a:t>
            </a:r>
            <a:endParaRPr lang="en-US" sz="270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54845" y="0"/>
            <a:ext cx="8733155" cy="10027900"/>
            <a:chOff x="6357228" y="0"/>
            <a:chExt cx="5822103" cy="668526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Graphic 9" descr="Maestro">
            <a:extLst>
              <a:ext uri="{FF2B5EF4-FFF2-40B4-BE49-F238E27FC236}">
                <a16:creationId xmlns:a16="http://schemas.microsoft.com/office/drawing/2014/main" id="{39409011-B94D-CBCB-7040-FC42A23BE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82588" y="2443633"/>
            <a:ext cx="5430032" cy="5430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CDF50-AAAE-BBE9-3CD7-362FB5E5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475" y="3950097"/>
            <a:ext cx="8915400" cy="2386806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Vamos a ver y a debatir el siguiente video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847D13-4E8A-405C-3496-2A9E229A2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8775" y="7277100"/>
            <a:ext cx="15773400" cy="2250281"/>
          </a:xfrm>
        </p:spPr>
        <p:txBody>
          <a:bodyPr/>
          <a:lstStyle/>
          <a:p>
            <a:r>
              <a:rPr lang="es-CL" dirty="0">
                <a:hlinkClick r:id="rId2"/>
              </a:rPr>
              <a:t>https://www.youtube.com/watch?v=uWP5-10asy4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591284-84BB-172B-6E99-2EF4C7B92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6700"/>
            <a:ext cx="7131417" cy="563909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9B9F6D4-1EFF-AC44-C128-75C141253975}"/>
              </a:ext>
            </a:extLst>
          </p:cNvPr>
          <p:cNvSpPr/>
          <p:nvPr/>
        </p:nvSpPr>
        <p:spPr>
          <a:xfrm>
            <a:off x="13944600" y="342900"/>
            <a:ext cx="4038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8790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1384527" y="3924300"/>
            <a:ext cx="15518946" cy="3920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CL" sz="6000" dirty="0"/>
              <a:t>¿Qué valor le asigna al trabajo en equipo?, </a:t>
            </a:r>
            <a:br>
              <a:rPr lang="es-CL" sz="6000" dirty="0"/>
            </a:br>
            <a:br>
              <a:rPr lang="es-CL" sz="6000" dirty="0"/>
            </a:br>
            <a:r>
              <a:rPr lang="es-CL" sz="6000" dirty="0"/>
              <a:t>¿ Cuáles son las principales dificultades con las que se encuentra? </a:t>
            </a:r>
            <a:br>
              <a:rPr lang="es-CL" sz="6000" dirty="0"/>
            </a:br>
            <a:br>
              <a:rPr lang="es-CL" sz="6000" dirty="0"/>
            </a:br>
            <a:r>
              <a:rPr lang="es-CL" sz="6000" dirty="0"/>
              <a:t>Y por último ¿qué relación posee con las Habilidades del siglo XXI?</a:t>
            </a:r>
            <a:endParaRPr sz="6000" dirty="0"/>
          </a:p>
        </p:txBody>
      </p:sp>
      <p:sp>
        <p:nvSpPr>
          <p:cNvPr id="126" name="Google Shape;126;p4"/>
          <p:cNvSpPr txBox="1">
            <a:spLocks noGrp="1"/>
          </p:cNvSpPr>
          <p:nvPr>
            <p:ph type="body" idx="1"/>
          </p:nvPr>
        </p:nvSpPr>
        <p:spPr>
          <a:xfrm>
            <a:off x="685800" y="8191500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rmAutofit/>
          </a:bodyPr>
          <a:lstStyle/>
          <a:p>
            <a:pPr>
              <a:spcBef>
                <a:spcPts val="0"/>
              </a:spcBef>
              <a:buClr>
                <a:srgbClr val="888888"/>
              </a:buClr>
              <a:buSzPts val="2400"/>
            </a:pPr>
            <a:r>
              <a:rPr lang="es-CL" dirty="0"/>
              <a:t>Respondan en el chat de zoom</a:t>
            </a:r>
            <a:endParaRPr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2E2A0EB-AD7E-B1DE-ECFD-1D60572B8C3B}"/>
              </a:ext>
            </a:extLst>
          </p:cNvPr>
          <p:cNvSpPr/>
          <p:nvPr/>
        </p:nvSpPr>
        <p:spPr>
          <a:xfrm>
            <a:off x="13944600" y="342900"/>
            <a:ext cx="4038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489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A5BD0-9FFE-7F7E-AECD-C1A19B3E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PREPARACIÓN DE LOS EQUIPOS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6C0D4F-DDAE-4D5E-D327-AFFBE1A13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900" y="2400300"/>
            <a:ext cx="12255500" cy="6527007"/>
          </a:xfrm>
        </p:spPr>
        <p:txBody>
          <a:bodyPr>
            <a:normAutofit lnSpcReduction="10000"/>
          </a:bodyPr>
          <a:lstStyle/>
          <a:p>
            <a:r>
              <a:rPr lang="es-CL" dirty="0"/>
              <a:t>ELEMENTOS QUE SE DEBEN TENER EN CONSIDERACIÓN:</a:t>
            </a:r>
          </a:p>
          <a:p>
            <a:pPr marL="0" indent="0" algn="l">
              <a:buNone/>
            </a:pPr>
            <a:endParaRPr lang="es-ES" sz="1800" b="0" i="0" u="none" strike="noStrike" baseline="0" dirty="0">
              <a:solidFill>
                <a:srgbClr val="413A47"/>
              </a:solidFill>
              <a:latin typeface="OpenSans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4000" dirty="0" err="1">
                <a:solidFill>
                  <a:srgbClr val="413A47"/>
                </a:solidFill>
                <a:latin typeface="+mj-lt"/>
              </a:rPr>
              <a:t>Intencionar</a:t>
            </a:r>
            <a:r>
              <a:rPr lang="es-ES" sz="4000" dirty="0">
                <a:solidFill>
                  <a:srgbClr val="413A47"/>
                </a:solidFill>
                <a:latin typeface="+mj-lt"/>
              </a:rPr>
              <a:t> por parte del profesor(a) liderazgos sociales potentes que sean balanceados en cuanto a habilidades y actitudes.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4000" b="0" i="0" u="none" strike="noStrike" baseline="0" dirty="0">
                <a:solidFill>
                  <a:srgbClr val="413A47"/>
                </a:solidFill>
                <a:latin typeface="+mj-lt"/>
              </a:rPr>
              <a:t>Crear grupos homogéneos respecto de sus desempeños académicos.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4000" b="0" i="0" u="none" strike="noStrike" baseline="0" dirty="0">
                <a:solidFill>
                  <a:srgbClr val="413A47"/>
                </a:solidFill>
                <a:latin typeface="+mj-lt"/>
              </a:rPr>
              <a:t>Considerar las sugerencias de los  estudiantes e involucrarlos en las decisiones de equipo. Muchas veces tienen una información que el (la ) docentes desconocen.</a:t>
            </a:r>
            <a:endParaRPr lang="es-CL" sz="4000" dirty="0"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284700-CE2D-2845-FCED-22A43651C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5620" y="4083845"/>
            <a:ext cx="4573913" cy="380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52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A5BD0-9FFE-7F7E-AECD-C1A19B3E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95300"/>
            <a:ext cx="13373100" cy="1988345"/>
          </a:xfrm>
        </p:spPr>
        <p:txBody>
          <a:bodyPr/>
          <a:lstStyle/>
          <a:p>
            <a:r>
              <a:rPr lang="es-CL" dirty="0"/>
              <a:t>Principios básicos para la colaboración entre pares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F915CA5D-C521-4EAC-866B-1B7B845F6A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926316"/>
              </p:ext>
            </p:extLst>
          </p:nvPr>
        </p:nvGraphicFramePr>
        <p:xfrm>
          <a:off x="1257300" y="2247900"/>
          <a:ext cx="15811500" cy="754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CE74268A-EC2D-24E9-E6E5-970B17C63B5A}"/>
              </a:ext>
            </a:extLst>
          </p:cNvPr>
          <p:cNvSpPr txBox="1"/>
          <p:nvPr/>
        </p:nvSpPr>
        <p:spPr>
          <a:xfrm>
            <a:off x="381000" y="7048500"/>
            <a:ext cx="3886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0" i="0" u="none" strike="noStrike" baseline="0" dirty="0">
                <a:solidFill>
                  <a:srgbClr val="413A47"/>
                </a:solidFill>
                <a:latin typeface="OpenSans"/>
              </a:rPr>
              <a:t>El aprendizaje cooperativo en el aula” David W. Johnson – Roger T. Johnson –</a:t>
            </a:r>
            <a:r>
              <a:rPr lang="es-CL" sz="1800" b="0" i="0" u="none" strike="noStrike" baseline="0" dirty="0" err="1">
                <a:solidFill>
                  <a:srgbClr val="413A47"/>
                </a:solidFill>
                <a:latin typeface="OpenSans"/>
              </a:rPr>
              <a:t>Edythe</a:t>
            </a:r>
            <a:r>
              <a:rPr lang="es-CL" sz="1800" b="0" i="0" u="none" strike="noStrike" baseline="0" dirty="0">
                <a:solidFill>
                  <a:srgbClr val="413A47"/>
                </a:solidFill>
                <a:latin typeface="OpenSans"/>
              </a:rPr>
              <a:t> J. Holubec, 1994)</a:t>
            </a:r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BF0BA11-9A61-9223-FB0A-7EF950767D5B}"/>
              </a:ext>
            </a:extLst>
          </p:cNvPr>
          <p:cNvSpPr/>
          <p:nvPr/>
        </p:nvSpPr>
        <p:spPr>
          <a:xfrm>
            <a:off x="13944600" y="342900"/>
            <a:ext cx="4038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23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1150090" y="1503292"/>
            <a:ext cx="6012710" cy="16773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5225" rIns="0" bIns="0" rtlCol="0" anchor="ctr" anchorCtr="0">
            <a:spAutoFit/>
          </a:bodyPr>
          <a:lstStyle/>
          <a:p>
            <a:pPr marL="12701">
              <a:lnSpc>
                <a:spcPct val="100000"/>
              </a:lnSpc>
              <a:buClr>
                <a:srgbClr val="F5F5F5"/>
              </a:buClr>
              <a:buSzPts val="3600"/>
            </a:pPr>
            <a:r>
              <a:rPr lang="es-CL" sz="5400" b="1" dirty="0">
                <a:solidFill>
                  <a:srgbClr val="F5F5F5"/>
                </a:solidFill>
              </a:rPr>
              <a:t>LEVANTAMIENTO DEL DESAFÍO</a:t>
            </a:r>
            <a:endParaRPr sz="5400" b="1" dirty="0"/>
          </a:p>
        </p:txBody>
      </p:sp>
      <p:cxnSp>
        <p:nvCxnSpPr>
          <p:cNvPr id="149" name="Google Shape;149;p6"/>
          <p:cNvCxnSpPr/>
          <p:nvPr/>
        </p:nvCxnSpPr>
        <p:spPr>
          <a:xfrm>
            <a:off x="5029200" y="3238500"/>
            <a:ext cx="0" cy="4160202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047644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A5BD0-9FFE-7F7E-AECD-C1A19B3E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39207"/>
            <a:ext cx="12992100" cy="1988345"/>
          </a:xfrm>
        </p:spPr>
        <p:txBody>
          <a:bodyPr/>
          <a:lstStyle/>
          <a:p>
            <a:r>
              <a:rPr lang="es-CL" dirty="0"/>
              <a:t>El levantamiento de la problemática  y del ejercicio interdisciplinar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8D807E9E-49CF-EC6B-43A0-D9656243FE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2781300"/>
          <a:ext cx="15316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E7460B4F-00C2-59B4-9C1E-23B659460E72}"/>
              </a:ext>
            </a:extLst>
          </p:cNvPr>
          <p:cNvSpPr/>
          <p:nvPr/>
        </p:nvSpPr>
        <p:spPr>
          <a:xfrm>
            <a:off x="13944600" y="342900"/>
            <a:ext cx="4038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664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06846-8926-E01F-3B70-32DA5261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933" y="342900"/>
            <a:ext cx="11125200" cy="1988345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CARACTERISTICAS DE LA </a:t>
            </a:r>
            <a:br>
              <a:rPr lang="es-CL" dirty="0"/>
            </a:br>
            <a:r>
              <a:rPr lang="es-CL" dirty="0"/>
              <a:t>PREGUNTA DESAFIANTE</a:t>
            </a:r>
            <a:br>
              <a:rPr lang="es-CL" b="1" dirty="0"/>
            </a:br>
            <a:endParaRPr lang="es-CL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010B569-4CBA-2B79-7B7A-BE0499A6A6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578927"/>
              </p:ext>
            </p:extLst>
          </p:nvPr>
        </p:nvGraphicFramePr>
        <p:xfrm>
          <a:off x="2209800" y="1612900"/>
          <a:ext cx="13030200" cy="848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521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8CB65-A2D3-3AFE-96C8-69C127128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20332"/>
            <a:ext cx="12992100" cy="1988345"/>
          </a:xfrm>
        </p:spPr>
        <p:txBody>
          <a:bodyPr/>
          <a:lstStyle/>
          <a:p>
            <a:pPr algn="ctr"/>
            <a:r>
              <a:rPr lang="es-CL" dirty="0"/>
              <a:t>CARACTERISTICAS DE LA </a:t>
            </a:r>
            <a:br>
              <a:rPr lang="es-CL" dirty="0"/>
            </a:br>
            <a:r>
              <a:rPr lang="es-CL" dirty="0"/>
              <a:t>PREGUNTA DESAFIANTE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98C0F605-56F5-4094-878B-5D0F4A1D2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228"/>
          <a:stretch/>
        </p:blipFill>
        <p:spPr>
          <a:xfrm>
            <a:off x="2209800" y="2095827"/>
            <a:ext cx="14820900" cy="6863520"/>
          </a:xfr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B49EB4C-4CBA-4636-A01A-C903DB7CF10B}"/>
              </a:ext>
            </a:extLst>
          </p:cNvPr>
          <p:cNvSpPr txBox="1"/>
          <p:nvPr/>
        </p:nvSpPr>
        <p:spPr>
          <a:xfrm>
            <a:off x="1676400" y="964066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Fuente: “Un enfoque pedagógico para potenciar los procesos de aprendizaje hoy” (Mineduc 2021)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39055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C7A32C-A9CC-EE0A-4914-5A1CE5972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19100"/>
            <a:ext cx="15925800" cy="9677399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A14CDE49-B984-6188-97B8-DDA0C3918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137" y="402771"/>
            <a:ext cx="3714749" cy="1143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2A9BBCC-C95A-A52C-5FE1-55F180BD68CC}"/>
              </a:ext>
            </a:extLst>
          </p:cNvPr>
          <p:cNvSpPr/>
          <p:nvPr/>
        </p:nvSpPr>
        <p:spPr>
          <a:xfrm>
            <a:off x="13944600" y="342900"/>
            <a:ext cx="4038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289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1384527" y="3924300"/>
            <a:ext cx="15518946" cy="3920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CL" sz="7200" dirty="0"/>
              <a:t>¿A partir de la realidad educativa actual, qué valor tiene el desarrollar contenidos  temáticos , el tradicional “pasar materia”?, ¿Cuál es el efecto directo que tiene en el alumnado esta modalidad de trabajo pedagógico?</a:t>
            </a:r>
            <a:endParaRPr sz="7200" dirty="0"/>
          </a:p>
        </p:txBody>
      </p:sp>
      <p:sp>
        <p:nvSpPr>
          <p:cNvPr id="126" name="Google Shape;126;p4"/>
          <p:cNvSpPr txBox="1">
            <a:spLocks noGrp="1"/>
          </p:cNvSpPr>
          <p:nvPr>
            <p:ph type="body" idx="1"/>
          </p:nvPr>
        </p:nvSpPr>
        <p:spPr>
          <a:xfrm>
            <a:off x="685800" y="8191500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rmAutofit/>
          </a:bodyPr>
          <a:lstStyle/>
          <a:p>
            <a:pPr>
              <a:spcBef>
                <a:spcPts val="0"/>
              </a:spcBef>
              <a:buClr>
                <a:srgbClr val="888888"/>
              </a:buClr>
              <a:buSzPts val="2400"/>
            </a:pPr>
            <a:r>
              <a:rPr lang="es-CL" dirty="0"/>
              <a:t>Respondan en el chat de zoom</a:t>
            </a:r>
            <a:endParaRPr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12D7554-1A64-F058-5DFB-49D19FD83EA5}"/>
              </a:ext>
            </a:extLst>
          </p:cNvPr>
          <p:cNvSpPr/>
          <p:nvPr/>
        </p:nvSpPr>
        <p:spPr>
          <a:xfrm>
            <a:off x="13944600" y="342900"/>
            <a:ext cx="4038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1150090" y="1918790"/>
            <a:ext cx="6012710" cy="8463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5225" rIns="0" bIns="0" rtlCol="0" anchor="ctr" anchorCtr="0">
            <a:spAutoFit/>
          </a:bodyPr>
          <a:lstStyle/>
          <a:p>
            <a:pPr marL="12701">
              <a:lnSpc>
                <a:spcPct val="100000"/>
              </a:lnSpc>
              <a:buClr>
                <a:srgbClr val="F5F5F5"/>
              </a:buClr>
              <a:buSzPts val="3600"/>
            </a:pPr>
            <a:r>
              <a:rPr lang="es-CL" sz="5400" b="1" dirty="0">
                <a:solidFill>
                  <a:srgbClr val="F5F5F5"/>
                </a:solidFill>
              </a:rPr>
              <a:t>HITO 0: EL DISEÑO</a:t>
            </a:r>
            <a:endParaRPr sz="5400" b="1" dirty="0"/>
          </a:p>
        </p:txBody>
      </p:sp>
      <p:cxnSp>
        <p:nvCxnSpPr>
          <p:cNvPr id="149" name="Google Shape;149;p6"/>
          <p:cNvCxnSpPr/>
          <p:nvPr/>
        </p:nvCxnSpPr>
        <p:spPr>
          <a:xfrm>
            <a:off x="5029200" y="3238500"/>
            <a:ext cx="0" cy="4160202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87330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06846-8926-E01F-3B70-32DA5261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5233"/>
            <a:ext cx="3886200" cy="7073002"/>
          </a:xfrm>
        </p:spPr>
        <p:txBody>
          <a:bodyPr>
            <a:normAutofit/>
          </a:bodyPr>
          <a:lstStyle/>
          <a:p>
            <a:r>
              <a:rPr lang="es-CL" b="1" dirty="0"/>
              <a:t>Un inicio con un final incierto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DA0AB9D-E1FF-33B6-4361-9A8254606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72" b="7145"/>
          <a:stretch/>
        </p:blipFill>
        <p:spPr>
          <a:xfrm>
            <a:off x="3429000" y="1790700"/>
            <a:ext cx="13944600" cy="764886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53D0EAB-F9A8-F067-F4FF-446C7D7C8803}"/>
              </a:ext>
            </a:extLst>
          </p:cNvPr>
          <p:cNvSpPr/>
          <p:nvPr/>
        </p:nvSpPr>
        <p:spPr>
          <a:xfrm>
            <a:off x="13944600" y="342900"/>
            <a:ext cx="4038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987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06846-8926-E01F-3B70-32DA5261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2153900" cy="1988345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QUÉ ELEMENTOS CONSIDERA EL DISEÑO DEL ABP</a:t>
            </a:r>
            <a:br>
              <a:rPr lang="es-CL" b="1" dirty="0"/>
            </a:br>
            <a:endParaRPr lang="es-CL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F04D5DF3-712C-C4AE-6919-E06B16327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987" t="40663" b="14926"/>
          <a:stretch/>
        </p:blipFill>
        <p:spPr>
          <a:xfrm>
            <a:off x="12611100" y="3520439"/>
            <a:ext cx="4419600" cy="3507080"/>
          </a:xfr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DE86C5E6-1637-3B33-4EC0-FFFD897542E3}"/>
              </a:ext>
            </a:extLst>
          </p:cNvPr>
          <p:cNvSpPr txBox="1">
            <a:spLocks/>
          </p:cNvSpPr>
          <p:nvPr/>
        </p:nvSpPr>
        <p:spPr>
          <a:xfrm>
            <a:off x="1440180" y="2711768"/>
            <a:ext cx="10980420" cy="6874193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b="1" dirty="0"/>
              <a:t>Es la fase propiamente del equipo docente.</a:t>
            </a:r>
          </a:p>
          <a:p>
            <a:endParaRPr lang="es-CL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b="1" dirty="0"/>
              <a:t>Es la etapa donde se genera el escenario de trabajo y se van tomando en cuenta los aspectos relativos a la organización curricular.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CL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b="1" dirty="0"/>
              <a:t>Considera la organización inter o transdisciplinar a ejecutar.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CL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b="1" dirty="0"/>
              <a:t>Considera la generación de la implementación del ABP y la anticipación de los escenarios.</a:t>
            </a:r>
            <a:endParaRPr lang="es-CL" dirty="0"/>
          </a:p>
          <a:p>
            <a:pPr marL="857250" indent="-857250">
              <a:buFontTx/>
              <a:buChar char="-"/>
            </a:pPr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AA71673-A95F-5623-6F51-A2D1D24306BA}"/>
              </a:ext>
            </a:extLst>
          </p:cNvPr>
          <p:cNvSpPr/>
          <p:nvPr/>
        </p:nvSpPr>
        <p:spPr>
          <a:xfrm>
            <a:off x="13944600" y="342900"/>
            <a:ext cx="4038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072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06846-8926-E01F-3B70-32DA5261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000" y="4305300"/>
            <a:ext cx="7924800" cy="1988345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/>
              <a:t>QUÉ ELEMENTOS CONSIDERA EL DISEÑO DEL ABP</a:t>
            </a:r>
            <a:br>
              <a:rPr lang="es-CL" b="1" dirty="0"/>
            </a:br>
            <a:endParaRPr lang="es-CL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6DB4100-EE72-EF8F-1389-FA3B15E694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032040"/>
              </p:ext>
            </p:extLst>
          </p:nvPr>
        </p:nvGraphicFramePr>
        <p:xfrm>
          <a:off x="3048000" y="266700"/>
          <a:ext cx="14173200" cy="960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DAF3BF9B-5D17-A140-0A0F-05A0EE812F4A}"/>
              </a:ext>
            </a:extLst>
          </p:cNvPr>
          <p:cNvSpPr/>
          <p:nvPr/>
        </p:nvSpPr>
        <p:spPr>
          <a:xfrm>
            <a:off x="13944600" y="342900"/>
            <a:ext cx="4038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76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8CB65-A2D3-3AFE-96C8-69C12712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Elementos centrales de los ABP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1B1FE831-261E-2E4E-C631-1C10B4336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951495"/>
              </p:ext>
            </p:extLst>
          </p:nvPr>
        </p:nvGraphicFramePr>
        <p:xfrm>
          <a:off x="1257300" y="2738438"/>
          <a:ext cx="15773400" cy="652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742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AA15-DA03-C061-BEE6-85D426C3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482602"/>
            <a:ext cx="16357599" cy="1703606"/>
          </a:xfrm>
        </p:spPr>
        <p:txBody>
          <a:bodyPr>
            <a:normAutofit/>
          </a:bodyPr>
          <a:lstStyle/>
          <a:p>
            <a:r>
              <a:rPr lang="es-CL" sz="5400" dirty="0"/>
              <a:t>Etapas del diseño en ABP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91DB1B-9719-1424-5C1F-722D9550FC8B}"/>
              </a:ext>
            </a:extLst>
          </p:cNvPr>
          <p:cNvSpPr txBox="1"/>
          <p:nvPr/>
        </p:nvSpPr>
        <p:spPr>
          <a:xfrm>
            <a:off x="8414466" y="9151289"/>
            <a:ext cx="9144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50" dirty="0"/>
              <a:t>Extraído de:”</a:t>
            </a:r>
            <a:r>
              <a:rPr lang="es-ES" sz="2700" dirty="0">
                <a:solidFill>
                  <a:srgbClr val="413A47"/>
                </a:solidFill>
                <a:latin typeface="OpenSans"/>
              </a:rPr>
              <a:t> </a:t>
            </a:r>
            <a:r>
              <a:rPr lang="es-ES" sz="1200" dirty="0">
                <a:solidFill>
                  <a:srgbClr val="413A47"/>
                </a:solidFill>
                <a:latin typeface="OpenSans"/>
              </a:rPr>
              <a:t>(infografía: https://centroderecursos.educarchile.cl/</a:t>
            </a:r>
            <a:r>
              <a:rPr lang="es-ES" sz="1200" dirty="0" err="1">
                <a:solidFill>
                  <a:srgbClr val="413A47"/>
                </a:solidFill>
                <a:latin typeface="OpenSans"/>
              </a:rPr>
              <a:t>handle</a:t>
            </a:r>
            <a:r>
              <a:rPr lang="es-ES" sz="1200" dirty="0">
                <a:solidFill>
                  <a:srgbClr val="413A47"/>
                </a:solidFill>
                <a:latin typeface="OpenSans"/>
              </a:rPr>
              <a:t>/20.500.12246/55345).</a:t>
            </a:r>
            <a:r>
              <a:rPr lang="es-ES" sz="1200" dirty="0"/>
              <a:t>”, </a:t>
            </a:r>
            <a:r>
              <a:rPr lang="es-ES" sz="1350" dirty="0"/>
              <a:t>(MINEDUC,2021 )</a:t>
            </a:r>
            <a:endParaRPr lang="es-CL" sz="1350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1826C875-7028-65D0-AE96-2CB2BBEC99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019300"/>
          <a:ext cx="15773400" cy="652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1D9A328A-A58E-5B04-BB34-A38C1EE041FC}"/>
              </a:ext>
            </a:extLst>
          </p:cNvPr>
          <p:cNvSpPr/>
          <p:nvPr/>
        </p:nvSpPr>
        <p:spPr>
          <a:xfrm>
            <a:off x="13944600" y="342900"/>
            <a:ext cx="4038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5429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1150090" y="1503292"/>
            <a:ext cx="6012710" cy="16773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5225" rIns="0" bIns="0" rtlCol="0" anchor="ctr" anchorCtr="0">
            <a:spAutoFit/>
          </a:bodyPr>
          <a:lstStyle/>
          <a:p>
            <a:pPr marL="12701">
              <a:lnSpc>
                <a:spcPct val="100000"/>
              </a:lnSpc>
              <a:buClr>
                <a:srgbClr val="F5F5F5"/>
              </a:buClr>
              <a:buSzPts val="3600"/>
            </a:pPr>
            <a:r>
              <a:rPr lang="es-CL" sz="5400" b="1" dirty="0">
                <a:solidFill>
                  <a:srgbClr val="F5F5F5"/>
                </a:solidFill>
              </a:rPr>
              <a:t>LA COLABORACIÓN EN EL DISEÑO</a:t>
            </a:r>
            <a:endParaRPr sz="5400" b="1" dirty="0"/>
          </a:p>
        </p:txBody>
      </p:sp>
      <p:cxnSp>
        <p:nvCxnSpPr>
          <p:cNvPr id="149" name="Google Shape;149;p6"/>
          <p:cNvCxnSpPr/>
          <p:nvPr/>
        </p:nvCxnSpPr>
        <p:spPr>
          <a:xfrm>
            <a:off x="5029200" y="3238500"/>
            <a:ext cx="0" cy="4160202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89998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18065</TotalTime>
  <Words>498</Words>
  <Application>Microsoft Office PowerPoint</Application>
  <PresentationFormat>Personalizado</PresentationFormat>
  <Paragraphs>61</Paragraphs>
  <Slides>18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OpenSans</vt:lpstr>
      <vt:lpstr>Tema de Office</vt:lpstr>
      <vt:lpstr>Presentación de PowerPoint</vt:lpstr>
      <vt:lpstr>¿A partir de la realidad educativa actual, qué valor tiene el desarrollar contenidos  temáticos , el tradicional “pasar materia”?, ¿Cuál es el efecto directo que tiene en el alumnado esta modalidad de trabajo pedagógico?</vt:lpstr>
      <vt:lpstr>HITO 0: EL DISEÑO</vt:lpstr>
      <vt:lpstr>Un inicio con un final incierto</vt:lpstr>
      <vt:lpstr>QUÉ ELEMENTOS CONSIDERA EL DISEÑO DEL ABP </vt:lpstr>
      <vt:lpstr>QUÉ ELEMENTOS CONSIDERA EL DISEÑO DEL ABP </vt:lpstr>
      <vt:lpstr>Elementos centrales de los ABP</vt:lpstr>
      <vt:lpstr>Etapas del diseño en ABP</vt:lpstr>
      <vt:lpstr>LA COLABORACIÓN EN EL DISEÑO</vt:lpstr>
      <vt:lpstr>Vamos a ver y a debatir el siguiente video</vt:lpstr>
      <vt:lpstr>¿Qué valor le asigna al trabajo en equipo?,   ¿ Cuáles son las principales dificultades con las que se encuentra?   Y por último ¿qué relación posee con las Habilidades del siglo XXI?</vt:lpstr>
      <vt:lpstr>LA PREPARACIÓN DE LOS EQUIPOS</vt:lpstr>
      <vt:lpstr>Principios básicos para la colaboración entre pares</vt:lpstr>
      <vt:lpstr>LEVANTAMIENTO DEL DESAFÍO</vt:lpstr>
      <vt:lpstr>El levantamiento de la problemática  y del ejercicio interdisciplinar</vt:lpstr>
      <vt:lpstr>CARACTERISTICAS DE LA  PREGUNTA DESAFIANTE </vt:lpstr>
      <vt:lpstr>CARACTERISTICAS DE LA  PREGUNTA DESAFIANTE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Alexandre Gottreux</dc:creator>
  <cp:lastModifiedBy>GOTTREUX SANCHEZ ALEXANDRE</cp:lastModifiedBy>
  <cp:revision>59</cp:revision>
  <dcterms:created xsi:type="dcterms:W3CDTF">2021-05-25T16:53:21Z</dcterms:created>
  <dcterms:modified xsi:type="dcterms:W3CDTF">2025-10-21T13:02:24Z</dcterms:modified>
</cp:coreProperties>
</file>