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283" r:id="rId5"/>
    <p:sldId id="285" r:id="rId6"/>
    <p:sldId id="296" r:id="rId7"/>
    <p:sldId id="290" r:id="rId8"/>
    <p:sldId id="291" r:id="rId9"/>
    <p:sldId id="292" r:id="rId10"/>
    <p:sldId id="293" r:id="rId11"/>
    <p:sldId id="302" r:id="rId12"/>
    <p:sldId id="297" r:id="rId13"/>
    <p:sldId id="294" r:id="rId14"/>
    <p:sldId id="295" r:id="rId15"/>
    <p:sldId id="298" r:id="rId16"/>
    <p:sldId id="299" r:id="rId17"/>
    <p:sldId id="300" r:id="rId18"/>
    <p:sldId id="303" r:id="rId19"/>
    <p:sldId id="301" r:id="rId20"/>
  </p:sldIdLst>
  <p:sldSz cx="12192000" cy="6858000"/>
  <p:notesSz cx="6858000" cy="9144000"/>
  <p:defaultTextStyle>
    <a:defPPr rtl="0">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749"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3A2F"/>
    <a:srgbClr val="5B542C"/>
    <a:srgbClr val="474134"/>
    <a:srgbClr val="554D3D"/>
    <a:srgbClr val="595515"/>
    <a:srgbClr val="5A532C"/>
    <a:srgbClr val="59522B"/>
    <a:srgbClr val="5D562D"/>
    <a:srgbClr val="655D31"/>
    <a:srgbClr val="6B63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26" autoAdjust="0"/>
    <p:restoredTop sz="94879" autoAdjust="0"/>
  </p:normalViewPr>
  <p:slideViewPr>
    <p:cSldViewPr snapToGrid="0" showGuides="1">
      <p:cViewPr varScale="1">
        <p:scale>
          <a:sx n="71" d="100"/>
          <a:sy n="71" d="100"/>
        </p:scale>
        <p:origin x="88" y="120"/>
      </p:cViewPr>
      <p:guideLst>
        <p:guide orient="horz" pos="2184"/>
        <p:guide pos="3749"/>
      </p:guideLst>
    </p:cSldViewPr>
  </p:slideViewPr>
  <p:notesTextViewPr>
    <p:cViewPr>
      <p:scale>
        <a:sx n="1" d="1"/>
        <a:sy n="1" d="1"/>
      </p:scale>
      <p:origin x="0" y="0"/>
    </p:cViewPr>
  </p:notesTextViewPr>
  <p:notesViewPr>
    <p:cSldViewPr snapToGrid="0">
      <p:cViewPr varScale="1">
        <p:scale>
          <a:sx n="93" d="100"/>
          <a:sy n="93" d="100"/>
        </p:scale>
        <p:origin x="283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8/10/relationships/authors" Target="authors.xml"/></Relationships>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365F59-6711-4794-8416-2379C998D076}"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3A76E782-3033-47D8-8CDF-FC96C5A59E54}">
      <dgm:prSet/>
      <dgm:spPr/>
      <dgm:t>
        <a:bodyPr/>
        <a:lstStyle/>
        <a:p>
          <a:r>
            <a:rPr lang="es-ES"/>
            <a:t>La elaboración de un ensayo de calidad requiere de una planificación meticulosa para asegurar la claridad en la exposición de las ideas. El proceso debe estar guiado por tres principios esenciales que definen la calidad del estilo de escritura: </a:t>
          </a:r>
          <a:r>
            <a:rPr lang="es-ES" b="1"/>
            <a:t>agilidad, brevedad e intercambio autor-lector. </a:t>
          </a:r>
          <a:endParaRPr lang="en-US"/>
        </a:p>
      </dgm:t>
    </dgm:pt>
    <dgm:pt modelId="{E0784EB0-4D01-4A19-B932-3C45689D2351}" type="parTrans" cxnId="{07F93BA0-ECE8-4F62-9D20-641DC4E2BCBE}">
      <dgm:prSet/>
      <dgm:spPr/>
      <dgm:t>
        <a:bodyPr/>
        <a:lstStyle/>
        <a:p>
          <a:endParaRPr lang="en-US"/>
        </a:p>
      </dgm:t>
    </dgm:pt>
    <dgm:pt modelId="{C8964BE6-B2ED-4346-823D-A77770B30889}" type="sibTrans" cxnId="{07F93BA0-ECE8-4F62-9D20-641DC4E2BCBE}">
      <dgm:prSet/>
      <dgm:spPr/>
      <dgm:t>
        <a:bodyPr/>
        <a:lstStyle/>
        <a:p>
          <a:endParaRPr lang="en-US"/>
        </a:p>
      </dgm:t>
    </dgm:pt>
    <dgm:pt modelId="{0CC95F7A-4DF4-4972-A482-8D6F248B2FED}">
      <dgm:prSet/>
      <dgm:spPr/>
      <dgm:t>
        <a:bodyPr/>
        <a:lstStyle/>
        <a:p>
          <a:r>
            <a:rPr lang="es-ES" b="1"/>
            <a:t>La agilidad </a:t>
          </a:r>
          <a:r>
            <a:rPr lang="es-ES"/>
            <a:t>implica una sencillez productiva, es decir, la habilidad de comunicar de manera directa y clara. En un ensayo, no se espera una descripción exhaustiva y detallada de todo el proceso investigativo, sino que el autor se centre en las implicancias y alcances de la tesis defendida. </a:t>
          </a:r>
          <a:endParaRPr lang="en-US"/>
        </a:p>
      </dgm:t>
    </dgm:pt>
    <dgm:pt modelId="{F88B0FBB-DEAC-47A8-8203-2257A5162C9D}" type="parTrans" cxnId="{E02EF5E9-DE34-4E1C-A3A0-DFF55A9B0411}">
      <dgm:prSet/>
      <dgm:spPr/>
      <dgm:t>
        <a:bodyPr/>
        <a:lstStyle/>
        <a:p>
          <a:endParaRPr lang="en-US"/>
        </a:p>
      </dgm:t>
    </dgm:pt>
    <dgm:pt modelId="{606C6147-68A7-4C6D-9C16-829A28F0A7BC}" type="sibTrans" cxnId="{E02EF5E9-DE34-4E1C-A3A0-DFF55A9B0411}">
      <dgm:prSet/>
      <dgm:spPr/>
      <dgm:t>
        <a:bodyPr/>
        <a:lstStyle/>
        <a:p>
          <a:endParaRPr lang="en-US"/>
        </a:p>
      </dgm:t>
    </dgm:pt>
    <dgm:pt modelId="{B94F58AC-60A2-4529-980E-B29407447FC7}">
      <dgm:prSet/>
      <dgm:spPr/>
      <dgm:t>
        <a:bodyPr/>
        <a:lstStyle/>
        <a:p>
          <a:r>
            <a:rPr lang="es-ES" b="1"/>
            <a:t>La brevedad, </a:t>
          </a:r>
          <a:r>
            <a:rPr lang="es-ES"/>
            <a:t>por su parte, es una virtud esencial y un desafío. Un texto conciso y focalizado, que evita generalidades y descripciones in extenso, es generalmente producto del dominio y conocimiento profundo del tema. </a:t>
          </a:r>
          <a:endParaRPr lang="en-US"/>
        </a:p>
      </dgm:t>
    </dgm:pt>
    <dgm:pt modelId="{F991EE24-A3B3-40AC-BA73-4BC7F39604AD}" type="parTrans" cxnId="{DBB5993E-C7A5-4EA0-A0DA-2AF66D23F2F6}">
      <dgm:prSet/>
      <dgm:spPr/>
      <dgm:t>
        <a:bodyPr/>
        <a:lstStyle/>
        <a:p>
          <a:endParaRPr lang="en-US"/>
        </a:p>
      </dgm:t>
    </dgm:pt>
    <dgm:pt modelId="{5FC1BB4A-D516-4BDF-BB28-16B308D02BD7}" type="sibTrans" cxnId="{DBB5993E-C7A5-4EA0-A0DA-2AF66D23F2F6}">
      <dgm:prSet/>
      <dgm:spPr/>
      <dgm:t>
        <a:bodyPr/>
        <a:lstStyle/>
        <a:p>
          <a:endParaRPr lang="en-US"/>
        </a:p>
      </dgm:t>
    </dgm:pt>
    <dgm:pt modelId="{C8D3ADAC-372E-489C-B0FE-764DE0EA6788}">
      <dgm:prSet/>
      <dgm:spPr/>
      <dgm:t>
        <a:bodyPr/>
        <a:lstStyle/>
        <a:p>
          <a:r>
            <a:rPr lang="es-ES" b="1"/>
            <a:t>Finalmente, </a:t>
          </a:r>
          <a:r>
            <a:rPr lang="es-ES"/>
            <a:t>el intercambio autor-lector establece un diálogo en el que el autor guía al lector a través de un camino lógico-racional hacia la conclusión. La función primordial del ensayo es persuadir al lector de que el punto de vista. </a:t>
          </a:r>
          <a:endParaRPr lang="en-US"/>
        </a:p>
      </dgm:t>
    </dgm:pt>
    <dgm:pt modelId="{E96CC9C7-8331-487B-AD06-DCFDD0E62798}" type="parTrans" cxnId="{77BACDCC-DECD-4013-9D85-A5D29EB83525}">
      <dgm:prSet/>
      <dgm:spPr/>
      <dgm:t>
        <a:bodyPr/>
        <a:lstStyle/>
        <a:p>
          <a:endParaRPr lang="en-US"/>
        </a:p>
      </dgm:t>
    </dgm:pt>
    <dgm:pt modelId="{6B8B1625-A839-4B09-B070-EE72C687A7A5}" type="sibTrans" cxnId="{77BACDCC-DECD-4013-9D85-A5D29EB83525}">
      <dgm:prSet/>
      <dgm:spPr/>
      <dgm:t>
        <a:bodyPr/>
        <a:lstStyle/>
        <a:p>
          <a:endParaRPr lang="en-US"/>
        </a:p>
      </dgm:t>
    </dgm:pt>
    <dgm:pt modelId="{EB678CE9-B9C7-453D-BEDA-BB2DB7F86236}" type="pres">
      <dgm:prSet presAssocID="{57365F59-6711-4794-8416-2379C998D076}" presName="root" presStyleCnt="0">
        <dgm:presLayoutVars>
          <dgm:dir/>
          <dgm:resizeHandles val="exact"/>
        </dgm:presLayoutVars>
      </dgm:prSet>
      <dgm:spPr/>
    </dgm:pt>
    <dgm:pt modelId="{F9ACB343-963F-4126-BFDB-07B3AF2642C0}" type="pres">
      <dgm:prSet presAssocID="{3A76E782-3033-47D8-8CDF-FC96C5A59E54}" presName="compNode" presStyleCnt="0"/>
      <dgm:spPr/>
    </dgm:pt>
    <dgm:pt modelId="{49D1D365-BF5D-4103-B314-7510464FD4FD}" type="pres">
      <dgm:prSet presAssocID="{3A76E782-3033-47D8-8CDF-FC96C5A59E54}" presName="bgRect" presStyleLbl="bgShp" presStyleIdx="0" presStyleCnt="4"/>
      <dgm:spPr/>
    </dgm:pt>
    <dgm:pt modelId="{F85FDFBD-9D79-4E11-B63B-49559BEE349E}" type="pres">
      <dgm:prSet presAssocID="{3A76E782-3033-47D8-8CDF-FC96C5A59E5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esentation with Checklist"/>
        </a:ext>
      </dgm:extLst>
    </dgm:pt>
    <dgm:pt modelId="{925AF268-35AF-4667-A22F-C96A89E729A8}" type="pres">
      <dgm:prSet presAssocID="{3A76E782-3033-47D8-8CDF-FC96C5A59E54}" presName="spaceRect" presStyleCnt="0"/>
      <dgm:spPr/>
    </dgm:pt>
    <dgm:pt modelId="{ED4C7080-4C61-4770-B164-3CFAD0776687}" type="pres">
      <dgm:prSet presAssocID="{3A76E782-3033-47D8-8CDF-FC96C5A59E54}" presName="parTx" presStyleLbl="revTx" presStyleIdx="0" presStyleCnt="4">
        <dgm:presLayoutVars>
          <dgm:chMax val="0"/>
          <dgm:chPref val="0"/>
        </dgm:presLayoutVars>
      </dgm:prSet>
      <dgm:spPr/>
    </dgm:pt>
    <dgm:pt modelId="{DEA81058-641A-418F-9E00-48A0E9D575CE}" type="pres">
      <dgm:prSet presAssocID="{C8964BE6-B2ED-4346-823D-A77770B30889}" presName="sibTrans" presStyleCnt="0"/>
      <dgm:spPr/>
    </dgm:pt>
    <dgm:pt modelId="{DFD5E214-9A7C-4B33-A619-B147FDCC543D}" type="pres">
      <dgm:prSet presAssocID="{0CC95F7A-4DF4-4972-A482-8D6F248B2FED}" presName="compNode" presStyleCnt="0"/>
      <dgm:spPr/>
    </dgm:pt>
    <dgm:pt modelId="{7552CFEF-3D4D-4D3B-ABBF-8B41692E9E2E}" type="pres">
      <dgm:prSet presAssocID="{0CC95F7A-4DF4-4972-A482-8D6F248B2FED}" presName="bgRect" presStyleLbl="bgShp" presStyleIdx="1" presStyleCnt="4"/>
      <dgm:spPr/>
    </dgm:pt>
    <dgm:pt modelId="{07359DB9-9063-4FD7-A7EC-0A60FB3E0FBB}" type="pres">
      <dgm:prSet presAssocID="{0CC95F7A-4DF4-4972-A482-8D6F248B2FED}"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eo"/>
        </a:ext>
      </dgm:extLst>
    </dgm:pt>
    <dgm:pt modelId="{6BCB4C6D-0E5D-4564-8288-043556CBBA74}" type="pres">
      <dgm:prSet presAssocID="{0CC95F7A-4DF4-4972-A482-8D6F248B2FED}" presName="spaceRect" presStyleCnt="0"/>
      <dgm:spPr/>
    </dgm:pt>
    <dgm:pt modelId="{F0B02743-1022-4E24-8F94-10836A3A8C7A}" type="pres">
      <dgm:prSet presAssocID="{0CC95F7A-4DF4-4972-A482-8D6F248B2FED}" presName="parTx" presStyleLbl="revTx" presStyleIdx="1" presStyleCnt="4">
        <dgm:presLayoutVars>
          <dgm:chMax val="0"/>
          <dgm:chPref val="0"/>
        </dgm:presLayoutVars>
      </dgm:prSet>
      <dgm:spPr/>
    </dgm:pt>
    <dgm:pt modelId="{8E789BFB-95C6-43D7-A02B-9BB5B9DBC88D}" type="pres">
      <dgm:prSet presAssocID="{606C6147-68A7-4C6D-9C16-829A28F0A7BC}" presName="sibTrans" presStyleCnt="0"/>
      <dgm:spPr/>
    </dgm:pt>
    <dgm:pt modelId="{B0FAC77E-4C11-43AE-9530-CE999FE8CD84}" type="pres">
      <dgm:prSet presAssocID="{B94F58AC-60A2-4529-980E-B29407447FC7}" presName="compNode" presStyleCnt="0"/>
      <dgm:spPr/>
    </dgm:pt>
    <dgm:pt modelId="{822C4636-24AB-4555-AB32-307EF6F7089C}" type="pres">
      <dgm:prSet presAssocID="{B94F58AC-60A2-4529-980E-B29407447FC7}" presName="bgRect" presStyleLbl="bgShp" presStyleIdx="2" presStyleCnt="4"/>
      <dgm:spPr/>
    </dgm:pt>
    <dgm:pt modelId="{5BD45EC7-E1BC-469E-B0DC-E7723285EB8A}" type="pres">
      <dgm:prSet presAssocID="{B94F58AC-60A2-4529-980E-B29407447FC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eprechaun Hat"/>
        </a:ext>
      </dgm:extLst>
    </dgm:pt>
    <dgm:pt modelId="{B0C0E990-8E7E-4B0D-8162-9BC65DBDE1B8}" type="pres">
      <dgm:prSet presAssocID="{B94F58AC-60A2-4529-980E-B29407447FC7}" presName="spaceRect" presStyleCnt="0"/>
      <dgm:spPr/>
    </dgm:pt>
    <dgm:pt modelId="{0FD73ABB-1884-44B8-8DFC-EBB6D2B897E1}" type="pres">
      <dgm:prSet presAssocID="{B94F58AC-60A2-4529-980E-B29407447FC7}" presName="parTx" presStyleLbl="revTx" presStyleIdx="2" presStyleCnt="4">
        <dgm:presLayoutVars>
          <dgm:chMax val="0"/>
          <dgm:chPref val="0"/>
        </dgm:presLayoutVars>
      </dgm:prSet>
      <dgm:spPr/>
    </dgm:pt>
    <dgm:pt modelId="{3AC0F226-7EB8-4582-9619-3390AFF91D6A}" type="pres">
      <dgm:prSet presAssocID="{5FC1BB4A-D516-4BDF-BB28-16B308D02BD7}" presName="sibTrans" presStyleCnt="0"/>
      <dgm:spPr/>
    </dgm:pt>
    <dgm:pt modelId="{43FA37A0-5255-469C-974E-56B8A649BB10}" type="pres">
      <dgm:prSet presAssocID="{C8D3ADAC-372E-489C-B0FE-764DE0EA6788}" presName="compNode" presStyleCnt="0"/>
      <dgm:spPr/>
    </dgm:pt>
    <dgm:pt modelId="{4D976F5D-259E-4CCC-988C-DF7237778142}" type="pres">
      <dgm:prSet presAssocID="{C8D3ADAC-372E-489C-B0FE-764DE0EA6788}" presName="bgRect" presStyleLbl="bgShp" presStyleIdx="3" presStyleCnt="4"/>
      <dgm:spPr/>
    </dgm:pt>
    <dgm:pt modelId="{DCE7CBCA-AC01-452D-8AAA-7B2557CD6AF3}" type="pres">
      <dgm:prSet presAssocID="{C8D3ADAC-372E-489C-B0FE-764DE0EA678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millas"/>
        </a:ext>
      </dgm:extLst>
    </dgm:pt>
    <dgm:pt modelId="{DB2CDAE6-1AA6-4D23-ADB9-BDA7B53F5B70}" type="pres">
      <dgm:prSet presAssocID="{C8D3ADAC-372E-489C-B0FE-764DE0EA6788}" presName="spaceRect" presStyleCnt="0"/>
      <dgm:spPr/>
    </dgm:pt>
    <dgm:pt modelId="{52C209AC-AFF6-4DC6-9D2F-52B83D1E1216}" type="pres">
      <dgm:prSet presAssocID="{C8D3ADAC-372E-489C-B0FE-764DE0EA6788}" presName="parTx" presStyleLbl="revTx" presStyleIdx="3" presStyleCnt="4">
        <dgm:presLayoutVars>
          <dgm:chMax val="0"/>
          <dgm:chPref val="0"/>
        </dgm:presLayoutVars>
      </dgm:prSet>
      <dgm:spPr/>
    </dgm:pt>
  </dgm:ptLst>
  <dgm:cxnLst>
    <dgm:cxn modelId="{BD8DAC0A-F2B4-451A-8D85-E1B489FF59EB}" type="presOf" srcId="{B94F58AC-60A2-4529-980E-B29407447FC7}" destId="{0FD73ABB-1884-44B8-8DFC-EBB6D2B897E1}" srcOrd="0" destOrd="0" presId="urn:microsoft.com/office/officeart/2018/2/layout/IconVerticalSolidList"/>
    <dgm:cxn modelId="{DBB5993E-C7A5-4EA0-A0DA-2AF66D23F2F6}" srcId="{57365F59-6711-4794-8416-2379C998D076}" destId="{B94F58AC-60A2-4529-980E-B29407447FC7}" srcOrd="2" destOrd="0" parTransId="{F991EE24-A3B3-40AC-BA73-4BC7F39604AD}" sibTransId="{5FC1BB4A-D516-4BDF-BB28-16B308D02BD7}"/>
    <dgm:cxn modelId="{32D99C80-6B55-473D-B8BA-806C36A8C385}" type="presOf" srcId="{C8D3ADAC-372E-489C-B0FE-764DE0EA6788}" destId="{52C209AC-AFF6-4DC6-9D2F-52B83D1E1216}" srcOrd="0" destOrd="0" presId="urn:microsoft.com/office/officeart/2018/2/layout/IconVerticalSolidList"/>
    <dgm:cxn modelId="{64C7A29D-D74C-41B3-A468-CF1571770188}" type="presOf" srcId="{3A76E782-3033-47D8-8CDF-FC96C5A59E54}" destId="{ED4C7080-4C61-4770-B164-3CFAD0776687}" srcOrd="0" destOrd="0" presId="urn:microsoft.com/office/officeart/2018/2/layout/IconVerticalSolidList"/>
    <dgm:cxn modelId="{07F93BA0-ECE8-4F62-9D20-641DC4E2BCBE}" srcId="{57365F59-6711-4794-8416-2379C998D076}" destId="{3A76E782-3033-47D8-8CDF-FC96C5A59E54}" srcOrd="0" destOrd="0" parTransId="{E0784EB0-4D01-4A19-B932-3C45689D2351}" sibTransId="{C8964BE6-B2ED-4346-823D-A77770B30889}"/>
    <dgm:cxn modelId="{90521AAA-21D5-48B3-ABCD-A74A1BB52D61}" type="presOf" srcId="{57365F59-6711-4794-8416-2379C998D076}" destId="{EB678CE9-B9C7-453D-BEDA-BB2DB7F86236}" srcOrd="0" destOrd="0" presId="urn:microsoft.com/office/officeart/2018/2/layout/IconVerticalSolidList"/>
    <dgm:cxn modelId="{77BACDCC-DECD-4013-9D85-A5D29EB83525}" srcId="{57365F59-6711-4794-8416-2379C998D076}" destId="{C8D3ADAC-372E-489C-B0FE-764DE0EA6788}" srcOrd="3" destOrd="0" parTransId="{E96CC9C7-8331-487B-AD06-DCFDD0E62798}" sibTransId="{6B8B1625-A839-4B09-B070-EE72C687A7A5}"/>
    <dgm:cxn modelId="{63DE47E8-58E0-4FBE-AD20-52E1E2E3C966}" type="presOf" srcId="{0CC95F7A-4DF4-4972-A482-8D6F248B2FED}" destId="{F0B02743-1022-4E24-8F94-10836A3A8C7A}" srcOrd="0" destOrd="0" presId="urn:microsoft.com/office/officeart/2018/2/layout/IconVerticalSolidList"/>
    <dgm:cxn modelId="{E02EF5E9-DE34-4E1C-A3A0-DFF55A9B0411}" srcId="{57365F59-6711-4794-8416-2379C998D076}" destId="{0CC95F7A-4DF4-4972-A482-8D6F248B2FED}" srcOrd="1" destOrd="0" parTransId="{F88B0FBB-DEAC-47A8-8203-2257A5162C9D}" sibTransId="{606C6147-68A7-4C6D-9C16-829A28F0A7BC}"/>
    <dgm:cxn modelId="{0FDA2429-4214-4B10-A444-FC7A3DE80A44}" type="presParOf" srcId="{EB678CE9-B9C7-453D-BEDA-BB2DB7F86236}" destId="{F9ACB343-963F-4126-BFDB-07B3AF2642C0}" srcOrd="0" destOrd="0" presId="urn:microsoft.com/office/officeart/2018/2/layout/IconVerticalSolidList"/>
    <dgm:cxn modelId="{8D7C6411-95A7-4719-9357-4F4884D5543C}" type="presParOf" srcId="{F9ACB343-963F-4126-BFDB-07B3AF2642C0}" destId="{49D1D365-BF5D-4103-B314-7510464FD4FD}" srcOrd="0" destOrd="0" presId="urn:microsoft.com/office/officeart/2018/2/layout/IconVerticalSolidList"/>
    <dgm:cxn modelId="{532BDEA1-F5BC-4EC5-B6A0-4B4CAD927F21}" type="presParOf" srcId="{F9ACB343-963F-4126-BFDB-07B3AF2642C0}" destId="{F85FDFBD-9D79-4E11-B63B-49559BEE349E}" srcOrd="1" destOrd="0" presId="urn:microsoft.com/office/officeart/2018/2/layout/IconVerticalSolidList"/>
    <dgm:cxn modelId="{BD5DE7A9-C6FA-45DC-B2C0-F254F914D0AD}" type="presParOf" srcId="{F9ACB343-963F-4126-BFDB-07B3AF2642C0}" destId="{925AF268-35AF-4667-A22F-C96A89E729A8}" srcOrd="2" destOrd="0" presId="urn:microsoft.com/office/officeart/2018/2/layout/IconVerticalSolidList"/>
    <dgm:cxn modelId="{F3DAE8B2-9FEB-4976-A6B6-598A91D5799D}" type="presParOf" srcId="{F9ACB343-963F-4126-BFDB-07B3AF2642C0}" destId="{ED4C7080-4C61-4770-B164-3CFAD0776687}" srcOrd="3" destOrd="0" presId="urn:microsoft.com/office/officeart/2018/2/layout/IconVerticalSolidList"/>
    <dgm:cxn modelId="{BE2F0800-84F5-4C09-9A9D-07ED33419DB0}" type="presParOf" srcId="{EB678CE9-B9C7-453D-BEDA-BB2DB7F86236}" destId="{DEA81058-641A-418F-9E00-48A0E9D575CE}" srcOrd="1" destOrd="0" presId="urn:microsoft.com/office/officeart/2018/2/layout/IconVerticalSolidList"/>
    <dgm:cxn modelId="{51124C25-0A1B-4211-97F6-980D28364DD0}" type="presParOf" srcId="{EB678CE9-B9C7-453D-BEDA-BB2DB7F86236}" destId="{DFD5E214-9A7C-4B33-A619-B147FDCC543D}" srcOrd="2" destOrd="0" presId="urn:microsoft.com/office/officeart/2018/2/layout/IconVerticalSolidList"/>
    <dgm:cxn modelId="{161F7F1A-9CC2-4D8F-A932-0FDC4106F2A0}" type="presParOf" srcId="{DFD5E214-9A7C-4B33-A619-B147FDCC543D}" destId="{7552CFEF-3D4D-4D3B-ABBF-8B41692E9E2E}" srcOrd="0" destOrd="0" presId="urn:microsoft.com/office/officeart/2018/2/layout/IconVerticalSolidList"/>
    <dgm:cxn modelId="{27030258-7CA6-42E4-8CA5-A68E9754A15A}" type="presParOf" srcId="{DFD5E214-9A7C-4B33-A619-B147FDCC543D}" destId="{07359DB9-9063-4FD7-A7EC-0A60FB3E0FBB}" srcOrd="1" destOrd="0" presId="urn:microsoft.com/office/officeart/2018/2/layout/IconVerticalSolidList"/>
    <dgm:cxn modelId="{55EC19FF-B037-4D02-80D2-9883092CFE4A}" type="presParOf" srcId="{DFD5E214-9A7C-4B33-A619-B147FDCC543D}" destId="{6BCB4C6D-0E5D-4564-8288-043556CBBA74}" srcOrd="2" destOrd="0" presId="urn:microsoft.com/office/officeart/2018/2/layout/IconVerticalSolidList"/>
    <dgm:cxn modelId="{8AB51A00-7069-4748-A86E-7FEC938BC021}" type="presParOf" srcId="{DFD5E214-9A7C-4B33-A619-B147FDCC543D}" destId="{F0B02743-1022-4E24-8F94-10836A3A8C7A}" srcOrd="3" destOrd="0" presId="urn:microsoft.com/office/officeart/2018/2/layout/IconVerticalSolidList"/>
    <dgm:cxn modelId="{CEB1B09F-CDDA-42E6-8C09-453814F48B24}" type="presParOf" srcId="{EB678CE9-B9C7-453D-BEDA-BB2DB7F86236}" destId="{8E789BFB-95C6-43D7-A02B-9BB5B9DBC88D}" srcOrd="3" destOrd="0" presId="urn:microsoft.com/office/officeart/2018/2/layout/IconVerticalSolidList"/>
    <dgm:cxn modelId="{F56A3408-33B9-4132-AEA0-D5EBA26DE496}" type="presParOf" srcId="{EB678CE9-B9C7-453D-BEDA-BB2DB7F86236}" destId="{B0FAC77E-4C11-43AE-9530-CE999FE8CD84}" srcOrd="4" destOrd="0" presId="urn:microsoft.com/office/officeart/2018/2/layout/IconVerticalSolidList"/>
    <dgm:cxn modelId="{AB6244D9-7BEA-4043-9711-74BCD8324821}" type="presParOf" srcId="{B0FAC77E-4C11-43AE-9530-CE999FE8CD84}" destId="{822C4636-24AB-4555-AB32-307EF6F7089C}" srcOrd="0" destOrd="0" presId="urn:microsoft.com/office/officeart/2018/2/layout/IconVerticalSolidList"/>
    <dgm:cxn modelId="{B2E6AB85-8C69-4195-AE4E-421CFF8A2328}" type="presParOf" srcId="{B0FAC77E-4C11-43AE-9530-CE999FE8CD84}" destId="{5BD45EC7-E1BC-469E-B0DC-E7723285EB8A}" srcOrd="1" destOrd="0" presId="urn:microsoft.com/office/officeart/2018/2/layout/IconVerticalSolidList"/>
    <dgm:cxn modelId="{70E68952-1888-4471-B851-7BCAA1EAFD5D}" type="presParOf" srcId="{B0FAC77E-4C11-43AE-9530-CE999FE8CD84}" destId="{B0C0E990-8E7E-4B0D-8162-9BC65DBDE1B8}" srcOrd="2" destOrd="0" presId="urn:microsoft.com/office/officeart/2018/2/layout/IconVerticalSolidList"/>
    <dgm:cxn modelId="{4FCC16F3-A1FE-4479-978C-C60CFE8052B9}" type="presParOf" srcId="{B0FAC77E-4C11-43AE-9530-CE999FE8CD84}" destId="{0FD73ABB-1884-44B8-8DFC-EBB6D2B897E1}" srcOrd="3" destOrd="0" presId="urn:microsoft.com/office/officeart/2018/2/layout/IconVerticalSolidList"/>
    <dgm:cxn modelId="{3505785E-736A-4D27-B167-86A39B38E0FD}" type="presParOf" srcId="{EB678CE9-B9C7-453D-BEDA-BB2DB7F86236}" destId="{3AC0F226-7EB8-4582-9619-3390AFF91D6A}" srcOrd="5" destOrd="0" presId="urn:microsoft.com/office/officeart/2018/2/layout/IconVerticalSolidList"/>
    <dgm:cxn modelId="{09978989-9BA6-481C-8FFD-5A5F38DAC498}" type="presParOf" srcId="{EB678CE9-B9C7-453D-BEDA-BB2DB7F86236}" destId="{43FA37A0-5255-469C-974E-56B8A649BB10}" srcOrd="6" destOrd="0" presId="urn:microsoft.com/office/officeart/2018/2/layout/IconVerticalSolidList"/>
    <dgm:cxn modelId="{A320761E-69BB-4526-872F-83C064EA2157}" type="presParOf" srcId="{43FA37A0-5255-469C-974E-56B8A649BB10}" destId="{4D976F5D-259E-4CCC-988C-DF7237778142}" srcOrd="0" destOrd="0" presId="urn:microsoft.com/office/officeart/2018/2/layout/IconVerticalSolidList"/>
    <dgm:cxn modelId="{E4B8F9F7-096D-4826-B5A5-16687532029B}" type="presParOf" srcId="{43FA37A0-5255-469C-974E-56B8A649BB10}" destId="{DCE7CBCA-AC01-452D-8AAA-7B2557CD6AF3}" srcOrd="1" destOrd="0" presId="urn:microsoft.com/office/officeart/2018/2/layout/IconVerticalSolidList"/>
    <dgm:cxn modelId="{B7EFCF9D-F7CD-4F19-A2B8-961B5D6E0B15}" type="presParOf" srcId="{43FA37A0-5255-469C-974E-56B8A649BB10}" destId="{DB2CDAE6-1AA6-4D23-ADB9-BDA7B53F5B70}" srcOrd="2" destOrd="0" presId="urn:microsoft.com/office/officeart/2018/2/layout/IconVerticalSolidList"/>
    <dgm:cxn modelId="{B1A93151-5497-4AD5-8CC1-431BC51D1094}" type="presParOf" srcId="{43FA37A0-5255-469C-974E-56B8A649BB10}" destId="{52C209AC-AFF6-4DC6-9D2F-52B83D1E121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D1D365-BF5D-4103-B314-7510464FD4FD}">
      <dsp:nvSpPr>
        <dsp:cNvPr id="0" name=""/>
        <dsp:cNvSpPr/>
      </dsp:nvSpPr>
      <dsp:spPr>
        <a:xfrm>
          <a:off x="0" y="1893"/>
          <a:ext cx="10287000" cy="9598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5FDFBD-9D79-4E11-B63B-49559BEE349E}">
      <dsp:nvSpPr>
        <dsp:cNvPr id="0" name=""/>
        <dsp:cNvSpPr/>
      </dsp:nvSpPr>
      <dsp:spPr>
        <a:xfrm>
          <a:off x="290340" y="217849"/>
          <a:ext cx="527892" cy="52789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D4C7080-4C61-4770-B164-3CFAD0776687}">
      <dsp:nvSpPr>
        <dsp:cNvPr id="0" name=""/>
        <dsp:cNvSpPr/>
      </dsp:nvSpPr>
      <dsp:spPr>
        <a:xfrm>
          <a:off x="1108573" y="1893"/>
          <a:ext cx="9178426" cy="959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579" tIns="101579" rIns="101579" bIns="101579" numCol="1" spcCol="1270" anchor="ctr" anchorCtr="0">
          <a:noAutofit/>
        </a:bodyPr>
        <a:lstStyle/>
        <a:p>
          <a:pPr marL="0" lvl="0" indent="0" algn="l" defTabSz="666750">
            <a:lnSpc>
              <a:spcPct val="90000"/>
            </a:lnSpc>
            <a:spcBef>
              <a:spcPct val="0"/>
            </a:spcBef>
            <a:spcAft>
              <a:spcPct val="35000"/>
            </a:spcAft>
            <a:buNone/>
          </a:pPr>
          <a:r>
            <a:rPr lang="es-ES" sz="1500" kern="1200"/>
            <a:t>La elaboración de un ensayo de calidad requiere de una planificación meticulosa para asegurar la claridad en la exposición de las ideas. El proceso debe estar guiado por tres principios esenciales que definen la calidad del estilo de escritura: </a:t>
          </a:r>
          <a:r>
            <a:rPr lang="es-ES" sz="1500" b="1" kern="1200"/>
            <a:t>agilidad, brevedad e intercambio autor-lector. </a:t>
          </a:r>
          <a:endParaRPr lang="en-US" sz="1500" kern="1200"/>
        </a:p>
      </dsp:txBody>
      <dsp:txXfrm>
        <a:off x="1108573" y="1893"/>
        <a:ext cx="9178426" cy="959803"/>
      </dsp:txXfrm>
    </dsp:sp>
    <dsp:sp modelId="{7552CFEF-3D4D-4D3B-ABBF-8B41692E9E2E}">
      <dsp:nvSpPr>
        <dsp:cNvPr id="0" name=""/>
        <dsp:cNvSpPr/>
      </dsp:nvSpPr>
      <dsp:spPr>
        <a:xfrm>
          <a:off x="0" y="1201648"/>
          <a:ext cx="10287000" cy="9598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359DB9-9063-4FD7-A7EC-0A60FB3E0FBB}">
      <dsp:nvSpPr>
        <dsp:cNvPr id="0" name=""/>
        <dsp:cNvSpPr/>
      </dsp:nvSpPr>
      <dsp:spPr>
        <a:xfrm>
          <a:off x="290340" y="1417604"/>
          <a:ext cx="527892" cy="52789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0B02743-1022-4E24-8F94-10836A3A8C7A}">
      <dsp:nvSpPr>
        <dsp:cNvPr id="0" name=""/>
        <dsp:cNvSpPr/>
      </dsp:nvSpPr>
      <dsp:spPr>
        <a:xfrm>
          <a:off x="1108573" y="1201648"/>
          <a:ext cx="9178426" cy="959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579" tIns="101579" rIns="101579" bIns="101579" numCol="1" spcCol="1270" anchor="ctr" anchorCtr="0">
          <a:noAutofit/>
        </a:bodyPr>
        <a:lstStyle/>
        <a:p>
          <a:pPr marL="0" lvl="0" indent="0" algn="l" defTabSz="666750">
            <a:lnSpc>
              <a:spcPct val="90000"/>
            </a:lnSpc>
            <a:spcBef>
              <a:spcPct val="0"/>
            </a:spcBef>
            <a:spcAft>
              <a:spcPct val="35000"/>
            </a:spcAft>
            <a:buNone/>
          </a:pPr>
          <a:r>
            <a:rPr lang="es-ES" sz="1500" b="1" kern="1200"/>
            <a:t>La agilidad </a:t>
          </a:r>
          <a:r>
            <a:rPr lang="es-ES" sz="1500" kern="1200"/>
            <a:t>implica una sencillez productiva, es decir, la habilidad de comunicar de manera directa y clara. En un ensayo, no se espera una descripción exhaustiva y detallada de todo el proceso investigativo, sino que el autor se centre en las implicancias y alcances de la tesis defendida. </a:t>
          </a:r>
          <a:endParaRPr lang="en-US" sz="1500" kern="1200"/>
        </a:p>
      </dsp:txBody>
      <dsp:txXfrm>
        <a:off x="1108573" y="1201648"/>
        <a:ext cx="9178426" cy="959803"/>
      </dsp:txXfrm>
    </dsp:sp>
    <dsp:sp modelId="{822C4636-24AB-4555-AB32-307EF6F7089C}">
      <dsp:nvSpPr>
        <dsp:cNvPr id="0" name=""/>
        <dsp:cNvSpPr/>
      </dsp:nvSpPr>
      <dsp:spPr>
        <a:xfrm>
          <a:off x="0" y="2401403"/>
          <a:ext cx="10287000" cy="9598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D45EC7-E1BC-469E-B0DC-E7723285EB8A}">
      <dsp:nvSpPr>
        <dsp:cNvPr id="0" name=""/>
        <dsp:cNvSpPr/>
      </dsp:nvSpPr>
      <dsp:spPr>
        <a:xfrm>
          <a:off x="290340" y="2617359"/>
          <a:ext cx="527892" cy="52789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D73ABB-1884-44B8-8DFC-EBB6D2B897E1}">
      <dsp:nvSpPr>
        <dsp:cNvPr id="0" name=""/>
        <dsp:cNvSpPr/>
      </dsp:nvSpPr>
      <dsp:spPr>
        <a:xfrm>
          <a:off x="1108573" y="2401403"/>
          <a:ext cx="9178426" cy="959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579" tIns="101579" rIns="101579" bIns="101579" numCol="1" spcCol="1270" anchor="ctr" anchorCtr="0">
          <a:noAutofit/>
        </a:bodyPr>
        <a:lstStyle/>
        <a:p>
          <a:pPr marL="0" lvl="0" indent="0" algn="l" defTabSz="666750">
            <a:lnSpc>
              <a:spcPct val="90000"/>
            </a:lnSpc>
            <a:spcBef>
              <a:spcPct val="0"/>
            </a:spcBef>
            <a:spcAft>
              <a:spcPct val="35000"/>
            </a:spcAft>
            <a:buNone/>
          </a:pPr>
          <a:r>
            <a:rPr lang="es-ES" sz="1500" b="1" kern="1200"/>
            <a:t>La brevedad, </a:t>
          </a:r>
          <a:r>
            <a:rPr lang="es-ES" sz="1500" kern="1200"/>
            <a:t>por su parte, es una virtud esencial y un desafío. Un texto conciso y focalizado, que evita generalidades y descripciones in extenso, es generalmente producto del dominio y conocimiento profundo del tema. </a:t>
          </a:r>
          <a:endParaRPr lang="en-US" sz="1500" kern="1200"/>
        </a:p>
      </dsp:txBody>
      <dsp:txXfrm>
        <a:off x="1108573" y="2401403"/>
        <a:ext cx="9178426" cy="959803"/>
      </dsp:txXfrm>
    </dsp:sp>
    <dsp:sp modelId="{4D976F5D-259E-4CCC-988C-DF7237778142}">
      <dsp:nvSpPr>
        <dsp:cNvPr id="0" name=""/>
        <dsp:cNvSpPr/>
      </dsp:nvSpPr>
      <dsp:spPr>
        <a:xfrm>
          <a:off x="0" y="3601158"/>
          <a:ext cx="10287000" cy="9598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E7CBCA-AC01-452D-8AAA-7B2557CD6AF3}">
      <dsp:nvSpPr>
        <dsp:cNvPr id="0" name=""/>
        <dsp:cNvSpPr/>
      </dsp:nvSpPr>
      <dsp:spPr>
        <a:xfrm>
          <a:off x="290340" y="3817114"/>
          <a:ext cx="527892" cy="52789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2C209AC-AFF6-4DC6-9D2F-52B83D1E1216}">
      <dsp:nvSpPr>
        <dsp:cNvPr id="0" name=""/>
        <dsp:cNvSpPr/>
      </dsp:nvSpPr>
      <dsp:spPr>
        <a:xfrm>
          <a:off x="1108573" y="3601158"/>
          <a:ext cx="9178426" cy="959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579" tIns="101579" rIns="101579" bIns="101579" numCol="1" spcCol="1270" anchor="ctr" anchorCtr="0">
          <a:noAutofit/>
        </a:bodyPr>
        <a:lstStyle/>
        <a:p>
          <a:pPr marL="0" lvl="0" indent="0" algn="l" defTabSz="666750">
            <a:lnSpc>
              <a:spcPct val="90000"/>
            </a:lnSpc>
            <a:spcBef>
              <a:spcPct val="0"/>
            </a:spcBef>
            <a:spcAft>
              <a:spcPct val="35000"/>
            </a:spcAft>
            <a:buNone/>
          </a:pPr>
          <a:r>
            <a:rPr lang="es-ES" sz="1500" b="1" kern="1200"/>
            <a:t>Finalmente, </a:t>
          </a:r>
          <a:r>
            <a:rPr lang="es-ES" sz="1500" kern="1200"/>
            <a:t>el intercambio autor-lector establece un diálogo en el que el autor guía al lector a través de un camino lógico-racional hacia la conclusión. La función primordial del ensayo es persuadir al lector de que el punto de vista. </a:t>
          </a:r>
          <a:endParaRPr lang="en-US" sz="1500" kern="1200"/>
        </a:p>
      </dsp:txBody>
      <dsp:txXfrm>
        <a:off x="1108573" y="3601158"/>
        <a:ext cx="9178426" cy="95980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a:extLst>
              <a:ext uri="{FF2B5EF4-FFF2-40B4-BE49-F238E27FC236}">
                <a16:creationId xmlns:a16="http://schemas.microsoft.com/office/drawing/2014/main" id="{53FCFC70-A59A-436E-B5FF-ACFE56745B2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es-ES" sz="1200"/>
            </a:lvl1pPr>
          </a:lstStyle>
          <a:p>
            <a:pPr rtl="0"/>
            <a:endParaRPr lang="es-ES"/>
          </a:p>
        </p:txBody>
      </p:sp>
      <p:sp>
        <p:nvSpPr>
          <p:cNvPr id="3" name="Marcador de fecha 2">
            <a:extLst>
              <a:ext uri="{FF2B5EF4-FFF2-40B4-BE49-F238E27FC236}">
                <a16:creationId xmlns:a16="http://schemas.microsoft.com/office/drawing/2014/main" id="{3F64115D-CE3E-4E24-8B01-89E99FA55CC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lang="es-ES" sz="1200"/>
            </a:lvl1pPr>
          </a:lstStyle>
          <a:p>
            <a:pPr rtl="0"/>
            <a:fld id="{92B0DAA2-B4DA-4CA7-A4E7-F4F3446E9552}" type="datetime1">
              <a:rPr lang="es-ES" smtClean="0"/>
              <a:t>08/10/2025</a:t>
            </a:fld>
            <a:endParaRPr lang="es-ES"/>
          </a:p>
        </p:txBody>
      </p:sp>
      <p:sp>
        <p:nvSpPr>
          <p:cNvPr id="4" name="Marcador de pie de página 3">
            <a:extLst>
              <a:ext uri="{FF2B5EF4-FFF2-40B4-BE49-F238E27FC236}">
                <a16:creationId xmlns:a16="http://schemas.microsoft.com/office/drawing/2014/main" id="{7B8008DC-4974-4910-8C2F-F08C99A5779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lang="es-ES" sz="1200"/>
            </a:lvl1pPr>
          </a:lstStyle>
          <a:p>
            <a:pPr rtl="0"/>
            <a:endParaRPr lang="es-ES"/>
          </a:p>
        </p:txBody>
      </p:sp>
      <p:sp>
        <p:nvSpPr>
          <p:cNvPr id="5" name="Marcador de posición de número de diapositiva 4">
            <a:extLst>
              <a:ext uri="{FF2B5EF4-FFF2-40B4-BE49-F238E27FC236}">
                <a16:creationId xmlns:a16="http://schemas.microsoft.com/office/drawing/2014/main" id="{8BD3AA9C-7324-4A0F-BA80-C41F39C6FD2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lang="es-ES" sz="1200"/>
            </a:lvl1pPr>
          </a:lstStyle>
          <a:p>
            <a:pPr rtl="0"/>
            <a:fld id="{3D94777C-A8D2-4F46-A66E-A1890EBDE03D}" type="slidenum">
              <a:rPr lang="es-ES" smtClean="0"/>
              <a:t>‹Nº›</a:t>
            </a:fld>
            <a:endParaRPr lang="es-ES"/>
          </a:p>
        </p:txBody>
      </p:sp>
    </p:spTree>
    <p:extLst>
      <p:ext uri="{BB962C8B-B14F-4D97-AF65-F5344CB8AC3E}">
        <p14:creationId xmlns:p14="http://schemas.microsoft.com/office/powerpoint/2010/main" val="22741606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es-ES" sz="1200"/>
            </a:lvl1pPr>
          </a:lstStyle>
          <a:p>
            <a:pPr rtl="0"/>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lang="es-ES" sz="1200"/>
            </a:lvl1pPr>
          </a:lstStyle>
          <a:p>
            <a:pPr rtl="0"/>
            <a:fld id="{FD1CD1E1-6CED-4F36-889A-CA740EEE5212}" type="datetime1">
              <a:rPr lang="es-ES" smtClean="0"/>
              <a:t>08/10/2025</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defPPr>
              <a:defRPr lang="es-ES"/>
            </a:defPPr>
          </a:lstStyle>
          <a:p>
            <a:pPr rtl="0"/>
            <a:endParaRPr lang="es-ES"/>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lang="es-ES" sz="1200"/>
            </a:lvl1pPr>
          </a:lstStyle>
          <a:p>
            <a:pPr rtl="0"/>
            <a:endParaRPr lang="es-ES"/>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lang="es-ES" sz="1200"/>
            </a:lvl1pPr>
          </a:lstStyle>
          <a:p>
            <a:pPr rtl="0"/>
            <a:fld id="{E22815FE-BC4D-474E-9AA3-6983BC3D8777}" type="slidenum">
              <a:rPr lang="es-ES" smtClean="0"/>
              <a:t>‹Nº›</a:t>
            </a:fld>
            <a:endParaRPr lang="es-ES"/>
          </a:p>
        </p:txBody>
      </p:sp>
    </p:spTree>
    <p:extLst>
      <p:ext uri="{BB962C8B-B14F-4D97-AF65-F5344CB8AC3E}">
        <p14:creationId xmlns:p14="http://schemas.microsoft.com/office/powerpoint/2010/main" val="361355966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rtl="0"/>
            <a:fld id="{E22815FE-BC4D-474E-9AA3-6983BC3D8777}" type="slidenum">
              <a:rPr lang="es-ES" smtClean="0"/>
              <a:t>1</a:t>
            </a:fld>
            <a:endParaRPr lang="es-ES"/>
          </a:p>
        </p:txBody>
      </p:sp>
    </p:spTree>
    <p:extLst>
      <p:ext uri="{BB962C8B-B14F-4D97-AF65-F5344CB8AC3E}">
        <p14:creationId xmlns:p14="http://schemas.microsoft.com/office/powerpoint/2010/main" val="45215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rtl="0"/>
            <a:fld id="{E22815FE-BC4D-474E-9AA3-6983BC3D8777}" type="slidenum">
              <a:rPr lang="es-ES" smtClean="0"/>
              <a:t>2</a:t>
            </a:fld>
            <a:endParaRPr lang="es-ES"/>
          </a:p>
        </p:txBody>
      </p:sp>
    </p:spTree>
    <p:extLst>
      <p:ext uri="{BB962C8B-B14F-4D97-AF65-F5344CB8AC3E}">
        <p14:creationId xmlns:p14="http://schemas.microsoft.com/office/powerpoint/2010/main" val="3293621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rtl="0"/>
            <a:fld id="{E22815FE-BC4D-474E-9AA3-6983BC3D8777}" type="slidenum">
              <a:rPr lang="es-ES" smtClean="0"/>
              <a:t>8</a:t>
            </a:fld>
            <a:endParaRPr lang="es-ES"/>
          </a:p>
        </p:txBody>
      </p:sp>
    </p:spTree>
    <p:extLst>
      <p:ext uri="{BB962C8B-B14F-4D97-AF65-F5344CB8AC3E}">
        <p14:creationId xmlns:p14="http://schemas.microsoft.com/office/powerpoint/2010/main" val="4152046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solidFill>
          <a:schemeClr val="accent2"/>
        </a:solidFill>
        <a:effectLst/>
      </p:bgPr>
    </p:bg>
    <p:spTree>
      <p:nvGrpSpPr>
        <p:cNvPr id="1" name=""/>
        <p:cNvGrpSpPr/>
        <p:nvPr/>
      </p:nvGrpSpPr>
      <p:grpSpPr>
        <a:xfrm>
          <a:off x="0" y="0"/>
          <a:ext cx="0" cy="0"/>
          <a:chOff x="0" y="0"/>
          <a:chExt cx="0" cy="0"/>
        </a:xfrm>
      </p:grpSpPr>
      <p:sp>
        <p:nvSpPr>
          <p:cNvPr id="20" name="Marcador de posición de imagen 19">
            <a:extLst>
              <a:ext uri="{FF2B5EF4-FFF2-40B4-BE49-F238E27FC236}">
                <a16:creationId xmlns:a16="http://schemas.microsoft.com/office/drawing/2014/main" id="{0177DF1D-D731-86FC-22F9-00221AD8C227}"/>
              </a:ext>
            </a:extLst>
          </p:cNvPr>
          <p:cNvSpPr>
            <a:spLocks noGrp="1"/>
          </p:cNvSpPr>
          <p:nvPr>
            <p:ph type="pic" sz="quarter" idx="10"/>
          </p:nvPr>
        </p:nvSpPr>
        <p:spPr>
          <a:xfrm>
            <a:off x="1289143" y="440217"/>
            <a:ext cx="9613711" cy="2327086"/>
          </a:xfrm>
          <a:ln w="15875">
            <a:solidFill>
              <a:schemeClr val="accent1"/>
            </a:solidFill>
          </a:ln>
        </p:spPr>
        <p:txBody>
          <a:bodyPr rtlCol="0" anchor="ctr">
            <a:noAutofit/>
          </a:bodyPr>
          <a:lstStyle>
            <a:lvl1pPr marL="0" indent="0" algn="ctr">
              <a:buNone/>
              <a:defRPr lang="es-ES">
                <a:solidFill>
                  <a:schemeClr val="accent1"/>
                </a:solidFill>
              </a:defRPr>
            </a:lvl1pPr>
          </a:lstStyle>
          <a:p>
            <a:pPr rtl="0"/>
            <a:r>
              <a:rPr lang="es-ES"/>
              <a:t>Haga clic en el icono para agregar una imagen</a:t>
            </a:r>
            <a:endParaRPr lang="es-ES" dirty="0"/>
          </a:p>
        </p:txBody>
      </p:sp>
      <p:sp>
        <p:nvSpPr>
          <p:cNvPr id="2" name="Título 1">
            <a:extLst>
              <a:ext uri="{FF2B5EF4-FFF2-40B4-BE49-F238E27FC236}">
                <a16:creationId xmlns:a16="http://schemas.microsoft.com/office/drawing/2014/main" id="{C7A4FE67-D925-EFE3-2BA5-C28DA7C030D8}"/>
              </a:ext>
            </a:extLst>
          </p:cNvPr>
          <p:cNvSpPr>
            <a:spLocks noGrp="1"/>
          </p:cNvSpPr>
          <p:nvPr>
            <p:ph type="ctrTitle"/>
          </p:nvPr>
        </p:nvSpPr>
        <p:spPr>
          <a:xfrm>
            <a:off x="1143000" y="3236976"/>
            <a:ext cx="6867144" cy="2386584"/>
          </a:xfrm>
        </p:spPr>
        <p:txBody>
          <a:bodyPr rtlCol="0" anchor="b">
            <a:noAutofit/>
          </a:bodyPr>
          <a:lstStyle>
            <a:lvl1pPr algn="l">
              <a:defRPr lang="es-ES" sz="6600">
                <a:solidFill>
                  <a:schemeClr val="accent1"/>
                </a:solidFill>
              </a:defRPr>
            </a:lvl1pPr>
          </a:lstStyle>
          <a:p>
            <a:pPr rtl="0"/>
            <a:r>
              <a:rPr lang="es-ES"/>
              <a:t>Haga clic para modificar el estilo de título del patrón</a:t>
            </a:r>
          </a:p>
        </p:txBody>
      </p:sp>
      <p:sp>
        <p:nvSpPr>
          <p:cNvPr id="3" name="Subtítulo 2">
            <a:extLst>
              <a:ext uri="{FF2B5EF4-FFF2-40B4-BE49-F238E27FC236}">
                <a16:creationId xmlns:a16="http://schemas.microsoft.com/office/drawing/2014/main" id="{33D58524-513B-3FD2-4ED0-CB0CA3A3DF58}"/>
              </a:ext>
            </a:extLst>
          </p:cNvPr>
          <p:cNvSpPr>
            <a:spLocks noGrp="1"/>
          </p:cNvSpPr>
          <p:nvPr>
            <p:ph type="subTitle" idx="1"/>
          </p:nvPr>
        </p:nvSpPr>
        <p:spPr>
          <a:xfrm>
            <a:off x="6327648" y="5971032"/>
            <a:ext cx="3776472" cy="530352"/>
          </a:xfrm>
        </p:spPr>
        <p:txBody>
          <a:bodyPr rtlCol="0">
            <a:noAutofit/>
          </a:bodyPr>
          <a:lstStyle>
            <a:lvl1pPr marL="0" indent="0" algn="ctr">
              <a:buNone/>
              <a:defRPr lang="es-ES" sz="2000">
                <a:solidFill>
                  <a:schemeClr val="accent1"/>
                </a:solidFill>
                <a:latin typeface="Gill Sans Nova Light" panose="020B0302020104020203" pitchFamily="34" charset="0"/>
              </a:defRPr>
            </a:lvl1pPr>
            <a:lvl2pPr marL="457200" indent="0" algn="ctr">
              <a:buNone/>
              <a:defRPr lang="es-ES" sz="2000"/>
            </a:lvl2pPr>
            <a:lvl3pPr marL="914400" indent="0" algn="ctr">
              <a:buNone/>
              <a:defRPr lang="es-ES" sz="1800"/>
            </a:lvl3pPr>
            <a:lvl4pPr marL="1371600" indent="0" algn="ctr">
              <a:buNone/>
              <a:defRPr lang="es-ES" sz="1600"/>
            </a:lvl4pPr>
            <a:lvl5pPr marL="1828800" indent="0" algn="ctr">
              <a:buNone/>
              <a:defRPr lang="es-ES" sz="1600"/>
            </a:lvl5pPr>
            <a:lvl6pPr marL="2286000" indent="0" algn="ctr">
              <a:buNone/>
              <a:defRPr lang="es-ES" sz="1600"/>
            </a:lvl6pPr>
            <a:lvl7pPr marL="2743200" indent="0" algn="ctr">
              <a:buNone/>
              <a:defRPr lang="es-ES" sz="1600"/>
            </a:lvl7pPr>
            <a:lvl8pPr marL="3200400" indent="0" algn="ctr">
              <a:buNone/>
              <a:defRPr lang="es-ES" sz="1600"/>
            </a:lvl8pPr>
            <a:lvl9pPr marL="3657600" indent="0" algn="ctr">
              <a:buNone/>
              <a:defRPr lang="es-ES" sz="1600"/>
            </a:lvl9pPr>
          </a:lstStyle>
          <a:p>
            <a:pPr rtl="0"/>
            <a:r>
              <a:rPr lang="es-ES"/>
              <a:t>Haga clic para modificar el estilo de subtítulo del patrón</a:t>
            </a:r>
          </a:p>
        </p:txBody>
      </p:sp>
      <p:cxnSp>
        <p:nvCxnSpPr>
          <p:cNvPr id="8" name="Conector recto 7">
            <a:extLst>
              <a:ext uri="{FF2B5EF4-FFF2-40B4-BE49-F238E27FC236}">
                <a16:creationId xmlns:a16="http://schemas.microsoft.com/office/drawing/2014/main" id="{AAA2A54F-058C-EF24-C892-91614AF2D7E8}"/>
              </a:ext>
            </a:extLst>
          </p:cNvPr>
          <p:cNvCxnSpPr>
            <a:cxnSpLocks/>
          </p:cNvCxnSpPr>
          <p:nvPr userDrawn="1"/>
        </p:nvCxnSpPr>
        <p:spPr>
          <a:xfrm flipV="1">
            <a:off x="398367"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1A313A15-57C2-5BD9-DE2B-442792010C50}"/>
              </a:ext>
            </a:extLst>
          </p:cNvPr>
          <p:cNvCxnSpPr>
            <a:cxnSpLocks/>
          </p:cNvCxnSpPr>
          <p:nvPr userDrawn="1"/>
        </p:nvCxnSpPr>
        <p:spPr>
          <a:xfrm flipV="1">
            <a:off x="11793633"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09D750DB-651A-3C95-E822-712897C2D5A4}"/>
              </a:ext>
            </a:extLst>
          </p:cNvPr>
          <p:cNvCxnSpPr>
            <a:cxnSpLocks/>
          </p:cNvCxnSpPr>
          <p:nvPr userDrawn="1"/>
        </p:nvCxnSpPr>
        <p:spPr>
          <a:xfrm>
            <a:off x="398366" y="3226467"/>
            <a:ext cx="11395267" cy="443"/>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6136281F-EE75-A92A-B85E-00B02B5C0B67}"/>
              </a:ext>
            </a:extLst>
          </p:cNvPr>
          <p:cNvCxnSpPr>
            <a:cxnSpLocks/>
          </p:cNvCxnSpPr>
          <p:nvPr userDrawn="1"/>
        </p:nvCxnSpPr>
        <p:spPr>
          <a:xfrm>
            <a:off x="-11430" y="6165891"/>
            <a:ext cx="6339792"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F5B98AA9-64E2-C5F9-3E90-D02F312EDC52}"/>
              </a:ext>
            </a:extLst>
          </p:cNvPr>
          <p:cNvCxnSpPr>
            <a:cxnSpLocks/>
          </p:cNvCxnSpPr>
          <p:nvPr userDrawn="1"/>
        </p:nvCxnSpPr>
        <p:spPr>
          <a:xfrm>
            <a:off x="10103564" y="6165891"/>
            <a:ext cx="2088436"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6440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scala de tiempo">
    <p:bg>
      <p:bgPr>
        <a:solidFill>
          <a:schemeClr val="tx2"/>
        </a:solidFill>
        <a:effectLst/>
      </p:bgPr>
    </p:bg>
    <p:spTree>
      <p:nvGrpSpPr>
        <p:cNvPr id="1" name=""/>
        <p:cNvGrpSpPr/>
        <p:nvPr/>
      </p:nvGrpSpPr>
      <p:grpSpPr>
        <a:xfrm>
          <a:off x="0" y="0"/>
          <a:ext cx="0" cy="0"/>
          <a:chOff x="0" y="0"/>
          <a:chExt cx="0" cy="0"/>
        </a:xfrm>
      </p:grpSpPr>
      <p:cxnSp>
        <p:nvCxnSpPr>
          <p:cNvPr id="7" name="Conector recto 6">
            <a:extLst>
              <a:ext uri="{FF2B5EF4-FFF2-40B4-BE49-F238E27FC236}">
                <a16:creationId xmlns:a16="http://schemas.microsoft.com/office/drawing/2014/main" id="{2FEDE488-304D-8F7B-7181-CB5794855926}"/>
              </a:ext>
            </a:extLst>
          </p:cNvPr>
          <p:cNvCxnSpPr>
            <a:cxnSpLocks/>
          </p:cNvCxnSpPr>
          <p:nvPr userDrawn="1"/>
        </p:nvCxnSpPr>
        <p:spPr>
          <a:xfrm>
            <a:off x="1565155" y="1983947"/>
            <a:ext cx="10626845"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95A0BD26-4C3C-C934-E3C5-C4ABD369E612}"/>
              </a:ext>
            </a:extLst>
          </p:cNvPr>
          <p:cNvSpPr>
            <a:spLocks noGrp="1"/>
          </p:cNvSpPr>
          <p:nvPr>
            <p:ph type="title"/>
          </p:nvPr>
        </p:nvSpPr>
        <p:spPr>
          <a:xfrm>
            <a:off x="640080" y="73152"/>
            <a:ext cx="3227832" cy="969264"/>
          </a:xfrm>
        </p:spPr>
        <p:txBody>
          <a:bodyPr rtlCol="0"/>
          <a:lstStyle>
            <a:lvl1pPr>
              <a:defRPr lang="es-ES" sz="3200">
                <a:solidFill>
                  <a:schemeClr val="accent1"/>
                </a:solidFill>
              </a:defRPr>
            </a:lvl1pPr>
          </a:lstStyle>
          <a:p>
            <a:pPr rtl="0"/>
            <a:r>
              <a:rPr lang="es-ES"/>
              <a:t>Haga clic para modificar el estilo de título del patrón</a:t>
            </a:r>
            <a:endParaRPr lang="es-ES" dirty="0"/>
          </a:p>
        </p:txBody>
      </p:sp>
      <p:sp>
        <p:nvSpPr>
          <p:cNvPr id="32" name="Marcador de posición de imagen 31">
            <a:extLst>
              <a:ext uri="{FF2B5EF4-FFF2-40B4-BE49-F238E27FC236}">
                <a16:creationId xmlns:a16="http://schemas.microsoft.com/office/drawing/2014/main" id="{87F13219-232C-C38C-7D86-D48FAC7D8270}"/>
              </a:ext>
            </a:extLst>
          </p:cNvPr>
          <p:cNvSpPr>
            <a:spLocks noGrp="1"/>
          </p:cNvSpPr>
          <p:nvPr>
            <p:ph type="pic" sz="quarter" idx="22"/>
          </p:nvPr>
        </p:nvSpPr>
        <p:spPr>
          <a:xfrm>
            <a:off x="594360" y="1481328"/>
            <a:ext cx="969264" cy="969264"/>
          </a:xfrm>
          <a:solidFill>
            <a:schemeClr val="tx2">
              <a:lumMod val="60000"/>
              <a:lumOff val="40000"/>
            </a:schemeClr>
          </a:solidFill>
          <a:ln w="15875">
            <a:solidFill>
              <a:schemeClr val="accent1"/>
            </a:solidFill>
          </a:ln>
        </p:spPr>
        <p:txBody>
          <a:bodyPr rtlCol="0" anchor="ctr"/>
          <a:lstStyle>
            <a:lvl1pPr marL="0" indent="0" algn="ctr">
              <a:buNone/>
              <a:defRPr lang="es-ES" sz="1200"/>
            </a:lvl1pPr>
          </a:lstStyle>
          <a:p>
            <a:pPr rtl="0"/>
            <a:r>
              <a:rPr lang="es-ES"/>
              <a:t>Haga clic en el icono para agregar una imagen</a:t>
            </a:r>
            <a:endParaRPr lang="es-ES" dirty="0"/>
          </a:p>
        </p:txBody>
      </p:sp>
      <p:sp>
        <p:nvSpPr>
          <p:cNvPr id="19" name="Marcador de texto 2">
            <a:extLst>
              <a:ext uri="{FF2B5EF4-FFF2-40B4-BE49-F238E27FC236}">
                <a16:creationId xmlns:a16="http://schemas.microsoft.com/office/drawing/2014/main" id="{CB1722C2-4C66-F8BA-B3DD-6199116EFB25}"/>
              </a:ext>
            </a:extLst>
          </p:cNvPr>
          <p:cNvSpPr>
            <a:spLocks noGrp="1"/>
          </p:cNvSpPr>
          <p:nvPr>
            <p:ph type="body" idx="1"/>
          </p:nvPr>
        </p:nvSpPr>
        <p:spPr>
          <a:xfrm>
            <a:off x="512064" y="2743200"/>
            <a:ext cx="1389888" cy="466344"/>
          </a:xfrm>
        </p:spPr>
        <p:txBody>
          <a:bodyPr rtlCol="0" anchor="ctr"/>
          <a:lstStyle>
            <a:lvl1pPr marL="0" indent="0">
              <a:lnSpc>
                <a:spcPct val="100000"/>
              </a:lnSpc>
              <a:spcBef>
                <a:spcPts val="0"/>
              </a:spcBef>
              <a:buNone/>
              <a:defRPr lang="es-ES" sz="2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24" name="Marcador de texto 2">
            <a:extLst>
              <a:ext uri="{FF2B5EF4-FFF2-40B4-BE49-F238E27FC236}">
                <a16:creationId xmlns:a16="http://schemas.microsoft.com/office/drawing/2014/main" id="{68F906E4-47B1-BEE5-E30F-146C6869BF2D}"/>
              </a:ext>
            </a:extLst>
          </p:cNvPr>
          <p:cNvSpPr>
            <a:spLocks noGrp="1"/>
          </p:cNvSpPr>
          <p:nvPr>
            <p:ph type="body" idx="17"/>
          </p:nvPr>
        </p:nvSpPr>
        <p:spPr>
          <a:xfrm>
            <a:off x="512064" y="3218688"/>
            <a:ext cx="1801368" cy="1481328"/>
          </a:xfrm>
        </p:spPr>
        <p:txBody>
          <a:bodyPr rtlCol="0" anchor="t"/>
          <a:lstStyle>
            <a:lvl1pPr marL="0" indent="0">
              <a:lnSpc>
                <a:spcPct val="100000"/>
              </a:lnSpc>
              <a:spcBef>
                <a:spcPts val="0"/>
              </a:spcBef>
              <a:buNone/>
              <a:defRPr lang="es-ES" sz="18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33" name="Marcador de posición de imagen 31">
            <a:extLst>
              <a:ext uri="{FF2B5EF4-FFF2-40B4-BE49-F238E27FC236}">
                <a16:creationId xmlns:a16="http://schemas.microsoft.com/office/drawing/2014/main" id="{F8C639A8-0897-2015-9829-94E98335DF21}"/>
              </a:ext>
            </a:extLst>
          </p:cNvPr>
          <p:cNvSpPr>
            <a:spLocks noGrp="1"/>
          </p:cNvSpPr>
          <p:nvPr>
            <p:ph type="pic" sz="quarter" idx="23"/>
          </p:nvPr>
        </p:nvSpPr>
        <p:spPr>
          <a:xfrm>
            <a:off x="3017520" y="1481328"/>
            <a:ext cx="969264" cy="969264"/>
          </a:xfrm>
          <a:solidFill>
            <a:schemeClr val="tx2">
              <a:lumMod val="60000"/>
              <a:lumOff val="40000"/>
            </a:schemeClr>
          </a:solidFill>
          <a:ln w="15875">
            <a:solidFill>
              <a:schemeClr val="accent1"/>
            </a:solidFill>
          </a:ln>
        </p:spPr>
        <p:txBody>
          <a:bodyPr rtlCol="0" anchor="ctr"/>
          <a:lstStyle>
            <a:lvl1pPr marL="0" indent="0" algn="ctr">
              <a:buNone/>
              <a:defRPr lang="es-ES" sz="1200"/>
            </a:lvl1pPr>
          </a:lstStyle>
          <a:p>
            <a:pPr rtl="0"/>
            <a:r>
              <a:rPr lang="es-ES"/>
              <a:t>Haga clic en el icono para agregar una imagen</a:t>
            </a:r>
            <a:endParaRPr lang="es-ES" dirty="0"/>
          </a:p>
        </p:txBody>
      </p:sp>
      <p:sp>
        <p:nvSpPr>
          <p:cNvPr id="21" name="Marcador de texto 2">
            <a:extLst>
              <a:ext uri="{FF2B5EF4-FFF2-40B4-BE49-F238E27FC236}">
                <a16:creationId xmlns:a16="http://schemas.microsoft.com/office/drawing/2014/main" id="{EEF857FA-9C5E-BED3-1ABB-A734EE39340B}"/>
              </a:ext>
            </a:extLst>
          </p:cNvPr>
          <p:cNvSpPr>
            <a:spLocks noGrp="1"/>
          </p:cNvSpPr>
          <p:nvPr>
            <p:ph type="body" idx="14"/>
          </p:nvPr>
        </p:nvSpPr>
        <p:spPr>
          <a:xfrm>
            <a:off x="2916936" y="2743200"/>
            <a:ext cx="1389888" cy="466344"/>
          </a:xfrm>
        </p:spPr>
        <p:txBody>
          <a:bodyPr rtlCol="0" anchor="ctr"/>
          <a:lstStyle>
            <a:lvl1pPr marL="0" indent="0">
              <a:lnSpc>
                <a:spcPct val="100000"/>
              </a:lnSpc>
              <a:spcBef>
                <a:spcPts val="0"/>
              </a:spcBef>
              <a:buNone/>
              <a:defRPr lang="es-ES" sz="2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26" name="Marcador de texto 2">
            <a:extLst>
              <a:ext uri="{FF2B5EF4-FFF2-40B4-BE49-F238E27FC236}">
                <a16:creationId xmlns:a16="http://schemas.microsoft.com/office/drawing/2014/main" id="{5C6EFDC5-2080-3126-AB93-FB89817B2C28}"/>
              </a:ext>
            </a:extLst>
          </p:cNvPr>
          <p:cNvSpPr>
            <a:spLocks noGrp="1"/>
          </p:cNvSpPr>
          <p:nvPr>
            <p:ph type="body" idx="19"/>
          </p:nvPr>
        </p:nvSpPr>
        <p:spPr>
          <a:xfrm>
            <a:off x="2916936" y="3218688"/>
            <a:ext cx="1801368" cy="1481328"/>
          </a:xfrm>
        </p:spPr>
        <p:txBody>
          <a:bodyPr rtlCol="0" anchor="t"/>
          <a:lstStyle>
            <a:lvl1pPr marL="0" indent="0">
              <a:lnSpc>
                <a:spcPct val="100000"/>
              </a:lnSpc>
              <a:spcBef>
                <a:spcPts val="0"/>
              </a:spcBef>
              <a:buNone/>
              <a:defRPr lang="es-ES" sz="18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34" name="Marcador de posición de imagen 31">
            <a:extLst>
              <a:ext uri="{FF2B5EF4-FFF2-40B4-BE49-F238E27FC236}">
                <a16:creationId xmlns:a16="http://schemas.microsoft.com/office/drawing/2014/main" id="{6CBA6ABC-D5D1-9758-59EA-8DE549CC612D}"/>
              </a:ext>
            </a:extLst>
          </p:cNvPr>
          <p:cNvSpPr>
            <a:spLocks noGrp="1"/>
          </p:cNvSpPr>
          <p:nvPr>
            <p:ph type="pic" sz="quarter" idx="24"/>
          </p:nvPr>
        </p:nvSpPr>
        <p:spPr>
          <a:xfrm>
            <a:off x="5440680" y="1481328"/>
            <a:ext cx="969264" cy="969264"/>
          </a:xfrm>
          <a:solidFill>
            <a:schemeClr val="tx2">
              <a:lumMod val="60000"/>
              <a:lumOff val="40000"/>
            </a:schemeClr>
          </a:solidFill>
          <a:ln w="15875">
            <a:solidFill>
              <a:schemeClr val="accent1"/>
            </a:solidFill>
          </a:ln>
        </p:spPr>
        <p:txBody>
          <a:bodyPr rtlCol="0" anchor="ctr"/>
          <a:lstStyle>
            <a:lvl1pPr marL="0" indent="0" algn="ctr">
              <a:buNone/>
              <a:defRPr lang="es-ES" sz="1200"/>
            </a:lvl1pPr>
          </a:lstStyle>
          <a:p>
            <a:pPr rtl="0"/>
            <a:r>
              <a:rPr lang="es-ES"/>
              <a:t>Haga clic en el icono para agregar una imagen</a:t>
            </a:r>
            <a:endParaRPr lang="es-ES" dirty="0"/>
          </a:p>
        </p:txBody>
      </p:sp>
      <p:sp>
        <p:nvSpPr>
          <p:cNvPr id="22" name="Marcador de texto 2">
            <a:extLst>
              <a:ext uri="{FF2B5EF4-FFF2-40B4-BE49-F238E27FC236}">
                <a16:creationId xmlns:a16="http://schemas.microsoft.com/office/drawing/2014/main" id="{F990F14B-1D1F-AA8D-BB23-FA8F7EEF666B}"/>
              </a:ext>
            </a:extLst>
          </p:cNvPr>
          <p:cNvSpPr>
            <a:spLocks noGrp="1"/>
          </p:cNvSpPr>
          <p:nvPr>
            <p:ph type="body" idx="15"/>
          </p:nvPr>
        </p:nvSpPr>
        <p:spPr>
          <a:xfrm>
            <a:off x="5358384" y="2743200"/>
            <a:ext cx="1389888" cy="466344"/>
          </a:xfrm>
        </p:spPr>
        <p:txBody>
          <a:bodyPr rtlCol="0" anchor="ctr"/>
          <a:lstStyle>
            <a:lvl1pPr marL="0" indent="0">
              <a:lnSpc>
                <a:spcPct val="100000"/>
              </a:lnSpc>
              <a:spcBef>
                <a:spcPts val="0"/>
              </a:spcBef>
              <a:buNone/>
              <a:defRPr lang="es-ES" sz="2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27" name="Marcador de texto 2">
            <a:extLst>
              <a:ext uri="{FF2B5EF4-FFF2-40B4-BE49-F238E27FC236}">
                <a16:creationId xmlns:a16="http://schemas.microsoft.com/office/drawing/2014/main" id="{D6CD9CDA-E122-F6EB-30B5-26D7E17771AB}"/>
              </a:ext>
            </a:extLst>
          </p:cNvPr>
          <p:cNvSpPr>
            <a:spLocks noGrp="1"/>
          </p:cNvSpPr>
          <p:nvPr>
            <p:ph type="body" idx="20"/>
          </p:nvPr>
        </p:nvSpPr>
        <p:spPr>
          <a:xfrm>
            <a:off x="5358384" y="3218688"/>
            <a:ext cx="1801368" cy="1481328"/>
          </a:xfrm>
        </p:spPr>
        <p:txBody>
          <a:bodyPr rtlCol="0" anchor="t"/>
          <a:lstStyle>
            <a:lvl1pPr marL="0" indent="0">
              <a:lnSpc>
                <a:spcPct val="100000"/>
              </a:lnSpc>
              <a:spcBef>
                <a:spcPts val="0"/>
              </a:spcBef>
              <a:buNone/>
              <a:defRPr lang="es-ES" sz="18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35" name="Marcador de posición de imagen 31">
            <a:extLst>
              <a:ext uri="{FF2B5EF4-FFF2-40B4-BE49-F238E27FC236}">
                <a16:creationId xmlns:a16="http://schemas.microsoft.com/office/drawing/2014/main" id="{8AC38C98-F011-6729-EA3D-B9F72D88DBB5}"/>
              </a:ext>
            </a:extLst>
          </p:cNvPr>
          <p:cNvSpPr>
            <a:spLocks noGrp="1"/>
          </p:cNvSpPr>
          <p:nvPr>
            <p:ph type="pic" sz="quarter" idx="25"/>
          </p:nvPr>
        </p:nvSpPr>
        <p:spPr>
          <a:xfrm>
            <a:off x="7744968" y="1481328"/>
            <a:ext cx="969264" cy="969264"/>
          </a:xfrm>
          <a:solidFill>
            <a:schemeClr val="tx2">
              <a:lumMod val="60000"/>
              <a:lumOff val="40000"/>
            </a:schemeClr>
          </a:solidFill>
          <a:ln w="15875">
            <a:solidFill>
              <a:schemeClr val="accent1"/>
            </a:solidFill>
          </a:ln>
        </p:spPr>
        <p:txBody>
          <a:bodyPr rtlCol="0" anchor="ctr"/>
          <a:lstStyle>
            <a:lvl1pPr marL="0" indent="0" algn="ctr">
              <a:buNone/>
              <a:defRPr lang="es-ES" sz="1200"/>
            </a:lvl1pPr>
          </a:lstStyle>
          <a:p>
            <a:pPr rtl="0"/>
            <a:r>
              <a:rPr lang="es-ES"/>
              <a:t>Haga clic en el icono para agregar una imagen</a:t>
            </a:r>
            <a:endParaRPr lang="es-ES" dirty="0"/>
          </a:p>
        </p:txBody>
      </p:sp>
      <p:sp>
        <p:nvSpPr>
          <p:cNvPr id="23" name="Marcador de texto 2">
            <a:extLst>
              <a:ext uri="{FF2B5EF4-FFF2-40B4-BE49-F238E27FC236}">
                <a16:creationId xmlns:a16="http://schemas.microsoft.com/office/drawing/2014/main" id="{01D32DAF-E8E7-6294-0961-BC9CCFB6F413}"/>
              </a:ext>
            </a:extLst>
          </p:cNvPr>
          <p:cNvSpPr>
            <a:spLocks noGrp="1"/>
          </p:cNvSpPr>
          <p:nvPr>
            <p:ph type="body" idx="16"/>
          </p:nvPr>
        </p:nvSpPr>
        <p:spPr>
          <a:xfrm>
            <a:off x="7644384" y="2743200"/>
            <a:ext cx="1389888" cy="466344"/>
          </a:xfrm>
        </p:spPr>
        <p:txBody>
          <a:bodyPr rtlCol="0" anchor="ctr"/>
          <a:lstStyle>
            <a:lvl1pPr marL="0" indent="0">
              <a:lnSpc>
                <a:spcPct val="100000"/>
              </a:lnSpc>
              <a:spcBef>
                <a:spcPts val="0"/>
              </a:spcBef>
              <a:buNone/>
              <a:defRPr lang="es-ES" sz="2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28" name="Marcador de texto 2">
            <a:extLst>
              <a:ext uri="{FF2B5EF4-FFF2-40B4-BE49-F238E27FC236}">
                <a16:creationId xmlns:a16="http://schemas.microsoft.com/office/drawing/2014/main" id="{C9875650-BD0D-32C5-3819-F8C14365B414}"/>
              </a:ext>
            </a:extLst>
          </p:cNvPr>
          <p:cNvSpPr>
            <a:spLocks noGrp="1"/>
          </p:cNvSpPr>
          <p:nvPr>
            <p:ph type="body" idx="21"/>
          </p:nvPr>
        </p:nvSpPr>
        <p:spPr>
          <a:xfrm>
            <a:off x="7644384" y="3218688"/>
            <a:ext cx="1801368" cy="1481328"/>
          </a:xfrm>
        </p:spPr>
        <p:txBody>
          <a:bodyPr rtlCol="0" anchor="t"/>
          <a:lstStyle>
            <a:lvl1pPr marL="0" indent="0">
              <a:lnSpc>
                <a:spcPct val="100000"/>
              </a:lnSpc>
              <a:spcBef>
                <a:spcPts val="0"/>
              </a:spcBef>
              <a:buNone/>
              <a:defRPr lang="es-ES" sz="18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36" name="Marcador de posición de imagen 31">
            <a:extLst>
              <a:ext uri="{FF2B5EF4-FFF2-40B4-BE49-F238E27FC236}">
                <a16:creationId xmlns:a16="http://schemas.microsoft.com/office/drawing/2014/main" id="{40E68EB8-B0D8-E5D4-CE19-45219E4D7038}"/>
              </a:ext>
            </a:extLst>
          </p:cNvPr>
          <p:cNvSpPr>
            <a:spLocks noGrp="1"/>
          </p:cNvSpPr>
          <p:nvPr>
            <p:ph type="pic" sz="quarter" idx="26"/>
          </p:nvPr>
        </p:nvSpPr>
        <p:spPr>
          <a:xfrm>
            <a:off x="10204704" y="1481328"/>
            <a:ext cx="969264" cy="969264"/>
          </a:xfrm>
          <a:solidFill>
            <a:schemeClr val="tx2">
              <a:lumMod val="60000"/>
              <a:lumOff val="40000"/>
            </a:schemeClr>
          </a:solidFill>
          <a:ln w="15875">
            <a:solidFill>
              <a:schemeClr val="accent1"/>
            </a:solidFill>
          </a:ln>
        </p:spPr>
        <p:txBody>
          <a:bodyPr rtlCol="0" anchor="ctr"/>
          <a:lstStyle>
            <a:lvl1pPr marL="0" indent="0" algn="ctr">
              <a:buNone/>
              <a:defRPr lang="es-ES" sz="1200"/>
            </a:lvl1pPr>
          </a:lstStyle>
          <a:p>
            <a:pPr rtl="0"/>
            <a:r>
              <a:rPr lang="es-ES"/>
              <a:t>Haga clic en el icono para agregar una imagen</a:t>
            </a:r>
            <a:endParaRPr lang="es-ES" dirty="0"/>
          </a:p>
        </p:txBody>
      </p:sp>
      <p:sp>
        <p:nvSpPr>
          <p:cNvPr id="20" name="Marcador de texto 4">
            <a:extLst>
              <a:ext uri="{FF2B5EF4-FFF2-40B4-BE49-F238E27FC236}">
                <a16:creationId xmlns:a16="http://schemas.microsoft.com/office/drawing/2014/main" id="{7D1D0610-E513-F5EA-0393-622F692CA0F2}"/>
              </a:ext>
            </a:extLst>
          </p:cNvPr>
          <p:cNvSpPr>
            <a:spLocks noGrp="1"/>
          </p:cNvSpPr>
          <p:nvPr>
            <p:ph type="body" sz="quarter" idx="3"/>
          </p:nvPr>
        </p:nvSpPr>
        <p:spPr>
          <a:xfrm>
            <a:off x="10113264" y="2743200"/>
            <a:ext cx="1389888" cy="466344"/>
          </a:xfrm>
        </p:spPr>
        <p:txBody>
          <a:bodyPr rtlCol="0" anchor="ctr"/>
          <a:lstStyle>
            <a:lvl1pPr marL="0" indent="0">
              <a:lnSpc>
                <a:spcPct val="100000"/>
              </a:lnSpc>
              <a:spcBef>
                <a:spcPts val="0"/>
              </a:spcBef>
              <a:buNone/>
              <a:defRPr lang="es-ES" sz="2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25" name="Marcador de texto 4">
            <a:extLst>
              <a:ext uri="{FF2B5EF4-FFF2-40B4-BE49-F238E27FC236}">
                <a16:creationId xmlns:a16="http://schemas.microsoft.com/office/drawing/2014/main" id="{3BF37293-4E33-5570-29ED-04EB525DD199}"/>
              </a:ext>
            </a:extLst>
          </p:cNvPr>
          <p:cNvSpPr>
            <a:spLocks noGrp="1"/>
          </p:cNvSpPr>
          <p:nvPr>
            <p:ph type="body" sz="quarter" idx="18"/>
          </p:nvPr>
        </p:nvSpPr>
        <p:spPr>
          <a:xfrm>
            <a:off x="10113264" y="3218688"/>
            <a:ext cx="1801368" cy="1481328"/>
          </a:xfrm>
        </p:spPr>
        <p:txBody>
          <a:bodyPr rtlCol="0" anchor="t"/>
          <a:lstStyle>
            <a:lvl1pPr marL="0" indent="0">
              <a:lnSpc>
                <a:spcPct val="100000"/>
              </a:lnSpc>
              <a:spcBef>
                <a:spcPts val="0"/>
              </a:spcBef>
              <a:buNone/>
              <a:defRPr lang="es-ES" sz="18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6" name="Marcador de número de diapositiva 5">
            <a:extLst>
              <a:ext uri="{FF2B5EF4-FFF2-40B4-BE49-F238E27FC236}">
                <a16:creationId xmlns:a16="http://schemas.microsoft.com/office/drawing/2014/main"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es-ES">
                <a:solidFill>
                  <a:schemeClr val="accent1"/>
                </a:solidFill>
              </a:defRPr>
            </a:lvl1pPr>
          </a:lstStyle>
          <a:p>
            <a:pPr rtl="0"/>
            <a:fld id="{84D792B7-0397-C047-AE12-1A03F7E3DC83}" type="slidenum">
              <a:rPr lang="es-ES" smtClean="0"/>
              <a:pPr rtl="0"/>
              <a:t>‹Nº›</a:t>
            </a:fld>
            <a:endParaRPr lang="es-ES" dirty="0"/>
          </a:p>
        </p:txBody>
      </p:sp>
      <p:sp>
        <p:nvSpPr>
          <p:cNvPr id="5" name="Marcador de pie de página 4">
            <a:extLst>
              <a:ext uri="{FF2B5EF4-FFF2-40B4-BE49-F238E27FC236}">
                <a16:creationId xmlns:a16="http://schemas.microsoft.com/office/drawing/2014/main"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es-ES">
                <a:solidFill>
                  <a:schemeClr val="accent1"/>
                </a:solidFill>
              </a:defRPr>
            </a:lvl1pPr>
          </a:lstStyle>
          <a:p>
            <a:pPr rtl="0"/>
            <a:r>
              <a:rPr lang="es-ES"/>
              <a:t>título de la presentación</a:t>
            </a:r>
            <a:endParaRPr lang="es-ES" dirty="0"/>
          </a:p>
        </p:txBody>
      </p:sp>
      <p:sp>
        <p:nvSpPr>
          <p:cNvPr id="4" name="Marcador de fecha 3">
            <a:extLst>
              <a:ext uri="{FF2B5EF4-FFF2-40B4-BE49-F238E27FC236}">
                <a16:creationId xmlns:a16="http://schemas.microsoft.com/office/drawing/2014/main" id="{5A514D0E-ED92-E1A4-0E78-546375A0A63E}"/>
              </a:ext>
            </a:extLst>
          </p:cNvPr>
          <p:cNvSpPr>
            <a:spLocks noGrp="1"/>
          </p:cNvSpPr>
          <p:nvPr>
            <p:ph type="dt" sz="half" idx="10"/>
          </p:nvPr>
        </p:nvSpPr>
        <p:spPr/>
        <p:txBody>
          <a:bodyPr rtlCol="0"/>
          <a:lstStyle>
            <a:lvl1pPr>
              <a:defRPr lang="es-ES">
                <a:solidFill>
                  <a:schemeClr val="accent1"/>
                </a:solidFill>
              </a:defRPr>
            </a:lvl1pPr>
          </a:lstStyle>
          <a:p>
            <a:pPr rtl="0"/>
            <a:r>
              <a:rPr lang="es-ES"/>
              <a:t>20XX</a:t>
            </a:r>
            <a:endParaRPr lang="es-ES" dirty="0"/>
          </a:p>
        </p:txBody>
      </p:sp>
      <p:cxnSp>
        <p:nvCxnSpPr>
          <p:cNvPr id="8" name="Conector recto 7">
            <a:extLst>
              <a:ext uri="{FF2B5EF4-FFF2-40B4-BE49-F238E27FC236}">
                <a16:creationId xmlns:a16="http://schemas.microsoft.com/office/drawing/2014/main" id="{DEEA677E-8DEA-5E75-BA4B-23D1BA7F8E99}"/>
              </a:ext>
            </a:extLst>
          </p:cNvPr>
          <p:cNvCxnSpPr>
            <a:cxnSpLocks/>
          </p:cNvCxnSpPr>
          <p:nvPr userDrawn="1"/>
        </p:nvCxnSpPr>
        <p:spPr>
          <a:xfrm>
            <a:off x="5701004" y="522548"/>
            <a:ext cx="6490996"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3B3319DB-4A46-5428-C6CC-D0751895D66F}"/>
              </a:ext>
            </a:extLst>
          </p:cNvPr>
          <p:cNvCxnSpPr>
            <a:cxnSpLocks/>
          </p:cNvCxnSpPr>
          <p:nvPr userDrawn="1"/>
        </p:nvCxnSpPr>
        <p:spPr>
          <a:xfrm>
            <a:off x="0" y="5757057"/>
            <a:ext cx="8504858"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262B810B-B523-F767-647B-12432989B2E9}"/>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Marcador de texto 16">
            <a:extLst>
              <a:ext uri="{FF2B5EF4-FFF2-40B4-BE49-F238E27FC236}">
                <a16:creationId xmlns:a16="http://schemas.microsoft.com/office/drawing/2014/main" id="{2A089CB3-1FD6-52E9-890B-0C5EC799D8A1}"/>
              </a:ext>
            </a:extLst>
          </p:cNvPr>
          <p:cNvSpPr>
            <a:spLocks noGrp="1"/>
          </p:cNvSpPr>
          <p:nvPr>
            <p:ph type="body" sz="quarter" idx="13"/>
          </p:nvPr>
        </p:nvSpPr>
        <p:spPr>
          <a:xfrm>
            <a:off x="8836655" y="5143104"/>
            <a:ext cx="3355345" cy="1252728"/>
          </a:xfrm>
        </p:spPr>
        <p:txBody>
          <a:bodyPr rtlCol="0" anchor="ctr"/>
          <a:lstStyle>
            <a:lvl1pPr marL="0" indent="0">
              <a:buNone/>
              <a:defRPr lang="es-ES" sz="4000">
                <a:solidFill>
                  <a:schemeClr val="accent1"/>
                </a:solidFill>
                <a:latin typeface="+mj-lt"/>
              </a:defRPr>
            </a:lvl1pPr>
          </a:lstStyle>
          <a:p>
            <a:pPr lvl="0" rtl="0"/>
            <a:r>
              <a:rPr lang="es-ES"/>
              <a:t>Haga clic para modificar los estilos de texto del patrón</a:t>
            </a:r>
          </a:p>
        </p:txBody>
      </p:sp>
    </p:spTree>
    <p:extLst>
      <p:ext uri="{BB962C8B-B14F-4D97-AF65-F5344CB8AC3E}">
        <p14:creationId xmlns:p14="http://schemas.microsoft.com/office/powerpoint/2010/main" val="1961278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ación">
    <p:bg>
      <p:bgPr>
        <a:solidFill>
          <a:schemeClr val="accent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50672C-3B98-424B-3047-A14FF403A81D}"/>
              </a:ext>
            </a:extLst>
          </p:cNvPr>
          <p:cNvSpPr>
            <a:spLocks noGrp="1"/>
          </p:cNvSpPr>
          <p:nvPr>
            <p:ph type="title"/>
          </p:nvPr>
        </p:nvSpPr>
        <p:spPr>
          <a:xfrm>
            <a:off x="466344" y="36576"/>
            <a:ext cx="5294376" cy="969264"/>
          </a:xfrm>
        </p:spPr>
        <p:txBody>
          <a:bodyPr rtlCol="0"/>
          <a:lstStyle>
            <a:lvl1pPr>
              <a:lnSpc>
                <a:spcPct val="100000"/>
              </a:lnSpc>
              <a:defRPr lang="es-ES">
                <a:solidFill>
                  <a:schemeClr val="accent1"/>
                </a:solidFill>
              </a:defRPr>
            </a:lvl1pPr>
          </a:lstStyle>
          <a:p>
            <a:pPr rtl="0"/>
            <a:r>
              <a:rPr lang="es-ES"/>
              <a:t>Haga clic para modificar el estilo de título del patrón</a:t>
            </a:r>
            <a:endParaRPr lang="es-ES" dirty="0"/>
          </a:p>
        </p:txBody>
      </p:sp>
      <p:sp>
        <p:nvSpPr>
          <p:cNvPr id="22" name="Marcador de posición de imagen 20">
            <a:extLst>
              <a:ext uri="{FF2B5EF4-FFF2-40B4-BE49-F238E27FC236}">
                <a16:creationId xmlns:a16="http://schemas.microsoft.com/office/drawing/2014/main" id="{656258F0-1496-C756-9648-B7772E2B1113}"/>
              </a:ext>
            </a:extLst>
          </p:cNvPr>
          <p:cNvSpPr>
            <a:spLocks noGrp="1"/>
          </p:cNvSpPr>
          <p:nvPr>
            <p:ph type="pic" sz="quarter" idx="13"/>
          </p:nvPr>
        </p:nvSpPr>
        <p:spPr>
          <a:xfrm>
            <a:off x="444501" y="1592221"/>
            <a:ext cx="5207000" cy="4292599"/>
          </a:xfrm>
          <a:ln w="15875">
            <a:solidFill>
              <a:schemeClr val="accent1"/>
            </a:solidFill>
          </a:ln>
        </p:spPr>
        <p:txBody>
          <a:bodyPr rtlCol="0" anchor="ctr"/>
          <a:lstStyle>
            <a:lvl1pPr marL="0" indent="0" algn="ctr">
              <a:buFontTx/>
              <a:buNone/>
              <a:defRPr lang="es-ES">
                <a:solidFill>
                  <a:schemeClr val="accent1"/>
                </a:solidFill>
              </a:defRPr>
            </a:lvl1pPr>
          </a:lstStyle>
          <a:p>
            <a:pPr rtl="0"/>
            <a:r>
              <a:rPr lang="es-ES"/>
              <a:t>Haga clic en el icono para agregar una imagen</a:t>
            </a:r>
            <a:endParaRPr lang="es-ES" dirty="0"/>
          </a:p>
        </p:txBody>
      </p:sp>
      <p:sp>
        <p:nvSpPr>
          <p:cNvPr id="3" name="Marcador de texto 2">
            <a:extLst>
              <a:ext uri="{FF2B5EF4-FFF2-40B4-BE49-F238E27FC236}">
                <a16:creationId xmlns:a16="http://schemas.microsoft.com/office/drawing/2014/main" id="{39399D7D-8B9F-47AD-ACF1-0FAA45069006}"/>
              </a:ext>
            </a:extLst>
          </p:cNvPr>
          <p:cNvSpPr>
            <a:spLocks noGrp="1"/>
          </p:cNvSpPr>
          <p:nvPr>
            <p:ph type="body" idx="1"/>
          </p:nvPr>
        </p:nvSpPr>
        <p:spPr>
          <a:xfrm>
            <a:off x="6565392" y="740664"/>
            <a:ext cx="5157787" cy="466344"/>
          </a:xfrm>
        </p:spPr>
        <p:txBody>
          <a:bodyPr rtlCol="0" anchor="ctr"/>
          <a:lstStyle>
            <a:lvl1pPr marL="0" indent="0">
              <a:buNone/>
              <a:defRPr lang="es-ES" sz="2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4" name="Marcador de contenido 3">
            <a:extLst>
              <a:ext uri="{FF2B5EF4-FFF2-40B4-BE49-F238E27FC236}">
                <a16:creationId xmlns:a16="http://schemas.microsoft.com/office/drawing/2014/main" id="{FD2E9DC0-11F7-BF92-00BF-7C7E94670C1C}"/>
              </a:ext>
            </a:extLst>
          </p:cNvPr>
          <p:cNvSpPr>
            <a:spLocks noGrp="1"/>
          </p:cNvSpPr>
          <p:nvPr>
            <p:ph sz="half" idx="2"/>
          </p:nvPr>
        </p:nvSpPr>
        <p:spPr>
          <a:xfrm>
            <a:off x="6565392" y="1417320"/>
            <a:ext cx="5157787" cy="2029968"/>
          </a:xfrm>
        </p:spPr>
        <p:txBody>
          <a:bodyPr rtlCol="0"/>
          <a:lstStyle>
            <a:lvl1pPr>
              <a:lnSpc>
                <a:spcPct val="100000"/>
              </a:lnSpc>
              <a:spcBef>
                <a:spcPts val="1800"/>
              </a:spcBef>
              <a:defRPr lang="es-ES" sz="1800">
                <a:solidFill>
                  <a:schemeClr val="accent1"/>
                </a:solidFill>
              </a:defRPr>
            </a:lvl1pPr>
            <a:lvl2pPr>
              <a:lnSpc>
                <a:spcPct val="100000"/>
              </a:lnSpc>
              <a:spcBef>
                <a:spcPts val="600"/>
              </a:spcBef>
              <a:defRPr lang="es-ES" sz="1600">
                <a:solidFill>
                  <a:schemeClr val="accent1"/>
                </a:solidFill>
              </a:defRPr>
            </a:lvl2pPr>
            <a:lvl3pPr>
              <a:lnSpc>
                <a:spcPct val="100000"/>
              </a:lnSpc>
              <a:spcBef>
                <a:spcPts val="600"/>
              </a:spcBef>
              <a:defRPr lang="es-ES" sz="1400">
                <a:solidFill>
                  <a:schemeClr val="accent1"/>
                </a:solidFill>
              </a:defRPr>
            </a:lvl3pPr>
            <a:lvl4pPr>
              <a:lnSpc>
                <a:spcPct val="100000"/>
              </a:lnSpc>
              <a:spcBef>
                <a:spcPts val="600"/>
              </a:spcBef>
              <a:defRPr lang="es-ES" sz="1200">
                <a:solidFill>
                  <a:schemeClr val="accent1"/>
                </a:solidFill>
              </a:defRPr>
            </a:lvl4pPr>
            <a:lvl5pPr>
              <a:lnSpc>
                <a:spcPct val="100000"/>
              </a:lnSpc>
              <a:spcBef>
                <a:spcPts val="600"/>
              </a:spcBef>
              <a:defRPr lang="es-ES" sz="1200">
                <a:solidFill>
                  <a:schemeClr val="accent1"/>
                </a:solidFill>
              </a:defRPr>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5" name="Marcador de texto 4">
            <a:extLst>
              <a:ext uri="{FF2B5EF4-FFF2-40B4-BE49-F238E27FC236}">
                <a16:creationId xmlns:a16="http://schemas.microsoft.com/office/drawing/2014/main" id="{FA110F4B-383C-979A-7C67-60731A902CCF}"/>
              </a:ext>
            </a:extLst>
          </p:cNvPr>
          <p:cNvSpPr>
            <a:spLocks noGrp="1"/>
          </p:cNvSpPr>
          <p:nvPr>
            <p:ph type="body" sz="quarter" idx="3"/>
          </p:nvPr>
        </p:nvSpPr>
        <p:spPr>
          <a:xfrm>
            <a:off x="6565392" y="3941064"/>
            <a:ext cx="5183188" cy="466344"/>
          </a:xfrm>
        </p:spPr>
        <p:txBody>
          <a:bodyPr rtlCol="0" anchor="ctr"/>
          <a:lstStyle>
            <a:lvl1pPr marL="0" indent="0">
              <a:buNone/>
              <a:defRPr lang="es-ES" sz="2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6" name="Marcador de contenido 5">
            <a:extLst>
              <a:ext uri="{FF2B5EF4-FFF2-40B4-BE49-F238E27FC236}">
                <a16:creationId xmlns:a16="http://schemas.microsoft.com/office/drawing/2014/main" id="{0758E51B-C92F-F9B7-5D67-2EE0685CCF12}"/>
              </a:ext>
            </a:extLst>
          </p:cNvPr>
          <p:cNvSpPr>
            <a:spLocks noGrp="1"/>
          </p:cNvSpPr>
          <p:nvPr>
            <p:ph sz="quarter" idx="4"/>
          </p:nvPr>
        </p:nvSpPr>
        <p:spPr>
          <a:xfrm>
            <a:off x="6565392" y="4485555"/>
            <a:ext cx="5183188" cy="1197864"/>
          </a:xfrm>
        </p:spPr>
        <p:txBody>
          <a:bodyPr rtlCol="0"/>
          <a:lstStyle>
            <a:lvl1pPr>
              <a:lnSpc>
                <a:spcPct val="100000"/>
              </a:lnSpc>
              <a:spcBef>
                <a:spcPts val="1800"/>
              </a:spcBef>
              <a:defRPr lang="es-ES" sz="1800">
                <a:solidFill>
                  <a:schemeClr val="accent1"/>
                </a:solidFill>
              </a:defRPr>
            </a:lvl1pPr>
            <a:lvl2pPr>
              <a:lnSpc>
                <a:spcPct val="100000"/>
              </a:lnSpc>
              <a:spcBef>
                <a:spcPts val="600"/>
              </a:spcBef>
              <a:defRPr lang="es-ES" sz="1600">
                <a:solidFill>
                  <a:schemeClr val="accent1"/>
                </a:solidFill>
              </a:defRPr>
            </a:lvl2pPr>
            <a:lvl3pPr>
              <a:lnSpc>
                <a:spcPct val="100000"/>
              </a:lnSpc>
              <a:spcBef>
                <a:spcPts val="600"/>
              </a:spcBef>
              <a:defRPr lang="es-ES" sz="1400">
                <a:solidFill>
                  <a:schemeClr val="accent1"/>
                </a:solidFill>
              </a:defRPr>
            </a:lvl3pPr>
            <a:lvl4pPr>
              <a:lnSpc>
                <a:spcPct val="100000"/>
              </a:lnSpc>
              <a:spcBef>
                <a:spcPts val="600"/>
              </a:spcBef>
              <a:defRPr lang="es-ES" sz="1200">
                <a:solidFill>
                  <a:schemeClr val="accent1"/>
                </a:solidFill>
              </a:defRPr>
            </a:lvl4pPr>
            <a:lvl5pPr>
              <a:lnSpc>
                <a:spcPct val="100000"/>
              </a:lnSpc>
              <a:spcBef>
                <a:spcPts val="600"/>
              </a:spcBef>
              <a:defRPr lang="es-ES" sz="1200">
                <a:solidFill>
                  <a:schemeClr val="accent1"/>
                </a:solidFill>
              </a:defRPr>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9" name="Marcador de número de diapositiva 8">
            <a:extLst>
              <a:ext uri="{FF2B5EF4-FFF2-40B4-BE49-F238E27FC236}">
                <a16:creationId xmlns:a16="http://schemas.microsoft.com/office/drawing/2014/main" id="{2F376A9B-4626-290B-917F-B57D35120DB4}"/>
              </a:ext>
            </a:extLst>
          </p:cNvPr>
          <p:cNvSpPr>
            <a:spLocks noGrp="1"/>
          </p:cNvSpPr>
          <p:nvPr>
            <p:ph type="sldNum" sz="quarter" idx="12"/>
          </p:nvPr>
        </p:nvSpPr>
        <p:spPr>
          <a:xfrm>
            <a:off x="616640" y="6517634"/>
            <a:ext cx="950258" cy="274320"/>
          </a:xfrm>
          <a:prstGeom prst="rect">
            <a:avLst/>
          </a:prstGeom>
        </p:spPr>
        <p:txBody>
          <a:bodyPr rtlCol="0"/>
          <a:lstStyle>
            <a:lvl1pPr>
              <a:defRPr lang="es-ES">
                <a:solidFill>
                  <a:schemeClr val="accent1"/>
                </a:solidFill>
              </a:defRPr>
            </a:lvl1pPr>
          </a:lstStyle>
          <a:p>
            <a:pPr rtl="0"/>
            <a:fld id="{84D792B7-0397-C047-AE12-1A03F7E3DC83}" type="slidenum">
              <a:rPr lang="es-ES" smtClean="0"/>
              <a:pPr rtl="0"/>
              <a:t>‹Nº›</a:t>
            </a:fld>
            <a:endParaRPr lang="es-ES" dirty="0"/>
          </a:p>
        </p:txBody>
      </p:sp>
      <p:sp>
        <p:nvSpPr>
          <p:cNvPr id="8" name="Marcador de pie de página 7">
            <a:extLst>
              <a:ext uri="{FF2B5EF4-FFF2-40B4-BE49-F238E27FC236}">
                <a16:creationId xmlns:a16="http://schemas.microsoft.com/office/drawing/2014/main" id="{7147E33F-E2CD-B99B-7A79-CDC2550A1465}"/>
              </a:ext>
            </a:extLst>
          </p:cNvPr>
          <p:cNvSpPr>
            <a:spLocks noGrp="1"/>
          </p:cNvSpPr>
          <p:nvPr>
            <p:ph type="ftr" sz="quarter" idx="11"/>
          </p:nvPr>
        </p:nvSpPr>
        <p:spPr>
          <a:xfrm>
            <a:off x="4808250" y="6517634"/>
            <a:ext cx="2572870" cy="274320"/>
          </a:xfrm>
          <a:prstGeom prst="rect">
            <a:avLst/>
          </a:prstGeom>
        </p:spPr>
        <p:txBody>
          <a:bodyPr rtlCol="0"/>
          <a:lstStyle>
            <a:lvl1pPr>
              <a:defRPr lang="es-ES">
                <a:solidFill>
                  <a:schemeClr val="accent1"/>
                </a:solidFill>
              </a:defRPr>
            </a:lvl1pPr>
          </a:lstStyle>
          <a:p>
            <a:pPr rtl="0"/>
            <a:r>
              <a:rPr lang="es-ES"/>
              <a:t>título de la presentación</a:t>
            </a:r>
            <a:endParaRPr lang="es-ES" dirty="0"/>
          </a:p>
        </p:txBody>
      </p:sp>
      <p:sp>
        <p:nvSpPr>
          <p:cNvPr id="7" name="Marcador de fecha 6">
            <a:extLst>
              <a:ext uri="{FF2B5EF4-FFF2-40B4-BE49-F238E27FC236}">
                <a16:creationId xmlns:a16="http://schemas.microsoft.com/office/drawing/2014/main" id="{7427C822-3603-1035-6BD5-07AEADACE876}"/>
              </a:ext>
            </a:extLst>
          </p:cNvPr>
          <p:cNvSpPr>
            <a:spLocks noGrp="1"/>
          </p:cNvSpPr>
          <p:nvPr>
            <p:ph type="dt" sz="half" idx="10"/>
          </p:nvPr>
        </p:nvSpPr>
        <p:spPr/>
        <p:txBody>
          <a:bodyPr rtlCol="0"/>
          <a:lstStyle>
            <a:lvl1pPr>
              <a:defRPr lang="es-ES">
                <a:solidFill>
                  <a:schemeClr val="accent1"/>
                </a:solidFill>
              </a:defRPr>
            </a:lvl1pPr>
          </a:lstStyle>
          <a:p>
            <a:pPr rtl="0"/>
            <a:r>
              <a:rPr lang="es-ES"/>
              <a:t>20XX</a:t>
            </a:r>
            <a:endParaRPr lang="es-ES" dirty="0"/>
          </a:p>
        </p:txBody>
      </p:sp>
      <p:cxnSp>
        <p:nvCxnSpPr>
          <p:cNvPr id="11" name="Conector recto 10">
            <a:extLst>
              <a:ext uri="{FF2B5EF4-FFF2-40B4-BE49-F238E27FC236}">
                <a16:creationId xmlns:a16="http://schemas.microsoft.com/office/drawing/2014/main" id="{BE816DB4-C374-189A-F1F8-5F1B43EC2B71}"/>
              </a:ext>
            </a:extLst>
          </p:cNvPr>
          <p:cNvCxnSpPr>
            <a:cxnSpLocks/>
          </p:cNvCxnSpPr>
          <p:nvPr userDrawn="1"/>
        </p:nvCxnSpPr>
        <p:spPr>
          <a:xfrm>
            <a:off x="0" y="1037557"/>
            <a:ext cx="6096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4FEC7540-FB09-0AE1-04FF-3706800F4DB6}"/>
              </a:ext>
            </a:extLst>
          </p:cNvPr>
          <p:cNvCxnSpPr>
            <a:cxnSpLocks/>
          </p:cNvCxnSpPr>
          <p:nvPr userDrawn="1"/>
        </p:nvCxnSpPr>
        <p:spPr>
          <a:xfrm flipV="1">
            <a:off x="6096000" y="0"/>
            <a:ext cx="0" cy="6439485"/>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D69421D4-0B4D-95CB-4FCB-E139DCBAD9BB}"/>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8489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ido tres">
    <p:bg>
      <p:bgPr>
        <a:solidFill>
          <a:schemeClr val="accent1"/>
        </a:solidFill>
        <a:effectLst/>
      </p:bgPr>
    </p:bg>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1B0F0B75-DD75-7194-E40A-3AA5DD203B15}"/>
              </a:ext>
            </a:extLst>
          </p:cNvPr>
          <p:cNvSpPr/>
          <p:nvPr userDrawn="1"/>
        </p:nvSpPr>
        <p:spPr>
          <a:xfrm>
            <a:off x="3886830" y="1031243"/>
            <a:ext cx="7906804" cy="540624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lumMod val="20000"/>
                  <a:lumOff val="80000"/>
                </a:schemeClr>
              </a:solidFill>
            </a:endParaRPr>
          </a:p>
        </p:txBody>
      </p:sp>
      <p:sp>
        <p:nvSpPr>
          <p:cNvPr id="9" name="Rectángulo 8">
            <a:extLst>
              <a:ext uri="{FF2B5EF4-FFF2-40B4-BE49-F238E27FC236}">
                <a16:creationId xmlns:a16="http://schemas.microsoft.com/office/drawing/2014/main" id="{AEB85F28-9AE2-01CA-E801-96F2F2ACC4FE}"/>
              </a:ext>
            </a:extLst>
          </p:cNvPr>
          <p:cNvSpPr/>
          <p:nvPr userDrawn="1"/>
        </p:nvSpPr>
        <p:spPr>
          <a:xfrm>
            <a:off x="409046" y="1042071"/>
            <a:ext cx="3455590" cy="5395417"/>
          </a:xfrm>
          <a:prstGeom prst="rect">
            <a:avLst/>
          </a:prstGeom>
          <a:solidFill>
            <a:schemeClr val="accent6">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2" name="Título 1">
            <a:extLst>
              <a:ext uri="{FF2B5EF4-FFF2-40B4-BE49-F238E27FC236}">
                <a16:creationId xmlns:a16="http://schemas.microsoft.com/office/drawing/2014/main" id="{95A0BD26-4C3C-C934-E3C5-C4ABD369E612}"/>
              </a:ext>
            </a:extLst>
          </p:cNvPr>
          <p:cNvSpPr>
            <a:spLocks noGrp="1"/>
          </p:cNvSpPr>
          <p:nvPr>
            <p:ph type="title"/>
          </p:nvPr>
        </p:nvSpPr>
        <p:spPr>
          <a:xfrm>
            <a:off x="2039112" y="64008"/>
            <a:ext cx="8165592" cy="969264"/>
          </a:xfrm>
        </p:spPr>
        <p:txBody>
          <a:bodyPr rtlCol="0"/>
          <a:lstStyle>
            <a:lvl1pPr algn="ctr">
              <a:defRPr lang="es-ES"/>
            </a:lvl1pPr>
          </a:lstStyle>
          <a:p>
            <a:pPr rtl="0"/>
            <a:r>
              <a:rPr lang="es-ES"/>
              <a:t>Haga clic para modificar el estilo de título del patrón</a:t>
            </a:r>
          </a:p>
        </p:txBody>
      </p:sp>
      <p:sp>
        <p:nvSpPr>
          <p:cNvPr id="21" name="Marcador de texto 2">
            <a:extLst>
              <a:ext uri="{FF2B5EF4-FFF2-40B4-BE49-F238E27FC236}">
                <a16:creationId xmlns:a16="http://schemas.microsoft.com/office/drawing/2014/main" id="{77B3A0F7-4877-4804-831D-E094CB4C49B3}"/>
              </a:ext>
            </a:extLst>
          </p:cNvPr>
          <p:cNvSpPr>
            <a:spLocks noGrp="1"/>
          </p:cNvSpPr>
          <p:nvPr>
            <p:ph type="body" idx="13"/>
          </p:nvPr>
        </p:nvSpPr>
        <p:spPr>
          <a:xfrm>
            <a:off x="667512" y="1673352"/>
            <a:ext cx="2907792" cy="466344"/>
          </a:xfrm>
        </p:spPr>
        <p:txBody>
          <a:bodyPr rtlCol="0" anchor="ctr"/>
          <a:lstStyle>
            <a:lvl1pPr marL="0" indent="0">
              <a:lnSpc>
                <a:spcPct val="100000"/>
              </a:lnSpc>
              <a:spcBef>
                <a:spcPts val="0"/>
              </a:spcBef>
              <a:buNone/>
              <a:defRPr lang="es-ES" sz="2400" b="0">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3" name="Marcador de contenido 2">
            <a:extLst>
              <a:ext uri="{FF2B5EF4-FFF2-40B4-BE49-F238E27FC236}">
                <a16:creationId xmlns:a16="http://schemas.microsoft.com/office/drawing/2014/main" id="{D53F374C-57DC-E207-D494-6986428A2D60}"/>
              </a:ext>
            </a:extLst>
          </p:cNvPr>
          <p:cNvSpPr>
            <a:spLocks noGrp="1"/>
          </p:cNvSpPr>
          <p:nvPr>
            <p:ph idx="1"/>
          </p:nvPr>
        </p:nvSpPr>
        <p:spPr>
          <a:xfrm>
            <a:off x="4114800" y="1307592"/>
            <a:ext cx="7598664" cy="1197864"/>
          </a:xfrm>
        </p:spPr>
        <p:txBody>
          <a:bodyPr rtlCol="0" anchor="ctr"/>
          <a:lstStyle>
            <a:lvl1pPr marL="283464">
              <a:lnSpc>
                <a:spcPct val="100000"/>
              </a:lnSpc>
              <a:spcBef>
                <a:spcPts val="0"/>
              </a:spcBef>
              <a:defRPr lang="es-ES" sz="1800"/>
            </a:lvl1pPr>
            <a:lvl2pPr>
              <a:lnSpc>
                <a:spcPct val="100000"/>
              </a:lnSpc>
              <a:spcBef>
                <a:spcPts val="0"/>
              </a:spcBef>
              <a:defRPr lang="es-ES" sz="1600"/>
            </a:lvl2pPr>
            <a:lvl3pPr>
              <a:lnSpc>
                <a:spcPct val="100000"/>
              </a:lnSpc>
              <a:spcBef>
                <a:spcPts val="0"/>
              </a:spcBef>
              <a:defRPr lang="es-ES" sz="1400"/>
            </a:lvl3pPr>
            <a:lvl4pPr>
              <a:lnSpc>
                <a:spcPct val="100000"/>
              </a:lnSpc>
              <a:spcBef>
                <a:spcPts val="0"/>
              </a:spcBef>
              <a:defRPr lang="es-ES" sz="1200"/>
            </a:lvl4pPr>
            <a:lvl5pPr>
              <a:lnSpc>
                <a:spcPct val="100000"/>
              </a:lnSpc>
              <a:spcBef>
                <a:spcPts val="0"/>
              </a:spcBef>
              <a:defRPr lang="es-ES" sz="120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15" name="Marcador de texto 4">
            <a:extLst>
              <a:ext uri="{FF2B5EF4-FFF2-40B4-BE49-F238E27FC236}">
                <a16:creationId xmlns:a16="http://schemas.microsoft.com/office/drawing/2014/main" id="{5160F9ED-11F2-C22D-919C-AD28524B1305}"/>
              </a:ext>
            </a:extLst>
          </p:cNvPr>
          <p:cNvSpPr>
            <a:spLocks noGrp="1"/>
          </p:cNvSpPr>
          <p:nvPr>
            <p:ph type="body" sz="quarter" idx="14"/>
          </p:nvPr>
        </p:nvSpPr>
        <p:spPr>
          <a:xfrm>
            <a:off x="667512" y="3452264"/>
            <a:ext cx="2907792" cy="466344"/>
          </a:xfrm>
        </p:spPr>
        <p:txBody>
          <a:bodyPr rtlCol="0" anchor="ctr"/>
          <a:lstStyle>
            <a:lvl1pPr marL="0" indent="0">
              <a:lnSpc>
                <a:spcPct val="100000"/>
              </a:lnSpc>
              <a:spcBef>
                <a:spcPts val="0"/>
              </a:spcBef>
              <a:buNone/>
              <a:defRPr lang="es-ES" sz="2400" b="0">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17" name="Marcador de contenido 2">
            <a:extLst>
              <a:ext uri="{FF2B5EF4-FFF2-40B4-BE49-F238E27FC236}">
                <a16:creationId xmlns:a16="http://schemas.microsoft.com/office/drawing/2014/main" id="{8C5B491A-910D-96D7-7910-D672B6313334}"/>
              </a:ext>
            </a:extLst>
          </p:cNvPr>
          <p:cNvSpPr>
            <a:spLocks noGrp="1"/>
          </p:cNvSpPr>
          <p:nvPr>
            <p:ph idx="15"/>
          </p:nvPr>
        </p:nvSpPr>
        <p:spPr>
          <a:xfrm>
            <a:off x="4123102" y="3086504"/>
            <a:ext cx="7598664" cy="1197864"/>
          </a:xfrm>
        </p:spPr>
        <p:txBody>
          <a:bodyPr rtlCol="0" anchor="ctr"/>
          <a:lstStyle>
            <a:lvl1pPr marL="283464">
              <a:lnSpc>
                <a:spcPct val="100000"/>
              </a:lnSpc>
              <a:spcBef>
                <a:spcPts val="0"/>
              </a:spcBef>
              <a:defRPr lang="es-ES" sz="1800"/>
            </a:lvl1pPr>
            <a:lvl2pPr>
              <a:lnSpc>
                <a:spcPct val="100000"/>
              </a:lnSpc>
              <a:spcBef>
                <a:spcPts val="0"/>
              </a:spcBef>
              <a:defRPr lang="es-ES" sz="1600"/>
            </a:lvl2pPr>
            <a:lvl3pPr>
              <a:lnSpc>
                <a:spcPct val="100000"/>
              </a:lnSpc>
              <a:spcBef>
                <a:spcPts val="0"/>
              </a:spcBef>
              <a:defRPr lang="es-ES" sz="1400"/>
            </a:lvl3pPr>
            <a:lvl4pPr>
              <a:lnSpc>
                <a:spcPct val="100000"/>
              </a:lnSpc>
              <a:spcBef>
                <a:spcPts val="0"/>
              </a:spcBef>
              <a:defRPr lang="es-ES" sz="1200"/>
            </a:lvl4pPr>
            <a:lvl5pPr>
              <a:lnSpc>
                <a:spcPct val="100000"/>
              </a:lnSpc>
              <a:spcBef>
                <a:spcPts val="0"/>
              </a:spcBef>
              <a:defRPr lang="es-ES" sz="120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22" name="Marcador de texto 4">
            <a:extLst>
              <a:ext uri="{FF2B5EF4-FFF2-40B4-BE49-F238E27FC236}">
                <a16:creationId xmlns:a16="http://schemas.microsoft.com/office/drawing/2014/main" id="{C7845D54-C197-EEDA-099F-45ED6EC803CE}"/>
              </a:ext>
            </a:extLst>
          </p:cNvPr>
          <p:cNvSpPr>
            <a:spLocks noGrp="1"/>
          </p:cNvSpPr>
          <p:nvPr>
            <p:ph type="body" sz="quarter" idx="3"/>
          </p:nvPr>
        </p:nvSpPr>
        <p:spPr>
          <a:xfrm>
            <a:off x="667512" y="5288457"/>
            <a:ext cx="2907792" cy="466344"/>
          </a:xfrm>
        </p:spPr>
        <p:txBody>
          <a:bodyPr rtlCol="0" anchor="ctr"/>
          <a:lstStyle>
            <a:lvl1pPr marL="0" indent="0">
              <a:lnSpc>
                <a:spcPct val="100000"/>
              </a:lnSpc>
              <a:spcBef>
                <a:spcPts val="0"/>
              </a:spcBef>
              <a:buNone/>
              <a:defRPr lang="es-ES" sz="2400" b="0">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19" name="Marcador de contenido 2">
            <a:extLst>
              <a:ext uri="{FF2B5EF4-FFF2-40B4-BE49-F238E27FC236}">
                <a16:creationId xmlns:a16="http://schemas.microsoft.com/office/drawing/2014/main" id="{B00C50B6-D96C-CEAF-4897-329D7DBC41E1}"/>
              </a:ext>
            </a:extLst>
          </p:cNvPr>
          <p:cNvSpPr>
            <a:spLocks noGrp="1"/>
          </p:cNvSpPr>
          <p:nvPr>
            <p:ph idx="16"/>
          </p:nvPr>
        </p:nvSpPr>
        <p:spPr>
          <a:xfrm>
            <a:off x="4114800" y="4922697"/>
            <a:ext cx="7598664" cy="1197864"/>
          </a:xfrm>
        </p:spPr>
        <p:txBody>
          <a:bodyPr rtlCol="0" anchor="ctr"/>
          <a:lstStyle>
            <a:lvl1pPr marL="283464">
              <a:lnSpc>
                <a:spcPct val="100000"/>
              </a:lnSpc>
              <a:spcBef>
                <a:spcPts val="0"/>
              </a:spcBef>
              <a:defRPr lang="es-ES" sz="1800"/>
            </a:lvl1pPr>
            <a:lvl2pPr>
              <a:lnSpc>
                <a:spcPct val="100000"/>
              </a:lnSpc>
              <a:spcBef>
                <a:spcPts val="0"/>
              </a:spcBef>
              <a:defRPr lang="es-ES" sz="1600"/>
            </a:lvl2pPr>
            <a:lvl3pPr>
              <a:lnSpc>
                <a:spcPct val="100000"/>
              </a:lnSpc>
              <a:spcBef>
                <a:spcPts val="0"/>
              </a:spcBef>
              <a:defRPr lang="es-ES" sz="1400"/>
            </a:lvl3pPr>
            <a:lvl4pPr>
              <a:lnSpc>
                <a:spcPct val="100000"/>
              </a:lnSpc>
              <a:spcBef>
                <a:spcPts val="0"/>
              </a:spcBef>
              <a:defRPr lang="es-ES" sz="1200"/>
            </a:lvl4pPr>
            <a:lvl5pPr>
              <a:lnSpc>
                <a:spcPct val="100000"/>
              </a:lnSpc>
              <a:spcBef>
                <a:spcPts val="0"/>
              </a:spcBef>
              <a:defRPr lang="es-ES" sz="120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6" name="Marcador de número de diapositiva 5">
            <a:extLst>
              <a:ext uri="{FF2B5EF4-FFF2-40B4-BE49-F238E27FC236}">
                <a16:creationId xmlns:a16="http://schemas.microsoft.com/office/drawing/2014/main"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defPPr>
              <a:defRPr lang="es-ES"/>
            </a:defPPr>
          </a:lstStyle>
          <a:p>
            <a:pPr rtl="0"/>
            <a:fld id="{84D792B7-0397-C047-AE12-1A03F7E3DC83}" type="slidenum">
              <a:rPr lang="es-ES" smtClean="0"/>
              <a:t>‹Nº›</a:t>
            </a:fld>
            <a:endParaRPr lang="es-ES" dirty="0"/>
          </a:p>
        </p:txBody>
      </p:sp>
      <p:sp>
        <p:nvSpPr>
          <p:cNvPr id="5" name="Marcador de pie de página 4">
            <a:extLst>
              <a:ext uri="{FF2B5EF4-FFF2-40B4-BE49-F238E27FC236}">
                <a16:creationId xmlns:a16="http://schemas.microsoft.com/office/drawing/2014/main"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defPPr>
              <a:defRPr lang="es-ES"/>
            </a:defPPr>
          </a:lstStyle>
          <a:p>
            <a:pPr rtl="0"/>
            <a:r>
              <a:rPr lang="es-ES"/>
              <a:t>título de la presentación</a:t>
            </a:r>
            <a:endParaRPr lang="es-ES" dirty="0"/>
          </a:p>
        </p:txBody>
      </p:sp>
      <p:sp>
        <p:nvSpPr>
          <p:cNvPr id="4" name="Marcador de fecha 3">
            <a:extLst>
              <a:ext uri="{FF2B5EF4-FFF2-40B4-BE49-F238E27FC236}">
                <a16:creationId xmlns:a16="http://schemas.microsoft.com/office/drawing/2014/main" id="{5A514D0E-ED92-E1A4-0E78-546375A0A63E}"/>
              </a:ext>
            </a:extLst>
          </p:cNvPr>
          <p:cNvSpPr>
            <a:spLocks noGrp="1"/>
          </p:cNvSpPr>
          <p:nvPr>
            <p:ph type="dt" sz="half" idx="10"/>
          </p:nvPr>
        </p:nvSpPr>
        <p:spPr/>
        <p:txBody>
          <a:bodyPr rtlCol="0"/>
          <a:lstStyle>
            <a:defPPr>
              <a:defRPr lang="es-ES"/>
            </a:defPPr>
          </a:lstStyle>
          <a:p>
            <a:pPr rtl="0"/>
            <a:r>
              <a:rPr lang="es-ES"/>
              <a:t>20XX</a:t>
            </a:r>
            <a:endParaRPr lang="es-ES" dirty="0"/>
          </a:p>
        </p:txBody>
      </p:sp>
      <p:cxnSp>
        <p:nvCxnSpPr>
          <p:cNvPr id="8" name="Conector recto 7">
            <a:extLst>
              <a:ext uri="{FF2B5EF4-FFF2-40B4-BE49-F238E27FC236}">
                <a16:creationId xmlns:a16="http://schemas.microsoft.com/office/drawing/2014/main" id="{B8A273E5-D639-4F22-9056-01A62C38E224}"/>
              </a:ext>
            </a:extLst>
          </p:cNvPr>
          <p:cNvCxnSpPr>
            <a:cxnSpLocks/>
          </p:cNvCxnSpPr>
          <p:nvPr userDrawn="1"/>
        </p:nvCxnSpPr>
        <p:spPr>
          <a:xfrm>
            <a:off x="398366" y="1038695"/>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596F1646-E658-90F3-D203-86B50D2F5DEF}"/>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D8793165-641B-DB78-F1A5-573C6041DE9A}"/>
              </a:ext>
            </a:extLst>
          </p:cNvPr>
          <p:cNvCxnSpPr>
            <a:cxnSpLocks/>
          </p:cNvCxnSpPr>
          <p:nvPr userDrawn="1"/>
        </p:nvCxnSpPr>
        <p:spPr>
          <a:xfrm flipV="1">
            <a:off x="398367"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B4121FCC-C1AD-FD70-0727-3D611AEFAAD4}"/>
              </a:ext>
            </a:extLst>
          </p:cNvPr>
          <p:cNvCxnSpPr>
            <a:cxnSpLocks/>
          </p:cNvCxnSpPr>
          <p:nvPr userDrawn="1"/>
        </p:nvCxnSpPr>
        <p:spPr>
          <a:xfrm flipV="1">
            <a:off x="11793633"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23890A2E-4E9B-29B4-124F-FBBCB462EB7C}"/>
              </a:ext>
            </a:extLst>
          </p:cNvPr>
          <p:cNvCxnSpPr>
            <a:cxnSpLocks/>
          </p:cNvCxnSpPr>
          <p:nvPr userDrawn="1"/>
        </p:nvCxnSpPr>
        <p:spPr>
          <a:xfrm>
            <a:off x="398366" y="2767098"/>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ector recto 17">
            <a:extLst>
              <a:ext uri="{FF2B5EF4-FFF2-40B4-BE49-F238E27FC236}">
                <a16:creationId xmlns:a16="http://schemas.microsoft.com/office/drawing/2014/main" id="{3256AAD6-732C-A795-FCB1-69CE94E3F1C4}"/>
              </a:ext>
            </a:extLst>
          </p:cNvPr>
          <p:cNvCxnSpPr>
            <a:cxnSpLocks/>
          </p:cNvCxnSpPr>
          <p:nvPr userDrawn="1"/>
        </p:nvCxnSpPr>
        <p:spPr>
          <a:xfrm>
            <a:off x="398366" y="4603773"/>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F2162417-AD43-4C6C-A3F2-EC7D979B702A}"/>
              </a:ext>
            </a:extLst>
          </p:cNvPr>
          <p:cNvCxnSpPr>
            <a:cxnSpLocks/>
          </p:cNvCxnSpPr>
          <p:nvPr userDrawn="1"/>
        </p:nvCxnSpPr>
        <p:spPr>
          <a:xfrm flipV="1">
            <a:off x="3864636" y="1031243"/>
            <a:ext cx="0" cy="540724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7348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os contenido">
    <p:bg>
      <p:bgPr>
        <a:solidFill>
          <a:schemeClr val="accent1"/>
        </a:solidFill>
        <a:effectLst/>
      </p:bgPr>
    </p:bg>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A5A4D4F6-5B85-FBD0-E507-B32E94BF2066}"/>
              </a:ext>
            </a:extLst>
          </p:cNvPr>
          <p:cNvSpPr/>
          <p:nvPr userDrawn="1"/>
        </p:nvSpPr>
        <p:spPr>
          <a:xfrm>
            <a:off x="3886830" y="1031243"/>
            <a:ext cx="7906804" cy="540624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lumMod val="20000"/>
                  <a:lumOff val="80000"/>
                </a:schemeClr>
              </a:solidFill>
            </a:endParaRPr>
          </a:p>
        </p:txBody>
      </p:sp>
      <p:sp>
        <p:nvSpPr>
          <p:cNvPr id="11" name="Rectángulo 10">
            <a:extLst>
              <a:ext uri="{FF2B5EF4-FFF2-40B4-BE49-F238E27FC236}">
                <a16:creationId xmlns:a16="http://schemas.microsoft.com/office/drawing/2014/main" id="{FD7666C5-50ED-BD11-EBB3-5068C0F8FE27}"/>
              </a:ext>
            </a:extLst>
          </p:cNvPr>
          <p:cNvSpPr/>
          <p:nvPr userDrawn="1"/>
        </p:nvSpPr>
        <p:spPr>
          <a:xfrm>
            <a:off x="409046" y="1042071"/>
            <a:ext cx="3455590" cy="5395417"/>
          </a:xfrm>
          <a:prstGeom prst="rect">
            <a:avLst/>
          </a:prstGeom>
          <a:solidFill>
            <a:schemeClr val="accent6">
              <a:lumMod val="40000"/>
              <a:lumOff val="6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23" name="Título 1">
            <a:extLst>
              <a:ext uri="{FF2B5EF4-FFF2-40B4-BE49-F238E27FC236}">
                <a16:creationId xmlns:a16="http://schemas.microsoft.com/office/drawing/2014/main" id="{2EAF0B87-8A17-7C9D-202E-F0AC8A92072C}"/>
              </a:ext>
            </a:extLst>
          </p:cNvPr>
          <p:cNvSpPr>
            <a:spLocks noGrp="1"/>
          </p:cNvSpPr>
          <p:nvPr>
            <p:ph type="title"/>
          </p:nvPr>
        </p:nvSpPr>
        <p:spPr>
          <a:xfrm>
            <a:off x="2039112" y="64008"/>
            <a:ext cx="8165592" cy="969264"/>
          </a:xfrm>
        </p:spPr>
        <p:txBody>
          <a:bodyPr rtlCol="0"/>
          <a:lstStyle>
            <a:lvl1pPr algn="ctr">
              <a:defRPr lang="es-ES"/>
            </a:lvl1pPr>
          </a:lstStyle>
          <a:p>
            <a:pPr rtl="0"/>
            <a:r>
              <a:rPr lang="es-ES"/>
              <a:t>Haga clic para modificar el estilo de título del patrón</a:t>
            </a:r>
          </a:p>
        </p:txBody>
      </p:sp>
      <p:sp>
        <p:nvSpPr>
          <p:cNvPr id="34" name="Marcador de texto 2">
            <a:extLst>
              <a:ext uri="{FF2B5EF4-FFF2-40B4-BE49-F238E27FC236}">
                <a16:creationId xmlns:a16="http://schemas.microsoft.com/office/drawing/2014/main" id="{C766325D-8175-9B95-4BB6-87E3195AAD33}"/>
              </a:ext>
            </a:extLst>
          </p:cNvPr>
          <p:cNvSpPr>
            <a:spLocks noGrp="1"/>
          </p:cNvSpPr>
          <p:nvPr>
            <p:ph type="body" idx="13"/>
          </p:nvPr>
        </p:nvSpPr>
        <p:spPr>
          <a:xfrm>
            <a:off x="667512" y="2155720"/>
            <a:ext cx="2907792" cy="466344"/>
          </a:xfrm>
        </p:spPr>
        <p:txBody>
          <a:bodyPr rtlCol="0" anchor="ctr"/>
          <a:lstStyle>
            <a:lvl1pPr marL="0" indent="0">
              <a:lnSpc>
                <a:spcPct val="100000"/>
              </a:lnSpc>
              <a:spcBef>
                <a:spcPts val="0"/>
              </a:spcBef>
              <a:buNone/>
              <a:defRPr lang="es-ES" sz="2400" b="0">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24" name="Marcador de contenido 2">
            <a:extLst>
              <a:ext uri="{FF2B5EF4-FFF2-40B4-BE49-F238E27FC236}">
                <a16:creationId xmlns:a16="http://schemas.microsoft.com/office/drawing/2014/main" id="{5F9AFE21-B015-59CC-B869-6CA584CD8768}"/>
              </a:ext>
            </a:extLst>
          </p:cNvPr>
          <p:cNvSpPr>
            <a:spLocks noGrp="1"/>
          </p:cNvSpPr>
          <p:nvPr>
            <p:ph idx="1"/>
          </p:nvPr>
        </p:nvSpPr>
        <p:spPr>
          <a:xfrm>
            <a:off x="4114800" y="1283336"/>
            <a:ext cx="7598664" cy="2211112"/>
          </a:xfrm>
        </p:spPr>
        <p:txBody>
          <a:bodyPr rtlCol="0" anchor="ctr"/>
          <a:lstStyle>
            <a:lvl1pPr marL="283464">
              <a:lnSpc>
                <a:spcPct val="100000"/>
              </a:lnSpc>
              <a:spcBef>
                <a:spcPts val="0"/>
              </a:spcBef>
              <a:defRPr lang="es-ES" sz="1800"/>
            </a:lvl1pPr>
            <a:lvl2pPr>
              <a:lnSpc>
                <a:spcPct val="100000"/>
              </a:lnSpc>
              <a:spcBef>
                <a:spcPts val="0"/>
              </a:spcBef>
              <a:defRPr lang="es-ES" sz="1600"/>
            </a:lvl2pPr>
            <a:lvl3pPr>
              <a:lnSpc>
                <a:spcPct val="100000"/>
              </a:lnSpc>
              <a:spcBef>
                <a:spcPts val="0"/>
              </a:spcBef>
              <a:defRPr lang="es-ES" sz="1400"/>
            </a:lvl3pPr>
            <a:lvl4pPr>
              <a:lnSpc>
                <a:spcPct val="100000"/>
              </a:lnSpc>
              <a:spcBef>
                <a:spcPts val="0"/>
              </a:spcBef>
              <a:defRPr lang="es-ES" sz="1200"/>
            </a:lvl4pPr>
            <a:lvl5pPr>
              <a:lnSpc>
                <a:spcPct val="100000"/>
              </a:lnSpc>
              <a:spcBef>
                <a:spcPts val="0"/>
              </a:spcBef>
              <a:defRPr lang="es-ES" sz="120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35" name="Marcador de texto 4">
            <a:extLst>
              <a:ext uri="{FF2B5EF4-FFF2-40B4-BE49-F238E27FC236}">
                <a16:creationId xmlns:a16="http://schemas.microsoft.com/office/drawing/2014/main" id="{81CCD754-FDAD-02A0-CC23-AE197F4DA1BE}"/>
              </a:ext>
            </a:extLst>
          </p:cNvPr>
          <p:cNvSpPr>
            <a:spLocks noGrp="1"/>
          </p:cNvSpPr>
          <p:nvPr>
            <p:ph type="body" sz="quarter" idx="3"/>
          </p:nvPr>
        </p:nvSpPr>
        <p:spPr>
          <a:xfrm>
            <a:off x="667512" y="4856116"/>
            <a:ext cx="2907792" cy="466344"/>
          </a:xfrm>
        </p:spPr>
        <p:txBody>
          <a:bodyPr rtlCol="0" anchor="ctr"/>
          <a:lstStyle>
            <a:lvl1pPr marL="0" indent="0">
              <a:lnSpc>
                <a:spcPct val="100000"/>
              </a:lnSpc>
              <a:spcBef>
                <a:spcPts val="0"/>
              </a:spcBef>
              <a:buNone/>
              <a:defRPr lang="es-ES" sz="2400" b="0">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36" name="Marcador de contenido 2">
            <a:extLst>
              <a:ext uri="{FF2B5EF4-FFF2-40B4-BE49-F238E27FC236}">
                <a16:creationId xmlns:a16="http://schemas.microsoft.com/office/drawing/2014/main" id="{8DA3CBCD-145A-E531-00B6-F66E3BB91D36}"/>
              </a:ext>
            </a:extLst>
          </p:cNvPr>
          <p:cNvSpPr>
            <a:spLocks noGrp="1"/>
          </p:cNvSpPr>
          <p:nvPr>
            <p:ph idx="16"/>
          </p:nvPr>
        </p:nvSpPr>
        <p:spPr>
          <a:xfrm>
            <a:off x="4114800" y="3983732"/>
            <a:ext cx="7598664" cy="2211112"/>
          </a:xfrm>
        </p:spPr>
        <p:txBody>
          <a:bodyPr rtlCol="0" anchor="ctr"/>
          <a:lstStyle>
            <a:lvl1pPr marL="283464">
              <a:lnSpc>
                <a:spcPct val="100000"/>
              </a:lnSpc>
              <a:spcBef>
                <a:spcPts val="0"/>
              </a:spcBef>
              <a:defRPr lang="es-ES" sz="1800"/>
            </a:lvl1pPr>
            <a:lvl2pPr>
              <a:lnSpc>
                <a:spcPct val="100000"/>
              </a:lnSpc>
              <a:spcBef>
                <a:spcPts val="0"/>
              </a:spcBef>
              <a:defRPr lang="es-ES" sz="1600"/>
            </a:lvl2pPr>
            <a:lvl3pPr>
              <a:lnSpc>
                <a:spcPct val="100000"/>
              </a:lnSpc>
              <a:spcBef>
                <a:spcPts val="0"/>
              </a:spcBef>
              <a:defRPr lang="es-ES" sz="1400"/>
            </a:lvl3pPr>
            <a:lvl4pPr>
              <a:lnSpc>
                <a:spcPct val="100000"/>
              </a:lnSpc>
              <a:spcBef>
                <a:spcPts val="0"/>
              </a:spcBef>
              <a:defRPr lang="es-ES" sz="1200"/>
            </a:lvl4pPr>
            <a:lvl5pPr>
              <a:lnSpc>
                <a:spcPct val="100000"/>
              </a:lnSpc>
              <a:spcBef>
                <a:spcPts val="0"/>
              </a:spcBef>
              <a:defRPr lang="es-ES" sz="120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27" name="Marcador de número de diapositiva 5">
            <a:extLst>
              <a:ext uri="{FF2B5EF4-FFF2-40B4-BE49-F238E27FC236}">
                <a16:creationId xmlns:a16="http://schemas.microsoft.com/office/drawing/2014/main" id="{C8C7A88B-B5E6-DF17-298C-3F1D6F2BB4B3}"/>
              </a:ext>
            </a:extLst>
          </p:cNvPr>
          <p:cNvSpPr>
            <a:spLocks noGrp="1"/>
          </p:cNvSpPr>
          <p:nvPr>
            <p:ph type="sldNum" sz="quarter" idx="12"/>
          </p:nvPr>
        </p:nvSpPr>
        <p:spPr>
          <a:xfrm>
            <a:off x="616640" y="6517634"/>
            <a:ext cx="950258" cy="274320"/>
          </a:xfrm>
          <a:prstGeom prst="rect">
            <a:avLst/>
          </a:prstGeom>
        </p:spPr>
        <p:txBody>
          <a:bodyPr rtlCol="0"/>
          <a:lstStyle>
            <a:defPPr>
              <a:defRPr lang="es-ES"/>
            </a:defPPr>
          </a:lstStyle>
          <a:p>
            <a:pPr rtl="0"/>
            <a:fld id="{84D792B7-0397-C047-AE12-1A03F7E3DC83}" type="slidenum">
              <a:rPr lang="es-ES" smtClean="0"/>
              <a:t>‹Nº›</a:t>
            </a:fld>
            <a:endParaRPr lang="es-ES" dirty="0"/>
          </a:p>
        </p:txBody>
      </p:sp>
      <p:sp>
        <p:nvSpPr>
          <p:cNvPr id="26" name="Marcador de pie de página 4">
            <a:extLst>
              <a:ext uri="{FF2B5EF4-FFF2-40B4-BE49-F238E27FC236}">
                <a16:creationId xmlns:a16="http://schemas.microsoft.com/office/drawing/2014/main" id="{F6BF98F2-CC55-EA67-AFEB-3B9BDA92BA8E}"/>
              </a:ext>
            </a:extLst>
          </p:cNvPr>
          <p:cNvSpPr>
            <a:spLocks noGrp="1"/>
          </p:cNvSpPr>
          <p:nvPr>
            <p:ph type="ftr" sz="quarter" idx="11"/>
          </p:nvPr>
        </p:nvSpPr>
        <p:spPr>
          <a:xfrm>
            <a:off x="4808250" y="6517634"/>
            <a:ext cx="2572870" cy="274320"/>
          </a:xfrm>
          <a:prstGeom prst="rect">
            <a:avLst/>
          </a:prstGeom>
        </p:spPr>
        <p:txBody>
          <a:bodyPr rtlCol="0"/>
          <a:lstStyle>
            <a:defPPr>
              <a:defRPr lang="es-ES"/>
            </a:defPPr>
          </a:lstStyle>
          <a:p>
            <a:pPr rtl="0"/>
            <a:r>
              <a:rPr lang="es-ES"/>
              <a:t>título de la presentación</a:t>
            </a:r>
            <a:endParaRPr lang="es-ES" dirty="0"/>
          </a:p>
        </p:txBody>
      </p:sp>
      <p:sp>
        <p:nvSpPr>
          <p:cNvPr id="25" name="Marcador de fecha 3">
            <a:extLst>
              <a:ext uri="{FF2B5EF4-FFF2-40B4-BE49-F238E27FC236}">
                <a16:creationId xmlns:a16="http://schemas.microsoft.com/office/drawing/2014/main" id="{80D6DCDD-07F4-F7F0-12E1-CAF3B5CCCE7E}"/>
              </a:ext>
            </a:extLst>
          </p:cNvPr>
          <p:cNvSpPr>
            <a:spLocks noGrp="1"/>
          </p:cNvSpPr>
          <p:nvPr>
            <p:ph type="dt" sz="half" idx="10"/>
          </p:nvPr>
        </p:nvSpPr>
        <p:spPr>
          <a:xfrm>
            <a:off x="10622471" y="6517634"/>
            <a:ext cx="950260" cy="274320"/>
          </a:xfrm>
        </p:spPr>
        <p:txBody>
          <a:bodyPr rtlCol="0"/>
          <a:lstStyle>
            <a:defPPr>
              <a:defRPr lang="es-ES"/>
            </a:defPPr>
          </a:lstStyle>
          <a:p>
            <a:pPr rtl="0"/>
            <a:r>
              <a:rPr lang="es-ES"/>
              <a:t>20XX</a:t>
            </a:r>
            <a:endParaRPr lang="es-ES" dirty="0"/>
          </a:p>
        </p:txBody>
      </p:sp>
      <p:cxnSp>
        <p:nvCxnSpPr>
          <p:cNvPr id="28" name="Conector recto 27">
            <a:extLst>
              <a:ext uri="{FF2B5EF4-FFF2-40B4-BE49-F238E27FC236}">
                <a16:creationId xmlns:a16="http://schemas.microsoft.com/office/drawing/2014/main" id="{F526EBCF-823D-784A-BF8D-A377758CEB81}"/>
              </a:ext>
            </a:extLst>
          </p:cNvPr>
          <p:cNvCxnSpPr>
            <a:cxnSpLocks/>
          </p:cNvCxnSpPr>
          <p:nvPr userDrawn="1"/>
        </p:nvCxnSpPr>
        <p:spPr>
          <a:xfrm>
            <a:off x="398366" y="1038695"/>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9D6E25F4-4D19-CCBB-9F09-7369C86AAD57}"/>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56A4D074-D2CA-D6E0-115B-1CEDA471F0F3}"/>
              </a:ext>
            </a:extLst>
          </p:cNvPr>
          <p:cNvCxnSpPr>
            <a:cxnSpLocks/>
          </p:cNvCxnSpPr>
          <p:nvPr userDrawn="1"/>
        </p:nvCxnSpPr>
        <p:spPr>
          <a:xfrm flipV="1">
            <a:off x="398367"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DB039A31-257E-2036-4142-307DD91B05CC}"/>
              </a:ext>
            </a:extLst>
          </p:cNvPr>
          <p:cNvCxnSpPr>
            <a:cxnSpLocks/>
          </p:cNvCxnSpPr>
          <p:nvPr userDrawn="1"/>
        </p:nvCxnSpPr>
        <p:spPr>
          <a:xfrm flipV="1">
            <a:off x="11793633"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39C06B9-E1A2-A881-C800-86FBB69963F9}"/>
              </a:ext>
            </a:extLst>
          </p:cNvPr>
          <p:cNvCxnSpPr>
            <a:cxnSpLocks/>
          </p:cNvCxnSpPr>
          <p:nvPr userDrawn="1"/>
        </p:nvCxnSpPr>
        <p:spPr>
          <a:xfrm>
            <a:off x="398366" y="3739090"/>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Conector recto 32">
            <a:extLst>
              <a:ext uri="{FF2B5EF4-FFF2-40B4-BE49-F238E27FC236}">
                <a16:creationId xmlns:a16="http://schemas.microsoft.com/office/drawing/2014/main" id="{DDDBBDAB-1770-6117-02A2-DF798EAD6320}"/>
              </a:ext>
            </a:extLst>
          </p:cNvPr>
          <p:cNvCxnSpPr>
            <a:cxnSpLocks/>
          </p:cNvCxnSpPr>
          <p:nvPr userDrawn="1"/>
        </p:nvCxnSpPr>
        <p:spPr>
          <a:xfrm flipV="1">
            <a:off x="3864636" y="1031243"/>
            <a:ext cx="0" cy="540724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77851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sumen">
    <p:bg>
      <p:bgPr>
        <a:solidFill>
          <a:schemeClr val="accent4">
            <a:lumMod val="5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A0BD26-4C3C-C934-E3C5-C4ABD369E612}"/>
              </a:ext>
            </a:extLst>
          </p:cNvPr>
          <p:cNvSpPr>
            <a:spLocks noGrp="1"/>
          </p:cNvSpPr>
          <p:nvPr>
            <p:ph type="title"/>
          </p:nvPr>
        </p:nvSpPr>
        <p:spPr>
          <a:xfrm>
            <a:off x="5833872" y="4389120"/>
            <a:ext cx="4709160" cy="1645920"/>
          </a:xfrm>
        </p:spPr>
        <p:txBody>
          <a:bodyPr rtlCol="0"/>
          <a:lstStyle>
            <a:lvl1pPr algn="ctr">
              <a:defRPr lang="es-ES" sz="6000">
                <a:solidFill>
                  <a:schemeClr val="accent1"/>
                </a:solidFill>
              </a:defRPr>
            </a:lvl1pPr>
          </a:lstStyle>
          <a:p>
            <a:pPr rtl="0"/>
            <a:r>
              <a:rPr lang="es-ES"/>
              <a:t>Haga clic para modificar el estilo de título del patrón</a:t>
            </a:r>
            <a:endParaRPr lang="es-ES" dirty="0"/>
          </a:p>
        </p:txBody>
      </p:sp>
      <p:sp>
        <p:nvSpPr>
          <p:cNvPr id="23" name="Marcador de contenido 2">
            <a:extLst>
              <a:ext uri="{FF2B5EF4-FFF2-40B4-BE49-F238E27FC236}">
                <a16:creationId xmlns:a16="http://schemas.microsoft.com/office/drawing/2014/main" id="{FD728F67-F092-A253-7F58-A329D8F43858}"/>
              </a:ext>
            </a:extLst>
          </p:cNvPr>
          <p:cNvSpPr>
            <a:spLocks noGrp="1"/>
          </p:cNvSpPr>
          <p:nvPr>
            <p:ph idx="1"/>
          </p:nvPr>
        </p:nvSpPr>
        <p:spPr>
          <a:xfrm>
            <a:off x="2011680" y="2130552"/>
            <a:ext cx="8165592" cy="1755648"/>
          </a:xfrm>
        </p:spPr>
        <p:txBody>
          <a:bodyPr rtlCol="0"/>
          <a:lstStyle>
            <a:lvl1pPr marL="0" indent="0">
              <a:lnSpc>
                <a:spcPct val="100000"/>
              </a:lnSpc>
              <a:buNone/>
              <a:defRPr lang="es-ES" sz="1800">
                <a:solidFill>
                  <a:schemeClr val="accent1"/>
                </a:solidFill>
              </a:defRPr>
            </a:lvl1pPr>
            <a:lvl2pPr marL="566928" indent="-283464">
              <a:lnSpc>
                <a:spcPct val="100000"/>
              </a:lnSpc>
              <a:buFont typeface="Wingdings" panose="05000000000000000000" pitchFamily="2" charset="2"/>
              <a:buChar char="§"/>
              <a:defRPr lang="es-ES" sz="1600">
                <a:solidFill>
                  <a:schemeClr val="accent1"/>
                </a:solidFill>
              </a:defRPr>
            </a:lvl2pPr>
            <a:lvl3pPr marL="850392" indent="-283464">
              <a:lnSpc>
                <a:spcPct val="100000"/>
              </a:lnSpc>
              <a:buFont typeface="Wingdings" panose="05000000000000000000" pitchFamily="2" charset="2"/>
              <a:buChar char="§"/>
              <a:defRPr lang="es-ES" sz="1400">
                <a:solidFill>
                  <a:schemeClr val="accent1"/>
                </a:solidFill>
              </a:defRPr>
            </a:lvl3pPr>
            <a:lvl4pPr marL="1133856" indent="-283464">
              <a:lnSpc>
                <a:spcPct val="100000"/>
              </a:lnSpc>
              <a:buFont typeface="Wingdings" panose="05000000000000000000" pitchFamily="2" charset="2"/>
              <a:buChar char="§"/>
              <a:defRPr lang="es-ES" sz="1200">
                <a:solidFill>
                  <a:schemeClr val="accent1"/>
                </a:solidFill>
              </a:defRPr>
            </a:lvl4pPr>
            <a:lvl5pPr marL="1417320" indent="-283464">
              <a:lnSpc>
                <a:spcPct val="100000"/>
              </a:lnSpc>
              <a:buFont typeface="Wingdings" panose="05000000000000000000" pitchFamily="2" charset="2"/>
              <a:buChar char="§"/>
              <a:defRPr lang="es-ES" sz="1200">
                <a:solidFill>
                  <a:schemeClr val="accent1"/>
                </a:solidFill>
              </a:defRPr>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6" name="Marcador de número de diapositiva 5">
            <a:extLst>
              <a:ext uri="{FF2B5EF4-FFF2-40B4-BE49-F238E27FC236}">
                <a16:creationId xmlns:a16="http://schemas.microsoft.com/office/drawing/2014/main"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es-ES">
                <a:solidFill>
                  <a:schemeClr val="accent1"/>
                </a:solidFill>
              </a:defRPr>
            </a:lvl1pPr>
          </a:lstStyle>
          <a:p>
            <a:pPr rtl="0"/>
            <a:fld id="{84D792B7-0397-C047-AE12-1A03F7E3DC83}" type="slidenum">
              <a:rPr lang="es-ES" smtClean="0"/>
              <a:pPr rtl="0"/>
              <a:t>‹Nº›</a:t>
            </a:fld>
            <a:endParaRPr lang="es-ES" dirty="0"/>
          </a:p>
        </p:txBody>
      </p:sp>
      <p:sp>
        <p:nvSpPr>
          <p:cNvPr id="5" name="Marcador de pie de página 4">
            <a:extLst>
              <a:ext uri="{FF2B5EF4-FFF2-40B4-BE49-F238E27FC236}">
                <a16:creationId xmlns:a16="http://schemas.microsoft.com/office/drawing/2014/main"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es-ES">
                <a:solidFill>
                  <a:schemeClr val="accent1"/>
                </a:solidFill>
              </a:defRPr>
            </a:lvl1pPr>
          </a:lstStyle>
          <a:p>
            <a:pPr rtl="0"/>
            <a:r>
              <a:rPr lang="es-ES"/>
              <a:t>título de la presentación</a:t>
            </a:r>
            <a:endParaRPr lang="es-ES" dirty="0"/>
          </a:p>
        </p:txBody>
      </p:sp>
      <p:sp>
        <p:nvSpPr>
          <p:cNvPr id="4" name="Marcador de fecha 3">
            <a:extLst>
              <a:ext uri="{FF2B5EF4-FFF2-40B4-BE49-F238E27FC236}">
                <a16:creationId xmlns:a16="http://schemas.microsoft.com/office/drawing/2014/main" id="{5A514D0E-ED92-E1A4-0E78-546375A0A63E}"/>
              </a:ext>
            </a:extLst>
          </p:cNvPr>
          <p:cNvSpPr>
            <a:spLocks noGrp="1"/>
          </p:cNvSpPr>
          <p:nvPr>
            <p:ph type="dt" sz="half" idx="10"/>
          </p:nvPr>
        </p:nvSpPr>
        <p:spPr/>
        <p:txBody>
          <a:bodyPr rtlCol="0"/>
          <a:lstStyle>
            <a:lvl1pPr>
              <a:defRPr lang="es-ES">
                <a:solidFill>
                  <a:schemeClr val="accent1"/>
                </a:solidFill>
              </a:defRPr>
            </a:lvl1pPr>
          </a:lstStyle>
          <a:p>
            <a:pPr rtl="0"/>
            <a:r>
              <a:rPr lang="es-ES"/>
              <a:t>20XX</a:t>
            </a:r>
            <a:endParaRPr lang="es-ES" dirty="0"/>
          </a:p>
        </p:txBody>
      </p:sp>
      <p:cxnSp>
        <p:nvCxnSpPr>
          <p:cNvPr id="16" name="Conector recto 15">
            <a:extLst>
              <a:ext uri="{FF2B5EF4-FFF2-40B4-BE49-F238E27FC236}">
                <a16:creationId xmlns:a16="http://schemas.microsoft.com/office/drawing/2014/main" id="{B9E5CB43-9C58-7065-8F71-3D1335DCA2E8}"/>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Rectángulo 17">
            <a:extLst>
              <a:ext uri="{FF2B5EF4-FFF2-40B4-BE49-F238E27FC236}">
                <a16:creationId xmlns:a16="http://schemas.microsoft.com/office/drawing/2014/main" id="{D7C51743-4A18-4275-9C86-2A02654EB16B}"/>
              </a:ext>
            </a:extLst>
          </p:cNvPr>
          <p:cNvSpPr/>
          <p:nvPr userDrawn="1"/>
        </p:nvSpPr>
        <p:spPr>
          <a:xfrm>
            <a:off x="1509823" y="1188365"/>
            <a:ext cx="9172353" cy="4481269"/>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cxnSp>
        <p:nvCxnSpPr>
          <p:cNvPr id="20" name="Conector recto 19">
            <a:extLst>
              <a:ext uri="{FF2B5EF4-FFF2-40B4-BE49-F238E27FC236}">
                <a16:creationId xmlns:a16="http://schemas.microsoft.com/office/drawing/2014/main" id="{50105206-25D5-CAFF-D01A-6C366A0DDD06}"/>
              </a:ext>
            </a:extLst>
          </p:cNvPr>
          <p:cNvCxnSpPr>
            <a:cxnSpLocks/>
          </p:cNvCxnSpPr>
          <p:nvPr userDrawn="1"/>
        </p:nvCxnSpPr>
        <p:spPr>
          <a:xfrm>
            <a:off x="0" y="5208047"/>
            <a:ext cx="5837756"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F568D0A6-8634-2DEB-AE13-929FDDFD954E}"/>
              </a:ext>
            </a:extLst>
          </p:cNvPr>
          <p:cNvCxnSpPr>
            <a:cxnSpLocks/>
          </p:cNvCxnSpPr>
          <p:nvPr userDrawn="1"/>
        </p:nvCxnSpPr>
        <p:spPr>
          <a:xfrm>
            <a:off x="10546079" y="5220132"/>
            <a:ext cx="1645921"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668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acias">
    <p:bg>
      <p:bgPr>
        <a:solidFill>
          <a:schemeClr val="accent3"/>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A0BD26-4C3C-C934-E3C5-C4ABD369E612}"/>
              </a:ext>
            </a:extLst>
          </p:cNvPr>
          <p:cNvSpPr>
            <a:spLocks noGrp="1"/>
          </p:cNvSpPr>
          <p:nvPr>
            <p:ph type="title"/>
          </p:nvPr>
        </p:nvSpPr>
        <p:spPr>
          <a:xfrm>
            <a:off x="5495544" y="731520"/>
            <a:ext cx="5952744" cy="1645920"/>
          </a:xfrm>
        </p:spPr>
        <p:txBody>
          <a:bodyPr rtlCol="0"/>
          <a:lstStyle>
            <a:lvl1pPr algn="l">
              <a:defRPr lang="es-ES" sz="7200"/>
            </a:lvl1pPr>
          </a:lstStyle>
          <a:p>
            <a:pPr rtl="0"/>
            <a:r>
              <a:rPr lang="es-ES"/>
              <a:t>Haga clic para modificar el estilo de título del patrón</a:t>
            </a:r>
            <a:endParaRPr lang="es-ES" dirty="0"/>
          </a:p>
        </p:txBody>
      </p:sp>
      <p:sp>
        <p:nvSpPr>
          <p:cNvPr id="20" name="Marcador de posición de imagen 19">
            <a:extLst>
              <a:ext uri="{FF2B5EF4-FFF2-40B4-BE49-F238E27FC236}">
                <a16:creationId xmlns:a16="http://schemas.microsoft.com/office/drawing/2014/main" id="{2AA6941D-E239-2A54-E6C1-1574E59717D1}"/>
              </a:ext>
            </a:extLst>
          </p:cNvPr>
          <p:cNvSpPr>
            <a:spLocks noGrp="1"/>
          </p:cNvSpPr>
          <p:nvPr>
            <p:ph type="pic" sz="quarter" idx="13"/>
          </p:nvPr>
        </p:nvSpPr>
        <p:spPr>
          <a:xfrm>
            <a:off x="0" y="0"/>
            <a:ext cx="4872540" cy="6858000"/>
          </a:xfrm>
          <a:ln w="15875">
            <a:solidFill>
              <a:schemeClr val="tx1"/>
            </a:solidFill>
          </a:ln>
        </p:spPr>
        <p:txBody>
          <a:bodyPr rtlCol="0" anchor="ctr"/>
          <a:lstStyle>
            <a:lvl1pPr marL="0" indent="0" algn="ctr">
              <a:buNone/>
              <a:defRPr lang="es-ES"/>
            </a:lvl1pPr>
          </a:lstStyle>
          <a:p>
            <a:pPr rtl="0"/>
            <a:r>
              <a:rPr lang="es-ES"/>
              <a:t>Haga clic en el icono para agregar una imagen</a:t>
            </a:r>
            <a:endParaRPr lang="es-ES" dirty="0"/>
          </a:p>
        </p:txBody>
      </p:sp>
      <p:cxnSp>
        <p:nvCxnSpPr>
          <p:cNvPr id="9" name="Conector recto 8">
            <a:extLst>
              <a:ext uri="{FF2B5EF4-FFF2-40B4-BE49-F238E27FC236}">
                <a16:creationId xmlns:a16="http://schemas.microsoft.com/office/drawing/2014/main" id="{644C3332-D605-38F6-7D05-D7B329747768}"/>
              </a:ext>
            </a:extLst>
          </p:cNvPr>
          <p:cNvCxnSpPr>
            <a:cxnSpLocks/>
          </p:cNvCxnSpPr>
          <p:nvPr userDrawn="1"/>
        </p:nvCxnSpPr>
        <p:spPr>
          <a:xfrm>
            <a:off x="4863079" y="4150757"/>
            <a:ext cx="732892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67B2C081-8C69-001E-872F-68A1B1E48B94}"/>
              </a:ext>
            </a:extLst>
          </p:cNvPr>
          <p:cNvCxnSpPr>
            <a:cxnSpLocks/>
          </p:cNvCxnSpPr>
          <p:nvPr userDrawn="1"/>
        </p:nvCxnSpPr>
        <p:spPr>
          <a:xfrm>
            <a:off x="4872540" y="5515589"/>
            <a:ext cx="732892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D5613557-EA43-56E7-5DE1-8A9813B2D7EB}"/>
              </a:ext>
            </a:extLst>
          </p:cNvPr>
          <p:cNvCxnSpPr>
            <a:cxnSpLocks/>
          </p:cNvCxnSpPr>
          <p:nvPr userDrawn="1"/>
        </p:nvCxnSpPr>
        <p:spPr>
          <a:xfrm>
            <a:off x="4872540" y="2766534"/>
            <a:ext cx="732892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Marcador de texto 21">
            <a:extLst>
              <a:ext uri="{FF2B5EF4-FFF2-40B4-BE49-F238E27FC236}">
                <a16:creationId xmlns:a16="http://schemas.microsoft.com/office/drawing/2014/main" id="{0CA79F44-DB47-D961-5554-E6CEF0F31D75}"/>
              </a:ext>
            </a:extLst>
          </p:cNvPr>
          <p:cNvSpPr>
            <a:spLocks noGrp="1"/>
          </p:cNvSpPr>
          <p:nvPr>
            <p:ph type="body" sz="quarter" idx="14"/>
          </p:nvPr>
        </p:nvSpPr>
        <p:spPr>
          <a:xfrm>
            <a:off x="5495545" y="3191256"/>
            <a:ext cx="5953506" cy="731520"/>
          </a:xfrm>
        </p:spPr>
        <p:txBody>
          <a:bodyPr rtlCol="0" anchor="ctr"/>
          <a:lstStyle>
            <a:lvl1pPr marL="0" indent="0">
              <a:spcBef>
                <a:spcPts val="0"/>
              </a:spcBef>
              <a:buNone/>
              <a:defRPr lang="es-ES" sz="2400" baseline="0">
                <a:latin typeface="+mj-lt"/>
              </a:defRPr>
            </a:lvl1pPr>
          </a:lstStyle>
          <a:p>
            <a:pPr lvl="0" rtl="0"/>
            <a:r>
              <a:rPr lang="es-ES"/>
              <a:t>Haga clic para modificar los estilos de texto del patrón</a:t>
            </a:r>
          </a:p>
        </p:txBody>
      </p:sp>
      <p:sp>
        <p:nvSpPr>
          <p:cNvPr id="23" name="Marcador de texto 21">
            <a:extLst>
              <a:ext uri="{FF2B5EF4-FFF2-40B4-BE49-F238E27FC236}">
                <a16:creationId xmlns:a16="http://schemas.microsoft.com/office/drawing/2014/main" id="{D8CB894C-EA47-EEFE-AB8C-A9B9B10EDFAC}"/>
              </a:ext>
            </a:extLst>
          </p:cNvPr>
          <p:cNvSpPr>
            <a:spLocks noGrp="1"/>
          </p:cNvSpPr>
          <p:nvPr>
            <p:ph type="body" sz="quarter" idx="15"/>
          </p:nvPr>
        </p:nvSpPr>
        <p:spPr>
          <a:xfrm>
            <a:off x="5494782" y="4498848"/>
            <a:ext cx="5953506" cy="731520"/>
          </a:xfrm>
        </p:spPr>
        <p:txBody>
          <a:bodyPr rtlCol="0" anchor="ctr"/>
          <a:lstStyle>
            <a:lvl1pPr marL="0" indent="0">
              <a:spcBef>
                <a:spcPts val="0"/>
              </a:spcBef>
              <a:buNone/>
              <a:defRPr lang="es-ES" sz="2400" baseline="0">
                <a:latin typeface="+mj-lt"/>
              </a:defRPr>
            </a:lvl1pPr>
          </a:lstStyle>
          <a:p>
            <a:pPr lvl="0" rtl="0"/>
            <a:r>
              <a:rPr lang="es-ES"/>
              <a:t>Haga clic para modificar los estilos de texto del patrón</a:t>
            </a:r>
          </a:p>
        </p:txBody>
      </p:sp>
      <p:sp>
        <p:nvSpPr>
          <p:cNvPr id="24" name="Marcador de texto 21">
            <a:extLst>
              <a:ext uri="{FF2B5EF4-FFF2-40B4-BE49-F238E27FC236}">
                <a16:creationId xmlns:a16="http://schemas.microsoft.com/office/drawing/2014/main" id="{B3C09B13-9367-B435-A76A-9DBB1332FC5F}"/>
              </a:ext>
            </a:extLst>
          </p:cNvPr>
          <p:cNvSpPr>
            <a:spLocks noGrp="1"/>
          </p:cNvSpPr>
          <p:nvPr>
            <p:ph type="body" sz="quarter" idx="16"/>
          </p:nvPr>
        </p:nvSpPr>
        <p:spPr>
          <a:xfrm>
            <a:off x="5494782" y="5797296"/>
            <a:ext cx="5953506" cy="731520"/>
          </a:xfrm>
        </p:spPr>
        <p:txBody>
          <a:bodyPr rtlCol="0" anchor="ctr"/>
          <a:lstStyle>
            <a:lvl1pPr marL="0" indent="0">
              <a:spcBef>
                <a:spcPts val="0"/>
              </a:spcBef>
              <a:buNone/>
              <a:defRPr lang="es-ES" sz="2400" baseline="0">
                <a:latin typeface="+mj-lt"/>
              </a:defRPr>
            </a:lvl1pPr>
          </a:lstStyle>
          <a:p>
            <a:pPr lvl="0" rtl="0"/>
            <a:r>
              <a:rPr lang="es-ES"/>
              <a:t>Haga clic para modificar los estilos de texto del patrón</a:t>
            </a:r>
          </a:p>
        </p:txBody>
      </p:sp>
    </p:spTree>
    <p:extLst>
      <p:ext uri="{BB962C8B-B14F-4D97-AF65-F5344CB8AC3E}">
        <p14:creationId xmlns:p14="http://schemas.microsoft.com/office/powerpoint/2010/main" val="16141012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olo el título">
    <p:bg>
      <p:bgPr>
        <a:solidFill>
          <a:schemeClr val="accent1"/>
        </a:solidFill>
        <a:effectLst/>
      </p:bgPr>
    </p:bg>
    <p:spTree>
      <p:nvGrpSpPr>
        <p:cNvPr id="1" name=""/>
        <p:cNvGrpSpPr/>
        <p:nvPr/>
      </p:nvGrpSpPr>
      <p:grpSpPr>
        <a:xfrm>
          <a:off x="0" y="0"/>
          <a:ext cx="0" cy="0"/>
          <a:chOff x="0" y="0"/>
          <a:chExt cx="0" cy="0"/>
        </a:xfrm>
      </p:grpSpPr>
      <p:sp>
        <p:nvSpPr>
          <p:cNvPr id="14" name="Título 1">
            <a:extLst>
              <a:ext uri="{FF2B5EF4-FFF2-40B4-BE49-F238E27FC236}">
                <a16:creationId xmlns:a16="http://schemas.microsoft.com/office/drawing/2014/main" id="{F77913A3-071A-44D9-E59A-B9C86D99FF3B}"/>
              </a:ext>
            </a:extLst>
          </p:cNvPr>
          <p:cNvSpPr>
            <a:spLocks noGrp="1"/>
          </p:cNvSpPr>
          <p:nvPr>
            <p:ph type="title"/>
          </p:nvPr>
        </p:nvSpPr>
        <p:spPr>
          <a:xfrm>
            <a:off x="2039112" y="54864"/>
            <a:ext cx="8165592" cy="969264"/>
          </a:xfrm>
        </p:spPr>
        <p:txBody>
          <a:bodyPr rtlCol="0"/>
          <a:lstStyle>
            <a:lvl1pPr algn="ctr">
              <a:defRPr lang="es-ES"/>
            </a:lvl1pPr>
          </a:lstStyle>
          <a:p>
            <a:pPr rtl="0"/>
            <a:r>
              <a:rPr lang="es-ES"/>
              <a:t>Haga clic para modificar el estilo de título del patrón</a:t>
            </a:r>
          </a:p>
        </p:txBody>
      </p:sp>
      <p:sp>
        <p:nvSpPr>
          <p:cNvPr id="5" name="Marcador de número de diapositiva 4">
            <a:extLst>
              <a:ext uri="{FF2B5EF4-FFF2-40B4-BE49-F238E27FC236}">
                <a16:creationId xmlns:a16="http://schemas.microsoft.com/office/drawing/2014/main" id="{E9A67C02-F658-3749-9924-99BDA9C11E7A}"/>
              </a:ext>
            </a:extLst>
          </p:cNvPr>
          <p:cNvSpPr>
            <a:spLocks noGrp="1"/>
          </p:cNvSpPr>
          <p:nvPr>
            <p:ph type="sldNum" sz="quarter" idx="12"/>
          </p:nvPr>
        </p:nvSpPr>
        <p:spPr>
          <a:xfrm>
            <a:off x="616640" y="6517634"/>
            <a:ext cx="950258" cy="274320"/>
          </a:xfrm>
          <a:prstGeom prst="rect">
            <a:avLst/>
          </a:prstGeom>
        </p:spPr>
        <p:txBody>
          <a:bodyPr rtlCol="0"/>
          <a:lstStyle>
            <a:defPPr>
              <a:defRPr lang="es-ES"/>
            </a:defPPr>
          </a:lstStyle>
          <a:p>
            <a:pPr rtl="0"/>
            <a:fld id="{84D792B7-0397-C047-AE12-1A03F7E3DC83}" type="slidenum">
              <a:rPr lang="es-ES" smtClean="0"/>
              <a:t>‹Nº›</a:t>
            </a:fld>
            <a:endParaRPr lang="es-ES" dirty="0"/>
          </a:p>
        </p:txBody>
      </p:sp>
      <p:sp>
        <p:nvSpPr>
          <p:cNvPr id="4" name="Marcador de pie de página 3">
            <a:extLst>
              <a:ext uri="{FF2B5EF4-FFF2-40B4-BE49-F238E27FC236}">
                <a16:creationId xmlns:a16="http://schemas.microsoft.com/office/drawing/2014/main" id="{CB7120C0-232E-AD3B-138D-B65A7AD49C94}"/>
              </a:ext>
            </a:extLst>
          </p:cNvPr>
          <p:cNvSpPr>
            <a:spLocks noGrp="1"/>
          </p:cNvSpPr>
          <p:nvPr>
            <p:ph type="ftr" sz="quarter" idx="11"/>
          </p:nvPr>
        </p:nvSpPr>
        <p:spPr>
          <a:xfrm>
            <a:off x="4808250" y="6517634"/>
            <a:ext cx="2572870" cy="274320"/>
          </a:xfrm>
          <a:prstGeom prst="rect">
            <a:avLst/>
          </a:prstGeom>
        </p:spPr>
        <p:txBody>
          <a:bodyPr rtlCol="0"/>
          <a:lstStyle>
            <a:defPPr>
              <a:defRPr lang="es-ES"/>
            </a:defPPr>
          </a:lstStyle>
          <a:p>
            <a:pPr rtl="0"/>
            <a:r>
              <a:rPr lang="es-ES"/>
              <a:t>título de la presentación</a:t>
            </a:r>
            <a:endParaRPr lang="es-ES" dirty="0"/>
          </a:p>
        </p:txBody>
      </p:sp>
      <p:sp>
        <p:nvSpPr>
          <p:cNvPr id="3" name="Marcador de fecha 2">
            <a:extLst>
              <a:ext uri="{FF2B5EF4-FFF2-40B4-BE49-F238E27FC236}">
                <a16:creationId xmlns:a16="http://schemas.microsoft.com/office/drawing/2014/main" id="{7110ABD4-B26A-0940-A80F-399F8FCAD992}"/>
              </a:ext>
            </a:extLst>
          </p:cNvPr>
          <p:cNvSpPr>
            <a:spLocks noGrp="1"/>
          </p:cNvSpPr>
          <p:nvPr>
            <p:ph type="dt" sz="half" idx="10"/>
          </p:nvPr>
        </p:nvSpPr>
        <p:spPr/>
        <p:txBody>
          <a:bodyPr rtlCol="0"/>
          <a:lstStyle>
            <a:defPPr>
              <a:defRPr lang="es-ES"/>
            </a:defPPr>
          </a:lstStyle>
          <a:p>
            <a:pPr rtl="0"/>
            <a:r>
              <a:rPr lang="es-ES"/>
              <a:t>20XX</a:t>
            </a:r>
            <a:endParaRPr lang="es-ES" dirty="0"/>
          </a:p>
        </p:txBody>
      </p:sp>
      <p:cxnSp>
        <p:nvCxnSpPr>
          <p:cNvPr id="7" name="Conector recto 6">
            <a:extLst>
              <a:ext uri="{FF2B5EF4-FFF2-40B4-BE49-F238E27FC236}">
                <a16:creationId xmlns:a16="http://schemas.microsoft.com/office/drawing/2014/main" id="{394864F6-8550-2BFC-DC03-2BB296DF2E95}"/>
              </a:ext>
            </a:extLst>
          </p:cNvPr>
          <p:cNvCxnSpPr>
            <a:cxnSpLocks/>
          </p:cNvCxnSpPr>
          <p:nvPr userDrawn="1"/>
        </p:nvCxnSpPr>
        <p:spPr>
          <a:xfrm>
            <a:off x="398366" y="1031955"/>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4D95A92E-7815-7546-3201-42AEFA654F4C}"/>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0FF23430-1681-F3A4-F071-7C338746014B}"/>
              </a:ext>
            </a:extLst>
          </p:cNvPr>
          <p:cNvCxnSpPr>
            <a:cxnSpLocks/>
          </p:cNvCxnSpPr>
          <p:nvPr userDrawn="1"/>
        </p:nvCxnSpPr>
        <p:spPr>
          <a:xfrm flipV="1">
            <a:off x="398367"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47B44D2F-F976-B752-100E-E994C9F0206A}"/>
              </a:ext>
            </a:extLst>
          </p:cNvPr>
          <p:cNvCxnSpPr>
            <a:cxnSpLocks/>
          </p:cNvCxnSpPr>
          <p:nvPr userDrawn="1"/>
        </p:nvCxnSpPr>
        <p:spPr>
          <a:xfrm flipV="1">
            <a:off x="11793633"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09439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En blanco">
    <p:bg>
      <p:bgPr>
        <a:solidFill>
          <a:schemeClr val="accent1"/>
        </a:solidFill>
        <a:effectLst/>
      </p:bgPr>
    </p:bg>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1DAC1505-F26B-3039-38E3-3A7F7CC7F364}"/>
              </a:ext>
            </a:extLst>
          </p:cNvPr>
          <p:cNvSpPr>
            <a:spLocks noGrp="1"/>
          </p:cNvSpPr>
          <p:nvPr>
            <p:ph type="dt" sz="half" idx="10"/>
          </p:nvPr>
        </p:nvSpPr>
        <p:spPr/>
        <p:txBody>
          <a:bodyPr rtlCol="0"/>
          <a:lstStyle>
            <a:defPPr>
              <a:defRPr lang="es-ES"/>
            </a:defPPr>
          </a:lstStyle>
          <a:p>
            <a:pPr rtl="0"/>
            <a:r>
              <a:rPr lang="es-ES"/>
              <a:t>20XX</a:t>
            </a:r>
            <a:endParaRPr lang="es-ES" dirty="0"/>
          </a:p>
        </p:txBody>
      </p:sp>
      <p:sp>
        <p:nvSpPr>
          <p:cNvPr id="3" name="Marcador de pie de página 2">
            <a:extLst>
              <a:ext uri="{FF2B5EF4-FFF2-40B4-BE49-F238E27FC236}">
                <a16:creationId xmlns:a16="http://schemas.microsoft.com/office/drawing/2014/main" id="{962C2A94-01A4-034C-9AE7-87CF1238308E}"/>
              </a:ext>
            </a:extLst>
          </p:cNvPr>
          <p:cNvSpPr>
            <a:spLocks noGrp="1"/>
          </p:cNvSpPr>
          <p:nvPr>
            <p:ph type="ftr" sz="quarter" idx="11"/>
          </p:nvPr>
        </p:nvSpPr>
        <p:spPr>
          <a:xfrm>
            <a:off x="4808250" y="6517634"/>
            <a:ext cx="2572870" cy="274320"/>
          </a:xfrm>
          <a:prstGeom prst="rect">
            <a:avLst/>
          </a:prstGeom>
        </p:spPr>
        <p:txBody>
          <a:bodyPr rtlCol="0"/>
          <a:lstStyle>
            <a:defPPr>
              <a:defRPr lang="es-ES"/>
            </a:defPPr>
          </a:lstStyle>
          <a:p>
            <a:pPr rtl="0"/>
            <a:r>
              <a:rPr lang="es-ES"/>
              <a:t>título de la presentación</a:t>
            </a:r>
            <a:endParaRPr lang="es-ES" dirty="0"/>
          </a:p>
        </p:txBody>
      </p:sp>
      <p:sp>
        <p:nvSpPr>
          <p:cNvPr id="4" name="Marcador de número de diapositiva 3">
            <a:extLst>
              <a:ext uri="{FF2B5EF4-FFF2-40B4-BE49-F238E27FC236}">
                <a16:creationId xmlns:a16="http://schemas.microsoft.com/office/drawing/2014/main" id="{5E45BEB7-6CEE-98EF-C00B-19BF6407E318}"/>
              </a:ext>
            </a:extLst>
          </p:cNvPr>
          <p:cNvSpPr>
            <a:spLocks noGrp="1"/>
          </p:cNvSpPr>
          <p:nvPr>
            <p:ph type="sldNum" sz="quarter" idx="12"/>
          </p:nvPr>
        </p:nvSpPr>
        <p:spPr>
          <a:xfrm>
            <a:off x="616640" y="6517634"/>
            <a:ext cx="950258" cy="274320"/>
          </a:xfrm>
          <a:prstGeom prst="rect">
            <a:avLst/>
          </a:prstGeom>
        </p:spPr>
        <p:txBody>
          <a:bodyPr rtlCol="0"/>
          <a:lstStyle>
            <a:defPPr>
              <a:defRPr lang="es-ES"/>
            </a:defPPr>
          </a:lstStyle>
          <a:p>
            <a:pPr rtl="0"/>
            <a:fld id="{84D792B7-0397-C047-AE12-1A03F7E3DC83}" type="slidenum">
              <a:rPr lang="es-ES" smtClean="0"/>
              <a:t>‹Nº›</a:t>
            </a:fld>
            <a:endParaRPr lang="es-ES" dirty="0"/>
          </a:p>
        </p:txBody>
      </p:sp>
      <p:cxnSp>
        <p:nvCxnSpPr>
          <p:cNvPr id="6" name="Conector recto 5">
            <a:extLst>
              <a:ext uri="{FF2B5EF4-FFF2-40B4-BE49-F238E27FC236}">
                <a16:creationId xmlns:a16="http://schemas.microsoft.com/office/drawing/2014/main" id="{74912249-F431-4F6C-4213-30FF47C81741}"/>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0187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magen con leyenda">
    <p:bg>
      <p:bgPr>
        <a:solidFill>
          <a:schemeClr val="accent3"/>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A0BD26-4C3C-C934-E3C5-C4ABD369E612}"/>
              </a:ext>
            </a:extLst>
          </p:cNvPr>
          <p:cNvSpPr>
            <a:spLocks noGrp="1"/>
          </p:cNvSpPr>
          <p:nvPr>
            <p:ph type="title"/>
          </p:nvPr>
        </p:nvSpPr>
        <p:spPr>
          <a:xfrm>
            <a:off x="5495544" y="0"/>
            <a:ext cx="4370832" cy="2194560"/>
          </a:xfrm>
        </p:spPr>
        <p:txBody>
          <a:bodyPr rtlCol="0"/>
          <a:lstStyle>
            <a:lvl1pPr algn="l">
              <a:defRPr lang="es-ES" sz="7200"/>
            </a:lvl1pPr>
          </a:lstStyle>
          <a:p>
            <a:pPr rtl="0"/>
            <a:r>
              <a:rPr lang="es-ES"/>
              <a:t>Haga clic para modificar el estilo de título del patrón</a:t>
            </a:r>
          </a:p>
        </p:txBody>
      </p:sp>
      <p:sp>
        <p:nvSpPr>
          <p:cNvPr id="13" name="Marcador de posición de imagen 12">
            <a:extLst>
              <a:ext uri="{FF2B5EF4-FFF2-40B4-BE49-F238E27FC236}">
                <a16:creationId xmlns:a16="http://schemas.microsoft.com/office/drawing/2014/main" id="{54A61420-31F3-2DF5-A319-19A8896350EA}"/>
              </a:ext>
            </a:extLst>
          </p:cNvPr>
          <p:cNvSpPr>
            <a:spLocks noGrp="1"/>
          </p:cNvSpPr>
          <p:nvPr>
            <p:ph type="pic" sz="quarter" idx="13"/>
          </p:nvPr>
        </p:nvSpPr>
        <p:spPr>
          <a:xfrm>
            <a:off x="1" y="3810"/>
            <a:ext cx="4856184" cy="6850379"/>
          </a:xfrm>
          <a:ln w="15875">
            <a:solidFill>
              <a:schemeClr val="tx1"/>
            </a:solidFill>
          </a:ln>
        </p:spPr>
        <p:txBody>
          <a:bodyPr rtlCol="0"/>
          <a:lstStyle>
            <a:defPPr>
              <a:defRPr lang="es-ES"/>
            </a:defPPr>
          </a:lstStyle>
          <a:p>
            <a:pPr rtl="0"/>
            <a:r>
              <a:rPr lang="es-ES"/>
              <a:t>Haga clic en el icono para agregar una imagen</a:t>
            </a:r>
            <a:endParaRPr lang="es-ES" dirty="0"/>
          </a:p>
        </p:txBody>
      </p:sp>
      <p:sp>
        <p:nvSpPr>
          <p:cNvPr id="3" name="Marcador de contenido 2">
            <a:extLst>
              <a:ext uri="{FF2B5EF4-FFF2-40B4-BE49-F238E27FC236}">
                <a16:creationId xmlns:a16="http://schemas.microsoft.com/office/drawing/2014/main" id="{D53F374C-57DC-E207-D494-6986428A2D60}"/>
              </a:ext>
            </a:extLst>
          </p:cNvPr>
          <p:cNvSpPr>
            <a:spLocks noGrp="1"/>
          </p:cNvSpPr>
          <p:nvPr>
            <p:ph idx="1"/>
          </p:nvPr>
        </p:nvSpPr>
        <p:spPr>
          <a:xfrm>
            <a:off x="4856185" y="2212849"/>
            <a:ext cx="7335814" cy="4645152"/>
          </a:xfrm>
        </p:spPr>
        <p:txBody>
          <a:bodyPr rtlCol="0"/>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Tree>
    <p:extLst>
      <p:ext uri="{BB962C8B-B14F-4D97-AF65-F5344CB8AC3E}">
        <p14:creationId xmlns:p14="http://schemas.microsoft.com/office/powerpoint/2010/main" val="616354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la sección">
    <p:spTree>
      <p:nvGrpSpPr>
        <p:cNvPr id="1" name=""/>
        <p:cNvGrpSpPr/>
        <p:nvPr/>
      </p:nvGrpSpPr>
      <p:grpSpPr>
        <a:xfrm>
          <a:off x="0" y="0"/>
          <a:ext cx="0" cy="0"/>
          <a:chOff x="0" y="0"/>
          <a:chExt cx="0" cy="0"/>
        </a:xfrm>
      </p:grpSpPr>
      <p:sp>
        <p:nvSpPr>
          <p:cNvPr id="8" name="Marcador de posición de imagen 7">
            <a:extLst>
              <a:ext uri="{FF2B5EF4-FFF2-40B4-BE49-F238E27FC236}">
                <a16:creationId xmlns:a16="http://schemas.microsoft.com/office/drawing/2014/main" id="{F32D5F1B-4B4F-5C42-0EFC-AE54D2C4EC2F}"/>
              </a:ext>
            </a:extLst>
          </p:cNvPr>
          <p:cNvSpPr>
            <a:spLocks noGrp="1"/>
          </p:cNvSpPr>
          <p:nvPr>
            <p:ph type="pic" sz="quarter" idx="10"/>
          </p:nvPr>
        </p:nvSpPr>
        <p:spPr>
          <a:xfrm>
            <a:off x="0" y="0"/>
            <a:ext cx="12192000" cy="6858000"/>
          </a:xfrm>
          <a:solidFill>
            <a:schemeClr val="accent2">
              <a:lumMod val="40000"/>
              <a:lumOff val="60000"/>
            </a:schemeClr>
          </a:solidFill>
        </p:spPr>
        <p:txBody>
          <a:bodyPr rtlCol="0"/>
          <a:lstStyle>
            <a:lvl1pPr marL="0" indent="0">
              <a:buNone/>
              <a:defRPr lang="es-ES"/>
            </a:lvl1pPr>
          </a:lstStyle>
          <a:p>
            <a:pPr rtl="0"/>
            <a:r>
              <a:rPr lang="es-ES"/>
              <a:t>Haga clic en el icono para agregar una imagen</a:t>
            </a:r>
            <a:endParaRPr lang="es-ES" dirty="0"/>
          </a:p>
        </p:txBody>
      </p:sp>
      <p:sp>
        <p:nvSpPr>
          <p:cNvPr id="2" name="Título 1">
            <a:extLst>
              <a:ext uri="{FF2B5EF4-FFF2-40B4-BE49-F238E27FC236}">
                <a16:creationId xmlns:a16="http://schemas.microsoft.com/office/drawing/2014/main" id="{FE63A1AE-C2A2-3984-EE25-E51E8DD651B1}"/>
              </a:ext>
            </a:extLst>
          </p:cNvPr>
          <p:cNvSpPr>
            <a:spLocks noGrp="1"/>
          </p:cNvSpPr>
          <p:nvPr>
            <p:ph type="title"/>
          </p:nvPr>
        </p:nvSpPr>
        <p:spPr>
          <a:xfrm>
            <a:off x="1508760" y="1188720"/>
            <a:ext cx="9171432" cy="4480560"/>
          </a:xfrm>
          <a:ln w="15875">
            <a:solidFill>
              <a:schemeClr val="accent1"/>
            </a:solidFill>
          </a:ln>
        </p:spPr>
        <p:txBody>
          <a:bodyPr lIns="365760" bIns="640080" rtlCol="0" anchor="ctr"/>
          <a:lstStyle>
            <a:lvl1pPr>
              <a:defRPr lang="es-ES" sz="7200">
                <a:solidFill>
                  <a:schemeClr val="accent1"/>
                </a:solidFill>
              </a:defRPr>
            </a:lvl1pPr>
          </a:lstStyle>
          <a:p>
            <a:pPr rtl="0"/>
            <a:r>
              <a:rPr lang="es-ES"/>
              <a:t>Haga clic para modificar el estilo de título del patrón</a:t>
            </a:r>
          </a:p>
        </p:txBody>
      </p:sp>
      <p:sp>
        <p:nvSpPr>
          <p:cNvPr id="3" name="Marcador de texto 2">
            <a:extLst>
              <a:ext uri="{FF2B5EF4-FFF2-40B4-BE49-F238E27FC236}">
                <a16:creationId xmlns:a16="http://schemas.microsoft.com/office/drawing/2014/main" id="{C27A141F-6D41-3734-9073-FB0B24ECBB3C}"/>
              </a:ext>
            </a:extLst>
          </p:cNvPr>
          <p:cNvSpPr>
            <a:spLocks noGrp="1"/>
          </p:cNvSpPr>
          <p:nvPr>
            <p:ph type="body" idx="1"/>
          </p:nvPr>
        </p:nvSpPr>
        <p:spPr>
          <a:xfrm>
            <a:off x="6665976" y="5102352"/>
            <a:ext cx="2889504" cy="365760"/>
          </a:xfrm>
        </p:spPr>
        <p:txBody>
          <a:bodyPr rtlCol="0"/>
          <a:lstStyle>
            <a:lvl1pPr marL="0" indent="0" algn="ctr">
              <a:lnSpc>
                <a:spcPct val="100000"/>
              </a:lnSpc>
              <a:spcBef>
                <a:spcPts val="0"/>
              </a:spcBef>
              <a:buNone/>
              <a:defRPr lang="es-ES" sz="1800">
                <a:solidFill>
                  <a:schemeClr val="accent1"/>
                </a:solidFill>
              </a:defRPr>
            </a:lvl1pPr>
            <a:lvl2pPr marL="457200" indent="0">
              <a:buNone/>
              <a:defRPr lang="es-ES" sz="2000">
                <a:solidFill>
                  <a:schemeClr val="tx1">
                    <a:tint val="75000"/>
                  </a:schemeClr>
                </a:solidFill>
              </a:defRPr>
            </a:lvl2pPr>
            <a:lvl3pPr marL="914400" indent="0">
              <a:buNone/>
              <a:defRPr lang="es-ES" sz="1800">
                <a:solidFill>
                  <a:schemeClr val="tx1">
                    <a:tint val="75000"/>
                  </a:schemeClr>
                </a:solidFill>
              </a:defRPr>
            </a:lvl3pPr>
            <a:lvl4pPr marL="1371600" indent="0">
              <a:buNone/>
              <a:defRPr lang="es-ES" sz="1600">
                <a:solidFill>
                  <a:schemeClr val="tx1">
                    <a:tint val="75000"/>
                  </a:schemeClr>
                </a:solidFill>
              </a:defRPr>
            </a:lvl4pPr>
            <a:lvl5pPr marL="1828800" indent="0">
              <a:buNone/>
              <a:defRPr lang="es-ES" sz="1600">
                <a:solidFill>
                  <a:schemeClr val="tx1">
                    <a:tint val="75000"/>
                  </a:schemeClr>
                </a:solidFill>
              </a:defRPr>
            </a:lvl5pPr>
            <a:lvl6pPr marL="2286000" indent="0">
              <a:buNone/>
              <a:defRPr lang="es-ES" sz="1600">
                <a:solidFill>
                  <a:schemeClr val="tx1">
                    <a:tint val="75000"/>
                  </a:schemeClr>
                </a:solidFill>
              </a:defRPr>
            </a:lvl6pPr>
            <a:lvl7pPr marL="2743200" indent="0">
              <a:buNone/>
              <a:defRPr lang="es-ES" sz="1600">
                <a:solidFill>
                  <a:schemeClr val="tx1">
                    <a:tint val="75000"/>
                  </a:schemeClr>
                </a:solidFill>
              </a:defRPr>
            </a:lvl7pPr>
            <a:lvl8pPr marL="3200400" indent="0">
              <a:buNone/>
              <a:defRPr lang="es-ES" sz="1600">
                <a:solidFill>
                  <a:schemeClr val="tx1">
                    <a:tint val="75000"/>
                  </a:schemeClr>
                </a:solidFill>
              </a:defRPr>
            </a:lvl8pPr>
            <a:lvl9pPr marL="3657600" indent="0">
              <a:buNone/>
              <a:defRPr lang="es-ES" sz="1600">
                <a:solidFill>
                  <a:schemeClr val="tx1">
                    <a:tint val="75000"/>
                  </a:schemeClr>
                </a:solidFill>
              </a:defRPr>
            </a:lvl9pPr>
          </a:lstStyle>
          <a:p>
            <a:pPr lvl="0" rtl="0"/>
            <a:r>
              <a:rPr lang="es-ES"/>
              <a:t>Haga clic para modificar los estilos de texto del patrón</a:t>
            </a:r>
          </a:p>
        </p:txBody>
      </p:sp>
    </p:spTree>
    <p:extLst>
      <p:ext uri="{BB962C8B-B14F-4D97-AF65-F5344CB8AC3E}">
        <p14:creationId xmlns:p14="http://schemas.microsoft.com/office/powerpoint/2010/main" val="3941374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objetos con imagen">
    <p:bg>
      <p:bgPr>
        <a:solidFill>
          <a:schemeClr val="accent4">
            <a:lumMod val="50000"/>
          </a:schemeClr>
        </a:solidFill>
        <a:effectLst/>
      </p:bgPr>
    </p:bg>
    <p:spTree>
      <p:nvGrpSpPr>
        <p:cNvPr id="1" name=""/>
        <p:cNvGrpSpPr/>
        <p:nvPr/>
      </p:nvGrpSpPr>
      <p:grpSpPr>
        <a:xfrm>
          <a:off x="0" y="0"/>
          <a:ext cx="0" cy="0"/>
          <a:chOff x="0" y="0"/>
          <a:chExt cx="0" cy="0"/>
        </a:xfrm>
      </p:grpSpPr>
      <p:sp>
        <p:nvSpPr>
          <p:cNvPr id="20" name="Marcador de posición de imagen 19">
            <a:extLst>
              <a:ext uri="{FF2B5EF4-FFF2-40B4-BE49-F238E27FC236}">
                <a16:creationId xmlns:a16="http://schemas.microsoft.com/office/drawing/2014/main" id="{B66CC86A-5147-8A3A-D69B-E3F6DBACAE98}"/>
              </a:ext>
            </a:extLst>
          </p:cNvPr>
          <p:cNvSpPr>
            <a:spLocks noGrp="1"/>
          </p:cNvSpPr>
          <p:nvPr>
            <p:ph type="pic" sz="quarter" idx="13"/>
          </p:nvPr>
        </p:nvSpPr>
        <p:spPr>
          <a:xfrm>
            <a:off x="1636301" y="928122"/>
            <a:ext cx="3251199" cy="5001754"/>
          </a:xfrm>
          <a:ln w="15875">
            <a:solidFill>
              <a:schemeClr val="accent1"/>
            </a:solidFill>
          </a:ln>
        </p:spPr>
        <p:txBody>
          <a:bodyPr rtlCol="0" anchor="ctr"/>
          <a:lstStyle>
            <a:lvl1pPr marL="0" indent="0" algn="ctr">
              <a:buNone/>
              <a:defRPr lang="es-ES">
                <a:solidFill>
                  <a:schemeClr val="accent1"/>
                </a:solidFill>
              </a:defRPr>
            </a:lvl1pPr>
          </a:lstStyle>
          <a:p>
            <a:pPr rtl="0"/>
            <a:r>
              <a:rPr lang="es-ES"/>
              <a:t>Haga clic en el icono para agregar una imagen</a:t>
            </a:r>
            <a:endParaRPr lang="es-ES" dirty="0"/>
          </a:p>
        </p:txBody>
      </p:sp>
      <p:sp>
        <p:nvSpPr>
          <p:cNvPr id="2" name="Título 1">
            <a:extLst>
              <a:ext uri="{FF2B5EF4-FFF2-40B4-BE49-F238E27FC236}">
                <a16:creationId xmlns:a16="http://schemas.microsoft.com/office/drawing/2014/main" id="{95A0BD26-4C3C-C934-E3C5-C4ABD369E612}"/>
              </a:ext>
            </a:extLst>
          </p:cNvPr>
          <p:cNvSpPr>
            <a:spLocks noGrp="1"/>
          </p:cNvSpPr>
          <p:nvPr>
            <p:ph type="title"/>
          </p:nvPr>
        </p:nvSpPr>
        <p:spPr>
          <a:xfrm>
            <a:off x="6400800" y="1225296"/>
            <a:ext cx="4718304" cy="1645920"/>
          </a:xfrm>
        </p:spPr>
        <p:txBody>
          <a:bodyPr rtlCol="0"/>
          <a:lstStyle>
            <a:lvl1pPr>
              <a:defRPr lang="es-ES" baseline="0">
                <a:solidFill>
                  <a:schemeClr val="accent1"/>
                </a:solidFill>
              </a:defRPr>
            </a:lvl1pPr>
          </a:lstStyle>
          <a:p>
            <a:pPr rtl="0"/>
            <a:r>
              <a:rPr lang="es-ES"/>
              <a:t>Haga clic para modificar el estilo de título del patrón</a:t>
            </a:r>
          </a:p>
        </p:txBody>
      </p:sp>
      <p:sp>
        <p:nvSpPr>
          <p:cNvPr id="3" name="Marcador de contenido 2">
            <a:extLst>
              <a:ext uri="{FF2B5EF4-FFF2-40B4-BE49-F238E27FC236}">
                <a16:creationId xmlns:a16="http://schemas.microsoft.com/office/drawing/2014/main" id="{D53F374C-57DC-E207-D494-6986428A2D60}"/>
              </a:ext>
            </a:extLst>
          </p:cNvPr>
          <p:cNvSpPr>
            <a:spLocks noGrp="1"/>
          </p:cNvSpPr>
          <p:nvPr>
            <p:ph idx="1"/>
          </p:nvPr>
        </p:nvSpPr>
        <p:spPr>
          <a:xfrm>
            <a:off x="6400800" y="2898648"/>
            <a:ext cx="4370832" cy="2029968"/>
          </a:xfrm>
        </p:spPr>
        <p:txBody>
          <a:bodyPr rtlCol="0"/>
          <a:lstStyle>
            <a:lvl1pPr marL="0" indent="0">
              <a:lnSpc>
                <a:spcPct val="100000"/>
              </a:lnSpc>
              <a:buNone/>
              <a:defRPr lang="es-ES" sz="1800">
                <a:solidFill>
                  <a:schemeClr val="accent1"/>
                </a:solidFill>
              </a:defRPr>
            </a:lvl1pPr>
            <a:lvl2pPr marL="566928" indent="-283464">
              <a:lnSpc>
                <a:spcPct val="100000"/>
              </a:lnSpc>
              <a:buFont typeface="Wingdings" panose="05000000000000000000" pitchFamily="2" charset="2"/>
              <a:buChar char="§"/>
              <a:defRPr lang="es-ES" sz="1600">
                <a:solidFill>
                  <a:schemeClr val="accent1"/>
                </a:solidFill>
              </a:defRPr>
            </a:lvl2pPr>
            <a:lvl3pPr marL="850392" indent="-283464">
              <a:lnSpc>
                <a:spcPct val="100000"/>
              </a:lnSpc>
              <a:buFont typeface="Wingdings" panose="05000000000000000000" pitchFamily="2" charset="2"/>
              <a:buChar char="§"/>
              <a:defRPr lang="es-ES" sz="1400">
                <a:solidFill>
                  <a:schemeClr val="accent1"/>
                </a:solidFill>
              </a:defRPr>
            </a:lvl3pPr>
            <a:lvl4pPr marL="1133856" indent="-283464">
              <a:lnSpc>
                <a:spcPct val="100000"/>
              </a:lnSpc>
              <a:buFont typeface="Wingdings" panose="05000000000000000000" pitchFamily="2" charset="2"/>
              <a:buChar char="§"/>
              <a:defRPr lang="es-ES" sz="1200">
                <a:solidFill>
                  <a:schemeClr val="accent1"/>
                </a:solidFill>
              </a:defRPr>
            </a:lvl4pPr>
            <a:lvl5pPr marL="1417320" indent="-283464">
              <a:lnSpc>
                <a:spcPct val="100000"/>
              </a:lnSpc>
              <a:buFont typeface="Wingdings" panose="05000000000000000000" pitchFamily="2" charset="2"/>
              <a:buChar char="§"/>
              <a:defRPr lang="es-ES" sz="1200">
                <a:solidFill>
                  <a:schemeClr val="accent1"/>
                </a:solidFill>
              </a:defRPr>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6" name="Marcador de número de diapositiva 5">
            <a:extLst>
              <a:ext uri="{FF2B5EF4-FFF2-40B4-BE49-F238E27FC236}">
                <a16:creationId xmlns:a16="http://schemas.microsoft.com/office/drawing/2014/main"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es-ES">
                <a:solidFill>
                  <a:schemeClr val="accent1"/>
                </a:solidFill>
              </a:defRPr>
            </a:lvl1pPr>
          </a:lstStyle>
          <a:p>
            <a:pPr rtl="0"/>
            <a:fld id="{84D792B7-0397-C047-AE12-1A03F7E3DC83}" type="slidenum">
              <a:rPr lang="es-ES" smtClean="0"/>
              <a:pPr rtl="0"/>
              <a:t>‹Nº›</a:t>
            </a:fld>
            <a:endParaRPr lang="es-ES" dirty="0"/>
          </a:p>
        </p:txBody>
      </p:sp>
      <p:sp>
        <p:nvSpPr>
          <p:cNvPr id="5" name="Marcador de pie de página 4">
            <a:extLst>
              <a:ext uri="{FF2B5EF4-FFF2-40B4-BE49-F238E27FC236}">
                <a16:creationId xmlns:a16="http://schemas.microsoft.com/office/drawing/2014/main"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es-ES">
                <a:solidFill>
                  <a:schemeClr val="accent1"/>
                </a:solidFill>
              </a:defRPr>
            </a:lvl1pPr>
          </a:lstStyle>
          <a:p>
            <a:pPr rtl="0"/>
            <a:r>
              <a:rPr lang="es-ES"/>
              <a:t>título de la presentación</a:t>
            </a:r>
            <a:endParaRPr lang="es-ES" dirty="0"/>
          </a:p>
        </p:txBody>
      </p:sp>
      <p:sp>
        <p:nvSpPr>
          <p:cNvPr id="4" name="Marcador de fecha 3">
            <a:extLst>
              <a:ext uri="{FF2B5EF4-FFF2-40B4-BE49-F238E27FC236}">
                <a16:creationId xmlns:a16="http://schemas.microsoft.com/office/drawing/2014/main" id="{5A514D0E-ED92-E1A4-0E78-546375A0A63E}"/>
              </a:ext>
            </a:extLst>
          </p:cNvPr>
          <p:cNvSpPr>
            <a:spLocks noGrp="1"/>
          </p:cNvSpPr>
          <p:nvPr>
            <p:ph type="dt" sz="half" idx="10"/>
          </p:nvPr>
        </p:nvSpPr>
        <p:spPr/>
        <p:txBody>
          <a:bodyPr rtlCol="0"/>
          <a:lstStyle>
            <a:lvl1pPr>
              <a:defRPr lang="es-ES">
                <a:solidFill>
                  <a:schemeClr val="accent1"/>
                </a:solidFill>
              </a:defRPr>
            </a:lvl1pPr>
          </a:lstStyle>
          <a:p>
            <a:pPr rtl="0"/>
            <a:r>
              <a:rPr lang="es-ES"/>
              <a:t>20XX</a:t>
            </a:r>
            <a:endParaRPr lang="es-ES" dirty="0"/>
          </a:p>
        </p:txBody>
      </p:sp>
      <p:cxnSp>
        <p:nvCxnSpPr>
          <p:cNvPr id="8" name="Conector recto 7">
            <a:extLst>
              <a:ext uri="{FF2B5EF4-FFF2-40B4-BE49-F238E27FC236}">
                <a16:creationId xmlns:a16="http://schemas.microsoft.com/office/drawing/2014/main" id="{011CC225-384C-A7E8-AFBF-89D35684100D}"/>
              </a:ext>
            </a:extLst>
          </p:cNvPr>
          <p:cNvCxnSpPr>
            <a:cxnSpLocks/>
          </p:cNvCxnSpPr>
          <p:nvPr userDrawn="1"/>
        </p:nvCxnSpPr>
        <p:spPr>
          <a:xfrm>
            <a:off x="0" y="395159"/>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959E07A8-FF17-EE00-CEAE-9071F30D748F}"/>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D352F90E-8B45-B50A-6BB9-250D96DE376E}"/>
              </a:ext>
            </a:extLst>
          </p:cNvPr>
          <p:cNvCxnSpPr>
            <a:cxnSpLocks/>
          </p:cNvCxnSpPr>
          <p:nvPr userDrawn="1"/>
        </p:nvCxnSpPr>
        <p:spPr>
          <a:xfrm flipV="1">
            <a:off x="398367"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D3915D5E-49E8-33A0-1B5E-9B7880A4BC60}"/>
              </a:ext>
            </a:extLst>
          </p:cNvPr>
          <p:cNvCxnSpPr>
            <a:cxnSpLocks/>
          </p:cNvCxnSpPr>
          <p:nvPr userDrawn="1"/>
        </p:nvCxnSpPr>
        <p:spPr>
          <a:xfrm flipV="1">
            <a:off x="11793633"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CE56D179-21F4-E208-F1F2-385E53DC3F00}"/>
              </a:ext>
            </a:extLst>
          </p:cNvPr>
          <p:cNvCxnSpPr>
            <a:cxnSpLocks/>
          </p:cNvCxnSpPr>
          <p:nvPr userDrawn="1"/>
        </p:nvCxnSpPr>
        <p:spPr>
          <a:xfrm flipV="1">
            <a:off x="6096000" y="395159"/>
            <a:ext cx="0" cy="6044326"/>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345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ítulo y contenido">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A0BD26-4C3C-C934-E3C5-C4ABD369E612}"/>
              </a:ext>
            </a:extLst>
          </p:cNvPr>
          <p:cNvSpPr>
            <a:spLocks noGrp="1"/>
          </p:cNvSpPr>
          <p:nvPr>
            <p:ph type="title"/>
          </p:nvPr>
        </p:nvSpPr>
        <p:spPr>
          <a:xfrm>
            <a:off x="2039112" y="54864"/>
            <a:ext cx="8165592" cy="969264"/>
          </a:xfrm>
        </p:spPr>
        <p:txBody>
          <a:bodyPr rtlCol="0"/>
          <a:lstStyle>
            <a:lvl1pPr algn="ctr">
              <a:defRPr lang="es-ES"/>
            </a:lvl1pPr>
          </a:lstStyle>
          <a:p>
            <a:pPr rtl="0"/>
            <a:r>
              <a:rPr lang="es-ES"/>
              <a:t>Haga clic para modificar el estilo de título del patrón</a:t>
            </a:r>
          </a:p>
        </p:txBody>
      </p:sp>
      <p:sp>
        <p:nvSpPr>
          <p:cNvPr id="3" name="Marcador de contenido 2">
            <a:extLst>
              <a:ext uri="{FF2B5EF4-FFF2-40B4-BE49-F238E27FC236}">
                <a16:creationId xmlns:a16="http://schemas.microsoft.com/office/drawing/2014/main" id="{D53F374C-57DC-E207-D494-6986428A2D60}"/>
              </a:ext>
            </a:extLst>
          </p:cNvPr>
          <p:cNvSpPr>
            <a:spLocks noGrp="1"/>
          </p:cNvSpPr>
          <p:nvPr>
            <p:ph idx="1"/>
          </p:nvPr>
        </p:nvSpPr>
        <p:spPr>
          <a:xfrm>
            <a:off x="987552" y="1444752"/>
            <a:ext cx="10287000" cy="4562856"/>
          </a:xfrm>
        </p:spPr>
        <p:txBody>
          <a:bodyPr rtlCol="0"/>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6" name="Marcador de número de diapositiva 5">
            <a:extLst>
              <a:ext uri="{FF2B5EF4-FFF2-40B4-BE49-F238E27FC236}">
                <a16:creationId xmlns:a16="http://schemas.microsoft.com/office/drawing/2014/main"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defPPr>
              <a:defRPr lang="es-ES"/>
            </a:defPPr>
          </a:lstStyle>
          <a:p>
            <a:pPr rtl="0"/>
            <a:fld id="{84D792B7-0397-C047-AE12-1A03F7E3DC83}" type="slidenum">
              <a:rPr lang="es-ES" smtClean="0"/>
              <a:t>‹Nº›</a:t>
            </a:fld>
            <a:endParaRPr lang="es-ES" dirty="0"/>
          </a:p>
        </p:txBody>
      </p:sp>
      <p:sp>
        <p:nvSpPr>
          <p:cNvPr id="5" name="Marcador de pie de página 4">
            <a:extLst>
              <a:ext uri="{FF2B5EF4-FFF2-40B4-BE49-F238E27FC236}">
                <a16:creationId xmlns:a16="http://schemas.microsoft.com/office/drawing/2014/main"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defPPr>
              <a:defRPr lang="es-ES"/>
            </a:defPPr>
          </a:lstStyle>
          <a:p>
            <a:pPr rtl="0"/>
            <a:r>
              <a:rPr lang="es-ES"/>
              <a:t>título de la presentación</a:t>
            </a:r>
          </a:p>
        </p:txBody>
      </p:sp>
      <p:sp>
        <p:nvSpPr>
          <p:cNvPr id="4" name="Marcador de fecha 3">
            <a:extLst>
              <a:ext uri="{FF2B5EF4-FFF2-40B4-BE49-F238E27FC236}">
                <a16:creationId xmlns:a16="http://schemas.microsoft.com/office/drawing/2014/main" id="{5A514D0E-ED92-E1A4-0E78-546375A0A63E}"/>
              </a:ext>
            </a:extLst>
          </p:cNvPr>
          <p:cNvSpPr>
            <a:spLocks noGrp="1"/>
          </p:cNvSpPr>
          <p:nvPr>
            <p:ph type="dt" sz="half" idx="10"/>
          </p:nvPr>
        </p:nvSpPr>
        <p:spPr/>
        <p:txBody>
          <a:bodyPr rtlCol="0"/>
          <a:lstStyle>
            <a:defPPr>
              <a:defRPr lang="es-ES"/>
            </a:defPPr>
          </a:lstStyle>
          <a:p>
            <a:pPr rtl="0"/>
            <a:r>
              <a:rPr lang="es-ES"/>
              <a:t>20XX</a:t>
            </a:r>
            <a:endParaRPr lang="es-ES" dirty="0"/>
          </a:p>
        </p:txBody>
      </p:sp>
      <p:cxnSp>
        <p:nvCxnSpPr>
          <p:cNvPr id="8" name="Conector recto 7">
            <a:extLst>
              <a:ext uri="{FF2B5EF4-FFF2-40B4-BE49-F238E27FC236}">
                <a16:creationId xmlns:a16="http://schemas.microsoft.com/office/drawing/2014/main" id="{61B47E35-6C3A-C32C-9037-4D421B7FAE15}"/>
              </a:ext>
            </a:extLst>
          </p:cNvPr>
          <p:cNvCxnSpPr>
            <a:cxnSpLocks/>
          </p:cNvCxnSpPr>
          <p:nvPr userDrawn="1"/>
        </p:nvCxnSpPr>
        <p:spPr>
          <a:xfrm>
            <a:off x="398366" y="1031955"/>
            <a:ext cx="1139526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B8DBFA4F-F38F-EF0F-7457-5210BB03F444}"/>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568DEE4A-F4AB-FB9A-FDD7-3AFBB5A2740B}"/>
              </a:ext>
            </a:extLst>
          </p:cNvPr>
          <p:cNvCxnSpPr>
            <a:cxnSpLocks/>
          </p:cNvCxnSpPr>
          <p:nvPr userDrawn="1"/>
        </p:nvCxnSpPr>
        <p:spPr>
          <a:xfrm flipV="1">
            <a:off x="398367"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EC921DE1-D458-FC03-01B4-9ECBDF8B6F27}"/>
              </a:ext>
            </a:extLst>
          </p:cNvPr>
          <p:cNvCxnSpPr>
            <a:cxnSpLocks/>
          </p:cNvCxnSpPr>
          <p:nvPr userDrawn="1"/>
        </p:nvCxnSpPr>
        <p:spPr>
          <a:xfrm flipV="1">
            <a:off x="11793633"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492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quipo x4">
    <p:bg>
      <p:bgPr>
        <a:solidFill>
          <a:schemeClr val="tx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A0BD26-4C3C-C934-E3C5-C4ABD369E612}"/>
              </a:ext>
            </a:extLst>
          </p:cNvPr>
          <p:cNvSpPr>
            <a:spLocks noGrp="1"/>
          </p:cNvSpPr>
          <p:nvPr>
            <p:ph type="title"/>
          </p:nvPr>
        </p:nvSpPr>
        <p:spPr>
          <a:xfrm>
            <a:off x="640080" y="466344"/>
            <a:ext cx="3236976" cy="996696"/>
          </a:xfrm>
        </p:spPr>
        <p:txBody>
          <a:bodyPr rtlCol="0"/>
          <a:lstStyle>
            <a:lvl1pPr>
              <a:defRPr lang="es-ES">
                <a:solidFill>
                  <a:schemeClr val="accent1"/>
                </a:solidFill>
              </a:defRPr>
            </a:lvl1pPr>
          </a:lstStyle>
          <a:p>
            <a:pPr rtl="0"/>
            <a:r>
              <a:rPr lang="es-ES" noProof="0"/>
              <a:t>Haga clic para modificar el estilo de título del patrón</a:t>
            </a:r>
          </a:p>
        </p:txBody>
      </p:sp>
      <p:sp>
        <p:nvSpPr>
          <p:cNvPr id="19" name="Marcador de texto 2">
            <a:extLst>
              <a:ext uri="{FF2B5EF4-FFF2-40B4-BE49-F238E27FC236}">
                <a16:creationId xmlns:a16="http://schemas.microsoft.com/office/drawing/2014/main" id="{CB1722C2-4C66-F8BA-B3DD-6199116EFB25}"/>
              </a:ext>
            </a:extLst>
          </p:cNvPr>
          <p:cNvSpPr>
            <a:spLocks noGrp="1"/>
          </p:cNvSpPr>
          <p:nvPr>
            <p:ph type="body" idx="1"/>
          </p:nvPr>
        </p:nvSpPr>
        <p:spPr>
          <a:xfrm>
            <a:off x="630936" y="1618488"/>
            <a:ext cx="1819656" cy="466344"/>
          </a:xfrm>
        </p:spPr>
        <p:txBody>
          <a:bodyPr rtlCol="0" anchor="t"/>
          <a:lstStyle>
            <a:lvl1pPr marL="0" indent="0">
              <a:lnSpc>
                <a:spcPct val="100000"/>
              </a:lnSpc>
              <a:spcBef>
                <a:spcPts val="0"/>
              </a:spcBef>
              <a:buNone/>
              <a:defRPr lang="es-ES" sz="18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21" name="Marcador de texto 2">
            <a:extLst>
              <a:ext uri="{FF2B5EF4-FFF2-40B4-BE49-F238E27FC236}">
                <a16:creationId xmlns:a16="http://schemas.microsoft.com/office/drawing/2014/main" id="{EEF857FA-9C5E-BED3-1ABB-A734EE39340B}"/>
              </a:ext>
            </a:extLst>
          </p:cNvPr>
          <p:cNvSpPr>
            <a:spLocks noGrp="1"/>
          </p:cNvSpPr>
          <p:nvPr>
            <p:ph type="body" idx="14"/>
          </p:nvPr>
        </p:nvSpPr>
        <p:spPr>
          <a:xfrm>
            <a:off x="3584448" y="1618488"/>
            <a:ext cx="1819656" cy="466344"/>
          </a:xfrm>
        </p:spPr>
        <p:txBody>
          <a:bodyPr rtlCol="0" anchor="t"/>
          <a:lstStyle>
            <a:lvl1pPr marL="0" indent="0">
              <a:lnSpc>
                <a:spcPct val="100000"/>
              </a:lnSpc>
              <a:spcBef>
                <a:spcPts val="0"/>
              </a:spcBef>
              <a:buNone/>
              <a:defRPr lang="es-ES" sz="18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22" name="Marcador de texto 2">
            <a:extLst>
              <a:ext uri="{FF2B5EF4-FFF2-40B4-BE49-F238E27FC236}">
                <a16:creationId xmlns:a16="http://schemas.microsoft.com/office/drawing/2014/main" id="{F990F14B-1D1F-AA8D-BB23-FA8F7EEF666B}"/>
              </a:ext>
            </a:extLst>
          </p:cNvPr>
          <p:cNvSpPr>
            <a:spLocks noGrp="1"/>
          </p:cNvSpPr>
          <p:nvPr>
            <p:ph type="body" idx="15"/>
          </p:nvPr>
        </p:nvSpPr>
        <p:spPr>
          <a:xfrm>
            <a:off x="6483096" y="1618488"/>
            <a:ext cx="1819656" cy="466344"/>
          </a:xfrm>
        </p:spPr>
        <p:txBody>
          <a:bodyPr rtlCol="0" anchor="t"/>
          <a:lstStyle>
            <a:lvl1pPr marL="0" indent="0">
              <a:lnSpc>
                <a:spcPct val="100000"/>
              </a:lnSpc>
              <a:spcBef>
                <a:spcPts val="0"/>
              </a:spcBef>
              <a:buNone/>
              <a:defRPr lang="es-ES" sz="18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20" name="Marcador de texto 4">
            <a:extLst>
              <a:ext uri="{FF2B5EF4-FFF2-40B4-BE49-F238E27FC236}">
                <a16:creationId xmlns:a16="http://schemas.microsoft.com/office/drawing/2014/main" id="{7D1D0610-E513-F5EA-0393-622F692CA0F2}"/>
              </a:ext>
            </a:extLst>
          </p:cNvPr>
          <p:cNvSpPr>
            <a:spLocks noGrp="1"/>
          </p:cNvSpPr>
          <p:nvPr>
            <p:ph type="body" sz="quarter" idx="3"/>
          </p:nvPr>
        </p:nvSpPr>
        <p:spPr>
          <a:xfrm>
            <a:off x="9528048" y="1618488"/>
            <a:ext cx="1819656" cy="466344"/>
          </a:xfrm>
        </p:spPr>
        <p:txBody>
          <a:bodyPr rtlCol="0" anchor="t"/>
          <a:lstStyle>
            <a:lvl1pPr marL="0" indent="0">
              <a:lnSpc>
                <a:spcPct val="100000"/>
              </a:lnSpc>
              <a:spcBef>
                <a:spcPts val="0"/>
              </a:spcBef>
              <a:buNone/>
              <a:defRPr lang="es-ES" sz="18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24" name="Marcador de texto 2">
            <a:extLst>
              <a:ext uri="{FF2B5EF4-FFF2-40B4-BE49-F238E27FC236}">
                <a16:creationId xmlns:a16="http://schemas.microsoft.com/office/drawing/2014/main" id="{68F906E4-47B1-BEE5-E30F-146C6869BF2D}"/>
              </a:ext>
            </a:extLst>
          </p:cNvPr>
          <p:cNvSpPr>
            <a:spLocks noGrp="1"/>
          </p:cNvSpPr>
          <p:nvPr>
            <p:ph type="body" idx="17"/>
          </p:nvPr>
        </p:nvSpPr>
        <p:spPr>
          <a:xfrm>
            <a:off x="630936" y="2414016"/>
            <a:ext cx="2167128" cy="310896"/>
          </a:xfrm>
        </p:spPr>
        <p:txBody>
          <a:bodyPr rtlCol="0" anchor="t"/>
          <a:lstStyle>
            <a:lvl1pPr marL="0" indent="0">
              <a:lnSpc>
                <a:spcPct val="100000"/>
              </a:lnSpc>
              <a:spcBef>
                <a:spcPts val="0"/>
              </a:spcBef>
              <a:buNone/>
              <a:defRPr lang="es-ES" sz="14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26" name="Marcador de texto 2">
            <a:extLst>
              <a:ext uri="{FF2B5EF4-FFF2-40B4-BE49-F238E27FC236}">
                <a16:creationId xmlns:a16="http://schemas.microsoft.com/office/drawing/2014/main" id="{5C6EFDC5-2080-3126-AB93-FB89817B2C28}"/>
              </a:ext>
            </a:extLst>
          </p:cNvPr>
          <p:cNvSpPr>
            <a:spLocks noGrp="1"/>
          </p:cNvSpPr>
          <p:nvPr>
            <p:ph type="body" idx="19"/>
          </p:nvPr>
        </p:nvSpPr>
        <p:spPr>
          <a:xfrm>
            <a:off x="3584448" y="2414016"/>
            <a:ext cx="2167128" cy="310896"/>
          </a:xfrm>
        </p:spPr>
        <p:txBody>
          <a:bodyPr rtlCol="0" anchor="t"/>
          <a:lstStyle>
            <a:lvl1pPr marL="0" indent="0">
              <a:lnSpc>
                <a:spcPct val="100000"/>
              </a:lnSpc>
              <a:spcBef>
                <a:spcPts val="0"/>
              </a:spcBef>
              <a:buNone/>
              <a:defRPr lang="es-ES" sz="14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27" name="Marcador de texto 2">
            <a:extLst>
              <a:ext uri="{FF2B5EF4-FFF2-40B4-BE49-F238E27FC236}">
                <a16:creationId xmlns:a16="http://schemas.microsoft.com/office/drawing/2014/main" id="{D6CD9CDA-E122-F6EB-30B5-26D7E17771AB}"/>
              </a:ext>
            </a:extLst>
          </p:cNvPr>
          <p:cNvSpPr>
            <a:spLocks noGrp="1"/>
          </p:cNvSpPr>
          <p:nvPr>
            <p:ph type="body" idx="20"/>
          </p:nvPr>
        </p:nvSpPr>
        <p:spPr>
          <a:xfrm>
            <a:off x="6483096" y="2414016"/>
            <a:ext cx="2167128" cy="310896"/>
          </a:xfrm>
        </p:spPr>
        <p:txBody>
          <a:bodyPr rtlCol="0" anchor="t"/>
          <a:lstStyle>
            <a:lvl1pPr marL="0" indent="0">
              <a:lnSpc>
                <a:spcPct val="100000"/>
              </a:lnSpc>
              <a:spcBef>
                <a:spcPts val="0"/>
              </a:spcBef>
              <a:buNone/>
              <a:defRPr lang="es-ES" sz="14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25" name="Marcador de texto 4">
            <a:extLst>
              <a:ext uri="{FF2B5EF4-FFF2-40B4-BE49-F238E27FC236}">
                <a16:creationId xmlns:a16="http://schemas.microsoft.com/office/drawing/2014/main" id="{3BF37293-4E33-5570-29ED-04EB525DD199}"/>
              </a:ext>
            </a:extLst>
          </p:cNvPr>
          <p:cNvSpPr>
            <a:spLocks noGrp="1"/>
          </p:cNvSpPr>
          <p:nvPr>
            <p:ph type="body" sz="quarter" idx="18"/>
          </p:nvPr>
        </p:nvSpPr>
        <p:spPr>
          <a:xfrm>
            <a:off x="9528048" y="2414016"/>
            <a:ext cx="2167128" cy="310896"/>
          </a:xfrm>
        </p:spPr>
        <p:txBody>
          <a:bodyPr rtlCol="0" anchor="t"/>
          <a:lstStyle>
            <a:lvl1pPr marL="0" indent="0">
              <a:lnSpc>
                <a:spcPct val="100000"/>
              </a:lnSpc>
              <a:spcBef>
                <a:spcPts val="0"/>
              </a:spcBef>
              <a:buNone/>
              <a:defRPr lang="es-ES" sz="14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32" name="Marcador de posición de imagen 31">
            <a:extLst>
              <a:ext uri="{FF2B5EF4-FFF2-40B4-BE49-F238E27FC236}">
                <a16:creationId xmlns:a16="http://schemas.microsoft.com/office/drawing/2014/main" id="{87F13219-232C-C38C-7D86-D48FAC7D8270}"/>
              </a:ext>
            </a:extLst>
          </p:cNvPr>
          <p:cNvSpPr>
            <a:spLocks noGrp="1"/>
          </p:cNvSpPr>
          <p:nvPr>
            <p:ph type="pic" sz="quarter" idx="22"/>
          </p:nvPr>
        </p:nvSpPr>
        <p:spPr>
          <a:xfrm>
            <a:off x="740664" y="2852928"/>
            <a:ext cx="1892808" cy="2715768"/>
          </a:xfrm>
          <a:solidFill>
            <a:schemeClr val="tx2">
              <a:lumMod val="60000"/>
              <a:lumOff val="40000"/>
            </a:schemeClr>
          </a:solidFill>
          <a:ln w="15875">
            <a:solidFill>
              <a:schemeClr val="accent1"/>
            </a:solidFill>
          </a:ln>
        </p:spPr>
        <p:txBody>
          <a:bodyPr rtlCol="0" anchor="ctr"/>
          <a:lstStyle>
            <a:lvl1pPr marL="0" indent="0" algn="ctr">
              <a:buNone/>
              <a:defRPr lang="es-ES" sz="1200"/>
            </a:lvl1pPr>
          </a:lstStyle>
          <a:p>
            <a:pPr rtl="0"/>
            <a:r>
              <a:rPr lang="es-ES" noProof="0"/>
              <a:t>Haga clic en el icono para agregar una imagen</a:t>
            </a:r>
          </a:p>
        </p:txBody>
      </p:sp>
      <p:sp>
        <p:nvSpPr>
          <p:cNvPr id="33" name="Marcador de posición de imagen 31">
            <a:extLst>
              <a:ext uri="{FF2B5EF4-FFF2-40B4-BE49-F238E27FC236}">
                <a16:creationId xmlns:a16="http://schemas.microsoft.com/office/drawing/2014/main" id="{F8C639A8-0897-2015-9829-94E98335DF21}"/>
              </a:ext>
            </a:extLst>
          </p:cNvPr>
          <p:cNvSpPr>
            <a:spLocks noGrp="1"/>
          </p:cNvSpPr>
          <p:nvPr>
            <p:ph type="pic" sz="quarter" idx="23"/>
          </p:nvPr>
        </p:nvSpPr>
        <p:spPr>
          <a:xfrm>
            <a:off x="3685032" y="2852928"/>
            <a:ext cx="1892808" cy="2715768"/>
          </a:xfrm>
          <a:solidFill>
            <a:schemeClr val="tx2">
              <a:lumMod val="60000"/>
              <a:lumOff val="40000"/>
            </a:schemeClr>
          </a:solidFill>
          <a:ln w="15875">
            <a:solidFill>
              <a:schemeClr val="accent1"/>
            </a:solidFill>
          </a:ln>
        </p:spPr>
        <p:txBody>
          <a:bodyPr rtlCol="0" anchor="ctr"/>
          <a:lstStyle>
            <a:lvl1pPr marL="0" indent="0" algn="ctr">
              <a:buNone/>
              <a:defRPr lang="es-ES" sz="1200"/>
            </a:lvl1pPr>
          </a:lstStyle>
          <a:p>
            <a:pPr rtl="0"/>
            <a:r>
              <a:rPr lang="es-ES" noProof="0"/>
              <a:t>Haga clic en el icono para agregar una imagen</a:t>
            </a:r>
          </a:p>
        </p:txBody>
      </p:sp>
      <p:sp>
        <p:nvSpPr>
          <p:cNvPr id="34" name="Marcador de posición de imagen 31">
            <a:extLst>
              <a:ext uri="{FF2B5EF4-FFF2-40B4-BE49-F238E27FC236}">
                <a16:creationId xmlns:a16="http://schemas.microsoft.com/office/drawing/2014/main" id="{6CBA6ABC-D5D1-9758-59EA-8DE549CC612D}"/>
              </a:ext>
            </a:extLst>
          </p:cNvPr>
          <p:cNvSpPr>
            <a:spLocks noGrp="1"/>
          </p:cNvSpPr>
          <p:nvPr>
            <p:ph type="pic" sz="quarter" idx="24"/>
          </p:nvPr>
        </p:nvSpPr>
        <p:spPr>
          <a:xfrm>
            <a:off x="6601968" y="2852928"/>
            <a:ext cx="1892808" cy="2715768"/>
          </a:xfrm>
          <a:solidFill>
            <a:schemeClr val="tx2">
              <a:lumMod val="60000"/>
              <a:lumOff val="40000"/>
            </a:schemeClr>
          </a:solidFill>
          <a:ln w="15875">
            <a:solidFill>
              <a:schemeClr val="accent1"/>
            </a:solidFill>
          </a:ln>
        </p:spPr>
        <p:txBody>
          <a:bodyPr rtlCol="0" anchor="ctr"/>
          <a:lstStyle>
            <a:lvl1pPr marL="0" indent="0" algn="ctr">
              <a:buNone/>
              <a:defRPr lang="es-ES" sz="1200"/>
            </a:lvl1pPr>
          </a:lstStyle>
          <a:p>
            <a:pPr rtl="0"/>
            <a:r>
              <a:rPr lang="es-ES" noProof="0"/>
              <a:t>Haga clic en el icono para agregar una imagen</a:t>
            </a:r>
          </a:p>
        </p:txBody>
      </p:sp>
      <p:sp>
        <p:nvSpPr>
          <p:cNvPr id="36" name="Marcador de posición de imagen 31">
            <a:extLst>
              <a:ext uri="{FF2B5EF4-FFF2-40B4-BE49-F238E27FC236}">
                <a16:creationId xmlns:a16="http://schemas.microsoft.com/office/drawing/2014/main" id="{40E68EB8-B0D8-E5D4-CE19-45219E4D7038}"/>
              </a:ext>
            </a:extLst>
          </p:cNvPr>
          <p:cNvSpPr>
            <a:spLocks noGrp="1"/>
          </p:cNvSpPr>
          <p:nvPr>
            <p:ph type="pic" sz="quarter" idx="26"/>
          </p:nvPr>
        </p:nvSpPr>
        <p:spPr>
          <a:xfrm>
            <a:off x="9546336" y="2852928"/>
            <a:ext cx="1892808" cy="2715768"/>
          </a:xfrm>
          <a:solidFill>
            <a:schemeClr val="tx2">
              <a:lumMod val="60000"/>
              <a:lumOff val="40000"/>
            </a:schemeClr>
          </a:solidFill>
          <a:ln w="15875">
            <a:solidFill>
              <a:schemeClr val="accent1"/>
            </a:solidFill>
          </a:ln>
        </p:spPr>
        <p:txBody>
          <a:bodyPr rtlCol="0" anchor="ctr"/>
          <a:lstStyle>
            <a:lvl1pPr marL="0" indent="0" algn="ctr">
              <a:buNone/>
              <a:defRPr lang="es-ES" sz="1200"/>
            </a:lvl1pPr>
          </a:lstStyle>
          <a:p>
            <a:pPr rtl="0"/>
            <a:r>
              <a:rPr lang="es-ES" noProof="0"/>
              <a:t>Haga clic en el icono para agregar una imagen</a:t>
            </a:r>
          </a:p>
        </p:txBody>
      </p:sp>
      <p:cxnSp>
        <p:nvCxnSpPr>
          <p:cNvPr id="17" name="Conector recto 16">
            <a:extLst>
              <a:ext uri="{FF2B5EF4-FFF2-40B4-BE49-F238E27FC236}">
                <a16:creationId xmlns:a16="http://schemas.microsoft.com/office/drawing/2014/main" id="{0E26C148-CFEE-21C0-96F3-EBC299FD2285}"/>
              </a:ext>
            </a:extLst>
          </p:cNvPr>
          <p:cNvCxnSpPr>
            <a:cxnSpLocks/>
          </p:cNvCxnSpPr>
          <p:nvPr userDrawn="1"/>
        </p:nvCxnSpPr>
        <p:spPr>
          <a:xfrm>
            <a:off x="6585357" y="2355475"/>
            <a:ext cx="1925203"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65BFA673-0676-EDA2-B7AA-6FA05B486C17}"/>
              </a:ext>
            </a:extLst>
          </p:cNvPr>
          <p:cNvCxnSpPr>
            <a:cxnSpLocks/>
          </p:cNvCxnSpPr>
          <p:nvPr userDrawn="1"/>
        </p:nvCxnSpPr>
        <p:spPr>
          <a:xfrm>
            <a:off x="9628632" y="2361693"/>
            <a:ext cx="192938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75B0A4BB-506D-F90C-BF18-B86999FDC27A}"/>
              </a:ext>
            </a:extLst>
          </p:cNvPr>
          <p:cNvCxnSpPr>
            <a:cxnSpLocks/>
          </p:cNvCxnSpPr>
          <p:nvPr userDrawn="1"/>
        </p:nvCxnSpPr>
        <p:spPr>
          <a:xfrm>
            <a:off x="729735" y="2354726"/>
            <a:ext cx="192938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Conector recto 38">
            <a:extLst>
              <a:ext uri="{FF2B5EF4-FFF2-40B4-BE49-F238E27FC236}">
                <a16:creationId xmlns:a16="http://schemas.microsoft.com/office/drawing/2014/main" id="{1E4F1002-8ECA-FF8D-84D1-D74BB9C00127}"/>
              </a:ext>
            </a:extLst>
          </p:cNvPr>
          <p:cNvCxnSpPr>
            <a:cxnSpLocks/>
          </p:cNvCxnSpPr>
          <p:nvPr userDrawn="1"/>
        </p:nvCxnSpPr>
        <p:spPr>
          <a:xfrm>
            <a:off x="3672459" y="2349116"/>
            <a:ext cx="192938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Marcador de número de diapositiva 5">
            <a:extLst>
              <a:ext uri="{FF2B5EF4-FFF2-40B4-BE49-F238E27FC236}">
                <a16:creationId xmlns:a16="http://schemas.microsoft.com/office/drawing/2014/main"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es-ES">
                <a:solidFill>
                  <a:schemeClr val="accent1"/>
                </a:solidFill>
              </a:defRPr>
            </a:lvl1pPr>
          </a:lstStyle>
          <a:p>
            <a:pPr rtl="0"/>
            <a:fld id="{84D792B7-0397-C047-AE12-1A03F7E3DC83}" type="slidenum">
              <a:rPr lang="es-ES" noProof="0" smtClean="0"/>
              <a:pPr rtl="0"/>
              <a:t>‹Nº›</a:t>
            </a:fld>
            <a:endParaRPr lang="es-ES" noProof="0"/>
          </a:p>
        </p:txBody>
      </p:sp>
      <p:sp>
        <p:nvSpPr>
          <p:cNvPr id="5" name="Marcador de pie de página 4">
            <a:extLst>
              <a:ext uri="{FF2B5EF4-FFF2-40B4-BE49-F238E27FC236}">
                <a16:creationId xmlns:a16="http://schemas.microsoft.com/office/drawing/2014/main"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es-ES">
                <a:solidFill>
                  <a:schemeClr val="accent1"/>
                </a:solidFill>
              </a:defRPr>
            </a:lvl1pPr>
          </a:lstStyle>
          <a:p>
            <a:pPr rtl="0"/>
            <a:r>
              <a:rPr lang="es-ES" noProof="0"/>
              <a:t>título de la presentación</a:t>
            </a:r>
          </a:p>
        </p:txBody>
      </p:sp>
      <p:sp>
        <p:nvSpPr>
          <p:cNvPr id="4" name="Marcador de fecha 3">
            <a:extLst>
              <a:ext uri="{FF2B5EF4-FFF2-40B4-BE49-F238E27FC236}">
                <a16:creationId xmlns:a16="http://schemas.microsoft.com/office/drawing/2014/main" id="{5A514D0E-ED92-E1A4-0E78-546375A0A63E}"/>
              </a:ext>
            </a:extLst>
          </p:cNvPr>
          <p:cNvSpPr>
            <a:spLocks noGrp="1"/>
          </p:cNvSpPr>
          <p:nvPr>
            <p:ph type="dt" sz="half" idx="10"/>
          </p:nvPr>
        </p:nvSpPr>
        <p:spPr/>
        <p:txBody>
          <a:bodyPr rtlCol="0"/>
          <a:lstStyle>
            <a:lvl1pPr>
              <a:defRPr lang="es-ES">
                <a:solidFill>
                  <a:schemeClr val="accent1"/>
                </a:solidFill>
              </a:defRPr>
            </a:lvl1pPr>
          </a:lstStyle>
          <a:p>
            <a:pPr rtl="0"/>
            <a:r>
              <a:rPr lang="es-ES" noProof="0"/>
              <a:t>20XX</a:t>
            </a:r>
          </a:p>
        </p:txBody>
      </p:sp>
      <p:cxnSp>
        <p:nvCxnSpPr>
          <p:cNvPr id="9" name="Conector recto 8">
            <a:extLst>
              <a:ext uri="{FF2B5EF4-FFF2-40B4-BE49-F238E27FC236}">
                <a16:creationId xmlns:a16="http://schemas.microsoft.com/office/drawing/2014/main" id="{C60493A2-A97C-AF3D-B912-358EF45F61BD}"/>
              </a:ext>
            </a:extLst>
          </p:cNvPr>
          <p:cNvCxnSpPr>
            <a:cxnSpLocks/>
          </p:cNvCxnSpPr>
          <p:nvPr userDrawn="1"/>
        </p:nvCxnSpPr>
        <p:spPr>
          <a:xfrm>
            <a:off x="5404104" y="929468"/>
            <a:ext cx="6787896"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835BFB79-CBB3-07C6-9054-B6A67EB74CD0}"/>
              </a:ext>
            </a:extLst>
          </p:cNvPr>
          <p:cNvCxnSpPr>
            <a:cxnSpLocks/>
          </p:cNvCxnSpPr>
          <p:nvPr userDrawn="1"/>
        </p:nvCxnSpPr>
        <p:spPr>
          <a:xfrm>
            <a:off x="0" y="397080"/>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92D070E1-5B92-2362-47F1-B8BCB4EFFA48}"/>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6930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quipo x8">
    <p:bg>
      <p:bgPr>
        <a:solidFill>
          <a:schemeClr val="accent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A0BD26-4C3C-C934-E3C5-C4ABD369E612}"/>
              </a:ext>
            </a:extLst>
          </p:cNvPr>
          <p:cNvSpPr>
            <a:spLocks noGrp="1"/>
          </p:cNvSpPr>
          <p:nvPr>
            <p:ph type="title"/>
          </p:nvPr>
        </p:nvSpPr>
        <p:spPr>
          <a:xfrm>
            <a:off x="2039112" y="192024"/>
            <a:ext cx="8165592" cy="722376"/>
          </a:xfrm>
        </p:spPr>
        <p:txBody>
          <a:bodyPr rtlCol="0"/>
          <a:lstStyle>
            <a:lvl1pPr algn="ctr">
              <a:defRPr lang="es-ES">
                <a:solidFill>
                  <a:schemeClr val="accent1"/>
                </a:solidFill>
              </a:defRPr>
            </a:lvl1pPr>
          </a:lstStyle>
          <a:p>
            <a:pPr rtl="0"/>
            <a:r>
              <a:rPr lang="es-ES" noProof="0"/>
              <a:t>Haga clic para modificar el estilo de título del patrón</a:t>
            </a:r>
          </a:p>
        </p:txBody>
      </p:sp>
      <p:sp>
        <p:nvSpPr>
          <p:cNvPr id="32" name="Marcador de posición de imagen 31">
            <a:extLst>
              <a:ext uri="{FF2B5EF4-FFF2-40B4-BE49-F238E27FC236}">
                <a16:creationId xmlns:a16="http://schemas.microsoft.com/office/drawing/2014/main" id="{87F13219-232C-C38C-7D86-D48FAC7D8270}"/>
              </a:ext>
            </a:extLst>
          </p:cNvPr>
          <p:cNvSpPr>
            <a:spLocks noGrp="1"/>
          </p:cNvSpPr>
          <p:nvPr>
            <p:ph type="pic" sz="quarter" idx="22"/>
          </p:nvPr>
        </p:nvSpPr>
        <p:spPr>
          <a:xfrm>
            <a:off x="1101852" y="1261872"/>
            <a:ext cx="1609344" cy="1609344"/>
          </a:xfrm>
          <a:solidFill>
            <a:schemeClr val="tx2">
              <a:lumMod val="60000"/>
              <a:lumOff val="40000"/>
            </a:schemeClr>
          </a:solidFill>
          <a:ln w="15875">
            <a:solidFill>
              <a:schemeClr val="bg1"/>
            </a:solidFill>
          </a:ln>
        </p:spPr>
        <p:txBody>
          <a:bodyPr rtlCol="0" anchor="ctr"/>
          <a:lstStyle>
            <a:lvl1pPr marL="0" indent="0" algn="ctr">
              <a:buNone/>
              <a:defRPr lang="es-ES" sz="1200"/>
            </a:lvl1pPr>
          </a:lstStyle>
          <a:p>
            <a:pPr rtl="0"/>
            <a:r>
              <a:rPr lang="es-ES" noProof="0"/>
              <a:t>Haga clic en el icono para agregar una imagen</a:t>
            </a:r>
          </a:p>
        </p:txBody>
      </p:sp>
      <p:sp>
        <p:nvSpPr>
          <p:cNvPr id="19" name="Marcador de texto 2">
            <a:extLst>
              <a:ext uri="{FF2B5EF4-FFF2-40B4-BE49-F238E27FC236}">
                <a16:creationId xmlns:a16="http://schemas.microsoft.com/office/drawing/2014/main" id="{CB1722C2-4C66-F8BA-B3DD-6199116EFB25}"/>
              </a:ext>
            </a:extLst>
          </p:cNvPr>
          <p:cNvSpPr>
            <a:spLocks noGrp="1"/>
          </p:cNvSpPr>
          <p:nvPr>
            <p:ph type="body" idx="1"/>
          </p:nvPr>
        </p:nvSpPr>
        <p:spPr>
          <a:xfrm>
            <a:off x="992124" y="2889504"/>
            <a:ext cx="1828800" cy="310896"/>
          </a:xfrm>
        </p:spPr>
        <p:txBody>
          <a:bodyPr lIns="0" rIns="0" rtlCol="0" anchor="ctr"/>
          <a:lstStyle>
            <a:lvl1pPr marL="0" indent="0" algn="ctr">
              <a:lnSpc>
                <a:spcPct val="100000"/>
              </a:lnSpc>
              <a:spcBef>
                <a:spcPts val="0"/>
              </a:spcBef>
              <a:buNone/>
              <a:defRPr lang="es-ES" sz="1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24" name="Marcador de texto 2">
            <a:extLst>
              <a:ext uri="{FF2B5EF4-FFF2-40B4-BE49-F238E27FC236}">
                <a16:creationId xmlns:a16="http://schemas.microsoft.com/office/drawing/2014/main" id="{68F906E4-47B1-BEE5-E30F-146C6869BF2D}"/>
              </a:ext>
            </a:extLst>
          </p:cNvPr>
          <p:cNvSpPr>
            <a:spLocks noGrp="1"/>
          </p:cNvSpPr>
          <p:nvPr>
            <p:ph type="body" idx="17"/>
          </p:nvPr>
        </p:nvSpPr>
        <p:spPr>
          <a:xfrm>
            <a:off x="1060704" y="3154680"/>
            <a:ext cx="1691640" cy="466344"/>
          </a:xfrm>
          <a:solidFill>
            <a:schemeClr val="accent2"/>
          </a:solidFill>
        </p:spPr>
        <p:txBody>
          <a:bodyPr lIns="0" rIns="0" rtlCol="0" anchor="t"/>
          <a:lstStyle>
            <a:lvl1pPr marL="0" indent="0" algn="ctr">
              <a:lnSpc>
                <a:spcPct val="100000"/>
              </a:lnSpc>
              <a:spcBef>
                <a:spcPts val="0"/>
              </a:spcBef>
              <a:buNone/>
              <a:defRPr lang="es-ES" sz="12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31" name="Marcador de posición de imagen 31">
            <a:extLst>
              <a:ext uri="{FF2B5EF4-FFF2-40B4-BE49-F238E27FC236}">
                <a16:creationId xmlns:a16="http://schemas.microsoft.com/office/drawing/2014/main" id="{19E34216-9950-3FAF-F3B8-AB91DE926287}"/>
              </a:ext>
            </a:extLst>
          </p:cNvPr>
          <p:cNvSpPr>
            <a:spLocks noGrp="1"/>
          </p:cNvSpPr>
          <p:nvPr>
            <p:ph type="pic" sz="quarter" idx="27"/>
          </p:nvPr>
        </p:nvSpPr>
        <p:spPr>
          <a:xfrm>
            <a:off x="1101852" y="3877056"/>
            <a:ext cx="1609344" cy="1609344"/>
          </a:xfrm>
          <a:solidFill>
            <a:schemeClr val="tx2">
              <a:lumMod val="60000"/>
              <a:lumOff val="40000"/>
            </a:schemeClr>
          </a:solidFill>
          <a:ln w="15875">
            <a:solidFill>
              <a:schemeClr val="bg1"/>
            </a:solidFill>
          </a:ln>
        </p:spPr>
        <p:txBody>
          <a:bodyPr rtlCol="0" anchor="ctr"/>
          <a:lstStyle>
            <a:lvl1pPr marL="0" indent="0" algn="ctr">
              <a:buNone/>
              <a:defRPr lang="es-ES" sz="1200"/>
            </a:lvl1pPr>
          </a:lstStyle>
          <a:p>
            <a:pPr rtl="0"/>
            <a:r>
              <a:rPr lang="es-ES" noProof="0"/>
              <a:t>Haga clic en el icono para agregar una imagen</a:t>
            </a:r>
          </a:p>
        </p:txBody>
      </p:sp>
      <p:sp>
        <p:nvSpPr>
          <p:cNvPr id="45" name="Marcador de texto 2">
            <a:extLst>
              <a:ext uri="{FF2B5EF4-FFF2-40B4-BE49-F238E27FC236}">
                <a16:creationId xmlns:a16="http://schemas.microsoft.com/office/drawing/2014/main" id="{C3F46F42-C5D7-B0CE-E3C5-46117B70A93B}"/>
              </a:ext>
            </a:extLst>
          </p:cNvPr>
          <p:cNvSpPr>
            <a:spLocks noGrp="1"/>
          </p:cNvSpPr>
          <p:nvPr>
            <p:ph type="body" idx="35"/>
          </p:nvPr>
        </p:nvSpPr>
        <p:spPr>
          <a:xfrm>
            <a:off x="978408" y="5477256"/>
            <a:ext cx="1856232" cy="310896"/>
          </a:xfrm>
        </p:spPr>
        <p:txBody>
          <a:bodyPr lIns="0" rIns="0" rtlCol="0" anchor="ctr"/>
          <a:lstStyle>
            <a:lvl1pPr marL="0" indent="0" algn="ctr">
              <a:lnSpc>
                <a:spcPct val="100000"/>
              </a:lnSpc>
              <a:spcBef>
                <a:spcPts val="0"/>
              </a:spcBef>
              <a:buNone/>
              <a:defRPr lang="es-ES" sz="1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41" name="Marcador de texto 2">
            <a:extLst>
              <a:ext uri="{FF2B5EF4-FFF2-40B4-BE49-F238E27FC236}">
                <a16:creationId xmlns:a16="http://schemas.microsoft.com/office/drawing/2014/main" id="{F01F58CE-C433-DC58-1D16-405DC2D82D88}"/>
              </a:ext>
            </a:extLst>
          </p:cNvPr>
          <p:cNvSpPr>
            <a:spLocks noGrp="1"/>
          </p:cNvSpPr>
          <p:nvPr>
            <p:ph type="body" idx="31"/>
          </p:nvPr>
        </p:nvSpPr>
        <p:spPr>
          <a:xfrm>
            <a:off x="1060704" y="5760720"/>
            <a:ext cx="1691640" cy="466344"/>
          </a:xfrm>
          <a:solidFill>
            <a:schemeClr val="accent2"/>
          </a:solidFill>
        </p:spPr>
        <p:txBody>
          <a:bodyPr lIns="0" rIns="0" rtlCol="0" anchor="t"/>
          <a:lstStyle>
            <a:lvl1pPr marL="0" indent="0" algn="ctr">
              <a:lnSpc>
                <a:spcPct val="100000"/>
              </a:lnSpc>
              <a:spcBef>
                <a:spcPts val="0"/>
              </a:spcBef>
              <a:buNone/>
              <a:defRPr lang="es-ES" sz="12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33" name="Marcador de posición de imagen 31">
            <a:extLst>
              <a:ext uri="{FF2B5EF4-FFF2-40B4-BE49-F238E27FC236}">
                <a16:creationId xmlns:a16="http://schemas.microsoft.com/office/drawing/2014/main" id="{F8C639A8-0897-2015-9829-94E98335DF21}"/>
              </a:ext>
            </a:extLst>
          </p:cNvPr>
          <p:cNvSpPr>
            <a:spLocks noGrp="1"/>
          </p:cNvSpPr>
          <p:nvPr>
            <p:ph type="pic" sz="quarter" idx="23"/>
          </p:nvPr>
        </p:nvSpPr>
        <p:spPr>
          <a:xfrm>
            <a:off x="3962764" y="1261872"/>
            <a:ext cx="1609344" cy="1609344"/>
          </a:xfrm>
          <a:solidFill>
            <a:schemeClr val="tx2">
              <a:lumMod val="60000"/>
              <a:lumOff val="40000"/>
            </a:schemeClr>
          </a:solidFill>
          <a:ln w="15875">
            <a:solidFill>
              <a:schemeClr val="bg1"/>
            </a:solidFill>
          </a:ln>
        </p:spPr>
        <p:txBody>
          <a:bodyPr rtlCol="0" anchor="ctr"/>
          <a:lstStyle>
            <a:lvl1pPr marL="0" indent="0" algn="ctr">
              <a:buNone/>
              <a:defRPr lang="es-ES" sz="1200"/>
            </a:lvl1pPr>
          </a:lstStyle>
          <a:p>
            <a:pPr rtl="0"/>
            <a:r>
              <a:rPr lang="es-ES" noProof="0"/>
              <a:t>Haga clic en el icono para agregar una imagen</a:t>
            </a:r>
          </a:p>
        </p:txBody>
      </p:sp>
      <p:sp>
        <p:nvSpPr>
          <p:cNvPr id="21" name="Marcador de texto 2">
            <a:extLst>
              <a:ext uri="{FF2B5EF4-FFF2-40B4-BE49-F238E27FC236}">
                <a16:creationId xmlns:a16="http://schemas.microsoft.com/office/drawing/2014/main" id="{EEF857FA-9C5E-BED3-1ABB-A734EE39340B}"/>
              </a:ext>
            </a:extLst>
          </p:cNvPr>
          <p:cNvSpPr>
            <a:spLocks noGrp="1"/>
          </p:cNvSpPr>
          <p:nvPr>
            <p:ph type="body" idx="14"/>
          </p:nvPr>
        </p:nvSpPr>
        <p:spPr>
          <a:xfrm>
            <a:off x="3853036" y="2889504"/>
            <a:ext cx="1828800" cy="310896"/>
          </a:xfrm>
        </p:spPr>
        <p:txBody>
          <a:bodyPr lIns="0" rIns="0" rtlCol="0" anchor="ctr"/>
          <a:lstStyle>
            <a:lvl1pPr marL="0" indent="0" algn="ctr">
              <a:lnSpc>
                <a:spcPct val="100000"/>
              </a:lnSpc>
              <a:spcBef>
                <a:spcPts val="0"/>
              </a:spcBef>
              <a:buNone/>
              <a:defRPr lang="es-ES" sz="1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26" name="Marcador de texto 2">
            <a:extLst>
              <a:ext uri="{FF2B5EF4-FFF2-40B4-BE49-F238E27FC236}">
                <a16:creationId xmlns:a16="http://schemas.microsoft.com/office/drawing/2014/main" id="{5C6EFDC5-2080-3126-AB93-FB89817B2C28}"/>
              </a:ext>
            </a:extLst>
          </p:cNvPr>
          <p:cNvSpPr>
            <a:spLocks noGrp="1"/>
          </p:cNvSpPr>
          <p:nvPr>
            <p:ph type="body" idx="19"/>
          </p:nvPr>
        </p:nvSpPr>
        <p:spPr>
          <a:xfrm>
            <a:off x="3921616" y="3154680"/>
            <a:ext cx="1691640" cy="466344"/>
          </a:xfrm>
          <a:solidFill>
            <a:schemeClr val="accent2"/>
          </a:solidFill>
        </p:spPr>
        <p:txBody>
          <a:bodyPr lIns="0" rIns="0" rtlCol="0" anchor="t"/>
          <a:lstStyle>
            <a:lvl1pPr marL="0" indent="0" algn="ctr">
              <a:lnSpc>
                <a:spcPct val="100000"/>
              </a:lnSpc>
              <a:spcBef>
                <a:spcPts val="0"/>
              </a:spcBef>
              <a:buNone/>
              <a:defRPr lang="es-ES" sz="12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35" name="Marcador de posición de imagen 31">
            <a:extLst>
              <a:ext uri="{FF2B5EF4-FFF2-40B4-BE49-F238E27FC236}">
                <a16:creationId xmlns:a16="http://schemas.microsoft.com/office/drawing/2014/main" id="{D8E671C2-9C83-AF2B-0C7A-D8CE14204636}"/>
              </a:ext>
            </a:extLst>
          </p:cNvPr>
          <p:cNvSpPr>
            <a:spLocks noGrp="1"/>
          </p:cNvSpPr>
          <p:nvPr>
            <p:ph type="pic" sz="quarter" idx="28"/>
          </p:nvPr>
        </p:nvSpPr>
        <p:spPr>
          <a:xfrm>
            <a:off x="3962764" y="3877056"/>
            <a:ext cx="1609344" cy="1609344"/>
          </a:xfrm>
          <a:solidFill>
            <a:schemeClr val="tx2">
              <a:lumMod val="60000"/>
              <a:lumOff val="40000"/>
            </a:schemeClr>
          </a:solidFill>
          <a:ln w="15875">
            <a:solidFill>
              <a:schemeClr val="bg1"/>
            </a:solidFill>
          </a:ln>
        </p:spPr>
        <p:txBody>
          <a:bodyPr rtlCol="0" anchor="ctr"/>
          <a:lstStyle>
            <a:lvl1pPr marL="0" indent="0" algn="ctr">
              <a:buNone/>
              <a:defRPr lang="es-ES" sz="1200"/>
            </a:lvl1pPr>
          </a:lstStyle>
          <a:p>
            <a:pPr rtl="0"/>
            <a:r>
              <a:rPr lang="es-ES" noProof="0"/>
              <a:t>Haga clic en el icono para agregar una imagen</a:t>
            </a:r>
          </a:p>
        </p:txBody>
      </p:sp>
      <p:sp>
        <p:nvSpPr>
          <p:cNvPr id="47" name="Marcador de texto 2">
            <a:extLst>
              <a:ext uri="{FF2B5EF4-FFF2-40B4-BE49-F238E27FC236}">
                <a16:creationId xmlns:a16="http://schemas.microsoft.com/office/drawing/2014/main" id="{1E0C8150-95EC-3B89-D427-0C4AD56ABB9E}"/>
              </a:ext>
            </a:extLst>
          </p:cNvPr>
          <p:cNvSpPr>
            <a:spLocks noGrp="1"/>
          </p:cNvSpPr>
          <p:nvPr>
            <p:ph type="body" idx="37"/>
          </p:nvPr>
        </p:nvSpPr>
        <p:spPr>
          <a:xfrm>
            <a:off x="3839320" y="5477256"/>
            <a:ext cx="1856232" cy="310896"/>
          </a:xfrm>
        </p:spPr>
        <p:txBody>
          <a:bodyPr lIns="0" rIns="0" rtlCol="0" anchor="ctr"/>
          <a:lstStyle>
            <a:lvl1pPr marL="0" indent="0" algn="ctr">
              <a:lnSpc>
                <a:spcPct val="100000"/>
              </a:lnSpc>
              <a:spcBef>
                <a:spcPts val="0"/>
              </a:spcBef>
              <a:buNone/>
              <a:defRPr lang="es-ES" sz="1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43" name="Marcador de texto 2">
            <a:extLst>
              <a:ext uri="{FF2B5EF4-FFF2-40B4-BE49-F238E27FC236}">
                <a16:creationId xmlns:a16="http://schemas.microsoft.com/office/drawing/2014/main" id="{8B6CA730-8E8F-2283-CFDB-358748B1ED30}"/>
              </a:ext>
            </a:extLst>
          </p:cNvPr>
          <p:cNvSpPr>
            <a:spLocks noGrp="1"/>
          </p:cNvSpPr>
          <p:nvPr>
            <p:ph type="body" idx="33"/>
          </p:nvPr>
        </p:nvSpPr>
        <p:spPr>
          <a:xfrm>
            <a:off x="3921616" y="5760720"/>
            <a:ext cx="1691640" cy="466344"/>
          </a:xfrm>
          <a:solidFill>
            <a:schemeClr val="accent2"/>
          </a:solidFill>
        </p:spPr>
        <p:txBody>
          <a:bodyPr lIns="0" rIns="0" rtlCol="0" anchor="t"/>
          <a:lstStyle>
            <a:lvl1pPr marL="0" indent="0" algn="ctr">
              <a:lnSpc>
                <a:spcPct val="100000"/>
              </a:lnSpc>
              <a:spcBef>
                <a:spcPts val="0"/>
              </a:spcBef>
              <a:buNone/>
              <a:defRPr lang="es-ES" sz="12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34" name="Marcador de posición de imagen 31">
            <a:extLst>
              <a:ext uri="{FF2B5EF4-FFF2-40B4-BE49-F238E27FC236}">
                <a16:creationId xmlns:a16="http://schemas.microsoft.com/office/drawing/2014/main" id="{6CBA6ABC-D5D1-9758-59EA-8DE549CC612D}"/>
              </a:ext>
            </a:extLst>
          </p:cNvPr>
          <p:cNvSpPr>
            <a:spLocks noGrp="1"/>
          </p:cNvSpPr>
          <p:nvPr>
            <p:ph type="pic" sz="quarter" idx="24"/>
          </p:nvPr>
        </p:nvSpPr>
        <p:spPr>
          <a:xfrm>
            <a:off x="6841853" y="1261872"/>
            <a:ext cx="1609344" cy="1609344"/>
          </a:xfrm>
          <a:solidFill>
            <a:schemeClr val="tx2">
              <a:lumMod val="60000"/>
              <a:lumOff val="40000"/>
            </a:schemeClr>
          </a:solidFill>
          <a:ln w="15875">
            <a:solidFill>
              <a:schemeClr val="bg1"/>
            </a:solidFill>
          </a:ln>
        </p:spPr>
        <p:txBody>
          <a:bodyPr rtlCol="0" anchor="ctr"/>
          <a:lstStyle>
            <a:lvl1pPr marL="0" indent="0" algn="ctr">
              <a:buNone/>
              <a:defRPr lang="es-ES" sz="1200"/>
            </a:lvl1pPr>
          </a:lstStyle>
          <a:p>
            <a:pPr rtl="0"/>
            <a:r>
              <a:rPr lang="es-ES" noProof="0"/>
              <a:t>Haga clic en el icono para agregar una imagen</a:t>
            </a:r>
          </a:p>
        </p:txBody>
      </p:sp>
      <p:sp>
        <p:nvSpPr>
          <p:cNvPr id="22" name="Marcador de texto 2">
            <a:extLst>
              <a:ext uri="{FF2B5EF4-FFF2-40B4-BE49-F238E27FC236}">
                <a16:creationId xmlns:a16="http://schemas.microsoft.com/office/drawing/2014/main" id="{F990F14B-1D1F-AA8D-BB23-FA8F7EEF666B}"/>
              </a:ext>
            </a:extLst>
          </p:cNvPr>
          <p:cNvSpPr>
            <a:spLocks noGrp="1"/>
          </p:cNvSpPr>
          <p:nvPr>
            <p:ph type="body" idx="15"/>
          </p:nvPr>
        </p:nvSpPr>
        <p:spPr>
          <a:xfrm>
            <a:off x="6732125" y="2889504"/>
            <a:ext cx="1828800" cy="310896"/>
          </a:xfrm>
        </p:spPr>
        <p:txBody>
          <a:bodyPr lIns="0" rIns="0" rtlCol="0" anchor="ctr"/>
          <a:lstStyle>
            <a:lvl1pPr marL="0" indent="0" algn="ctr">
              <a:lnSpc>
                <a:spcPct val="100000"/>
              </a:lnSpc>
              <a:spcBef>
                <a:spcPts val="0"/>
              </a:spcBef>
              <a:buNone/>
              <a:defRPr lang="es-ES" sz="1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27" name="Marcador de texto 2">
            <a:extLst>
              <a:ext uri="{FF2B5EF4-FFF2-40B4-BE49-F238E27FC236}">
                <a16:creationId xmlns:a16="http://schemas.microsoft.com/office/drawing/2014/main" id="{D6CD9CDA-E122-F6EB-30B5-26D7E17771AB}"/>
              </a:ext>
            </a:extLst>
          </p:cNvPr>
          <p:cNvSpPr>
            <a:spLocks noGrp="1"/>
          </p:cNvSpPr>
          <p:nvPr>
            <p:ph type="body" idx="20"/>
          </p:nvPr>
        </p:nvSpPr>
        <p:spPr>
          <a:xfrm>
            <a:off x="6800705" y="3154680"/>
            <a:ext cx="1691640" cy="466344"/>
          </a:xfrm>
          <a:solidFill>
            <a:schemeClr val="accent2"/>
          </a:solidFill>
        </p:spPr>
        <p:txBody>
          <a:bodyPr lIns="0" rIns="0" rtlCol="0" anchor="t"/>
          <a:lstStyle>
            <a:lvl1pPr marL="0" indent="0" algn="ctr">
              <a:lnSpc>
                <a:spcPct val="100000"/>
              </a:lnSpc>
              <a:spcBef>
                <a:spcPts val="0"/>
              </a:spcBef>
              <a:buNone/>
              <a:defRPr lang="es-ES" sz="12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38" name="Marcador de posición de imagen 31">
            <a:extLst>
              <a:ext uri="{FF2B5EF4-FFF2-40B4-BE49-F238E27FC236}">
                <a16:creationId xmlns:a16="http://schemas.microsoft.com/office/drawing/2014/main" id="{385AF281-7DED-566C-E62C-76BBF2A795A8}"/>
              </a:ext>
            </a:extLst>
          </p:cNvPr>
          <p:cNvSpPr>
            <a:spLocks noGrp="1"/>
          </p:cNvSpPr>
          <p:nvPr>
            <p:ph type="pic" sz="quarter" idx="29"/>
          </p:nvPr>
        </p:nvSpPr>
        <p:spPr>
          <a:xfrm>
            <a:off x="6841853" y="3877056"/>
            <a:ext cx="1609344" cy="1609344"/>
          </a:xfrm>
          <a:solidFill>
            <a:schemeClr val="tx2">
              <a:lumMod val="60000"/>
              <a:lumOff val="40000"/>
            </a:schemeClr>
          </a:solidFill>
          <a:ln w="15875">
            <a:solidFill>
              <a:schemeClr val="bg1"/>
            </a:solidFill>
          </a:ln>
        </p:spPr>
        <p:txBody>
          <a:bodyPr rtlCol="0" anchor="ctr"/>
          <a:lstStyle>
            <a:lvl1pPr marL="0" indent="0" algn="ctr">
              <a:buNone/>
              <a:defRPr lang="es-ES" sz="1200"/>
            </a:lvl1pPr>
          </a:lstStyle>
          <a:p>
            <a:pPr rtl="0"/>
            <a:r>
              <a:rPr lang="es-ES" noProof="0"/>
              <a:t>Haga clic en el icono para agregar una imagen</a:t>
            </a:r>
          </a:p>
        </p:txBody>
      </p:sp>
      <p:sp>
        <p:nvSpPr>
          <p:cNvPr id="48" name="Marcador de texto 2">
            <a:extLst>
              <a:ext uri="{FF2B5EF4-FFF2-40B4-BE49-F238E27FC236}">
                <a16:creationId xmlns:a16="http://schemas.microsoft.com/office/drawing/2014/main" id="{D1C2E707-78B6-51F1-8B2D-EA2147D58C21}"/>
              </a:ext>
            </a:extLst>
          </p:cNvPr>
          <p:cNvSpPr>
            <a:spLocks noGrp="1"/>
          </p:cNvSpPr>
          <p:nvPr>
            <p:ph type="body" idx="38"/>
          </p:nvPr>
        </p:nvSpPr>
        <p:spPr>
          <a:xfrm>
            <a:off x="6718409" y="5477256"/>
            <a:ext cx="1856232" cy="310896"/>
          </a:xfrm>
        </p:spPr>
        <p:txBody>
          <a:bodyPr lIns="0" rIns="0" rtlCol="0" anchor="ctr"/>
          <a:lstStyle>
            <a:lvl1pPr marL="0" indent="0" algn="ctr">
              <a:lnSpc>
                <a:spcPct val="100000"/>
              </a:lnSpc>
              <a:spcBef>
                <a:spcPts val="0"/>
              </a:spcBef>
              <a:buNone/>
              <a:defRPr lang="es-ES" sz="1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44" name="Marcador de texto 2">
            <a:extLst>
              <a:ext uri="{FF2B5EF4-FFF2-40B4-BE49-F238E27FC236}">
                <a16:creationId xmlns:a16="http://schemas.microsoft.com/office/drawing/2014/main" id="{9E91D85A-CBAB-980E-5BD9-3BCF8CEAC7EA}"/>
              </a:ext>
            </a:extLst>
          </p:cNvPr>
          <p:cNvSpPr>
            <a:spLocks noGrp="1"/>
          </p:cNvSpPr>
          <p:nvPr>
            <p:ph type="body" idx="34"/>
          </p:nvPr>
        </p:nvSpPr>
        <p:spPr>
          <a:xfrm>
            <a:off x="6800705" y="5760720"/>
            <a:ext cx="1691640" cy="466344"/>
          </a:xfrm>
          <a:solidFill>
            <a:schemeClr val="accent2"/>
          </a:solidFill>
        </p:spPr>
        <p:txBody>
          <a:bodyPr lIns="0" rIns="0" rtlCol="0" anchor="t"/>
          <a:lstStyle>
            <a:lvl1pPr marL="0" indent="0" algn="ctr">
              <a:lnSpc>
                <a:spcPct val="100000"/>
              </a:lnSpc>
              <a:spcBef>
                <a:spcPts val="0"/>
              </a:spcBef>
              <a:buNone/>
              <a:defRPr lang="es-ES" sz="12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36" name="Marcador de posición de imagen 31">
            <a:extLst>
              <a:ext uri="{FF2B5EF4-FFF2-40B4-BE49-F238E27FC236}">
                <a16:creationId xmlns:a16="http://schemas.microsoft.com/office/drawing/2014/main" id="{40E68EB8-B0D8-E5D4-CE19-45219E4D7038}"/>
              </a:ext>
            </a:extLst>
          </p:cNvPr>
          <p:cNvSpPr>
            <a:spLocks noGrp="1"/>
          </p:cNvSpPr>
          <p:nvPr>
            <p:ph type="pic" sz="quarter" idx="26"/>
          </p:nvPr>
        </p:nvSpPr>
        <p:spPr>
          <a:xfrm>
            <a:off x="9685057" y="1261872"/>
            <a:ext cx="1609344" cy="1609344"/>
          </a:xfrm>
          <a:solidFill>
            <a:schemeClr val="tx2">
              <a:lumMod val="60000"/>
              <a:lumOff val="40000"/>
            </a:schemeClr>
          </a:solidFill>
          <a:ln w="15875">
            <a:solidFill>
              <a:schemeClr val="bg1"/>
            </a:solidFill>
          </a:ln>
        </p:spPr>
        <p:txBody>
          <a:bodyPr rtlCol="0" anchor="ctr"/>
          <a:lstStyle>
            <a:lvl1pPr marL="0" indent="0" algn="ctr">
              <a:buNone/>
              <a:defRPr lang="es-ES" sz="1200"/>
            </a:lvl1pPr>
          </a:lstStyle>
          <a:p>
            <a:pPr rtl="0"/>
            <a:r>
              <a:rPr lang="es-ES" noProof="0"/>
              <a:t>Haga clic en el icono para agregar una imagen</a:t>
            </a:r>
          </a:p>
        </p:txBody>
      </p:sp>
      <p:sp>
        <p:nvSpPr>
          <p:cNvPr id="20" name="Marcador de texto 4">
            <a:extLst>
              <a:ext uri="{FF2B5EF4-FFF2-40B4-BE49-F238E27FC236}">
                <a16:creationId xmlns:a16="http://schemas.microsoft.com/office/drawing/2014/main" id="{7D1D0610-E513-F5EA-0393-622F692CA0F2}"/>
              </a:ext>
            </a:extLst>
          </p:cNvPr>
          <p:cNvSpPr>
            <a:spLocks noGrp="1"/>
          </p:cNvSpPr>
          <p:nvPr>
            <p:ph type="body" sz="quarter" idx="3"/>
          </p:nvPr>
        </p:nvSpPr>
        <p:spPr>
          <a:xfrm>
            <a:off x="9575329" y="2889504"/>
            <a:ext cx="1828800" cy="310896"/>
          </a:xfrm>
        </p:spPr>
        <p:txBody>
          <a:bodyPr lIns="0" rIns="0" rtlCol="0" anchor="ctr"/>
          <a:lstStyle>
            <a:lvl1pPr marL="0" indent="0" algn="ctr">
              <a:lnSpc>
                <a:spcPct val="100000"/>
              </a:lnSpc>
              <a:spcBef>
                <a:spcPts val="0"/>
              </a:spcBef>
              <a:buNone/>
              <a:defRPr lang="es-ES" sz="1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25" name="Marcador de texto 4">
            <a:extLst>
              <a:ext uri="{FF2B5EF4-FFF2-40B4-BE49-F238E27FC236}">
                <a16:creationId xmlns:a16="http://schemas.microsoft.com/office/drawing/2014/main" id="{3BF37293-4E33-5570-29ED-04EB525DD199}"/>
              </a:ext>
            </a:extLst>
          </p:cNvPr>
          <p:cNvSpPr>
            <a:spLocks noGrp="1"/>
          </p:cNvSpPr>
          <p:nvPr>
            <p:ph type="body" sz="quarter" idx="18"/>
          </p:nvPr>
        </p:nvSpPr>
        <p:spPr>
          <a:xfrm>
            <a:off x="9643909" y="3154680"/>
            <a:ext cx="1691640" cy="466344"/>
          </a:xfrm>
          <a:solidFill>
            <a:schemeClr val="accent2"/>
          </a:solidFill>
        </p:spPr>
        <p:txBody>
          <a:bodyPr lIns="0" rIns="0" rtlCol="0" anchor="t"/>
          <a:lstStyle>
            <a:lvl1pPr marL="0" indent="0" algn="ctr">
              <a:lnSpc>
                <a:spcPct val="100000"/>
              </a:lnSpc>
              <a:spcBef>
                <a:spcPts val="0"/>
              </a:spcBef>
              <a:buNone/>
              <a:defRPr lang="es-ES" sz="12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40" name="Marcador de posición de imagen 31">
            <a:extLst>
              <a:ext uri="{FF2B5EF4-FFF2-40B4-BE49-F238E27FC236}">
                <a16:creationId xmlns:a16="http://schemas.microsoft.com/office/drawing/2014/main" id="{5993608C-B818-3AD4-B4D3-28D2DF627D0D}"/>
              </a:ext>
            </a:extLst>
          </p:cNvPr>
          <p:cNvSpPr>
            <a:spLocks noGrp="1"/>
          </p:cNvSpPr>
          <p:nvPr>
            <p:ph type="pic" sz="quarter" idx="30"/>
          </p:nvPr>
        </p:nvSpPr>
        <p:spPr>
          <a:xfrm>
            <a:off x="9685057" y="3877056"/>
            <a:ext cx="1609344" cy="1609344"/>
          </a:xfrm>
          <a:solidFill>
            <a:schemeClr val="tx2">
              <a:lumMod val="60000"/>
              <a:lumOff val="40000"/>
            </a:schemeClr>
          </a:solidFill>
          <a:ln w="15875">
            <a:solidFill>
              <a:schemeClr val="bg1"/>
            </a:solidFill>
          </a:ln>
        </p:spPr>
        <p:txBody>
          <a:bodyPr rtlCol="0" anchor="ctr"/>
          <a:lstStyle>
            <a:lvl1pPr marL="0" indent="0" algn="ctr">
              <a:buNone/>
              <a:defRPr lang="es-ES" sz="1200"/>
            </a:lvl1pPr>
          </a:lstStyle>
          <a:p>
            <a:pPr rtl="0"/>
            <a:r>
              <a:rPr lang="es-ES" noProof="0"/>
              <a:t>Haga clic en el icono para agregar una imagen</a:t>
            </a:r>
          </a:p>
        </p:txBody>
      </p:sp>
      <p:sp>
        <p:nvSpPr>
          <p:cNvPr id="46" name="Marcador de texto 4">
            <a:extLst>
              <a:ext uri="{FF2B5EF4-FFF2-40B4-BE49-F238E27FC236}">
                <a16:creationId xmlns:a16="http://schemas.microsoft.com/office/drawing/2014/main" id="{0E307E95-A0E7-5F5C-DFF3-F33EF29FFC32}"/>
              </a:ext>
            </a:extLst>
          </p:cNvPr>
          <p:cNvSpPr>
            <a:spLocks noGrp="1"/>
          </p:cNvSpPr>
          <p:nvPr>
            <p:ph type="body" sz="quarter" idx="36"/>
          </p:nvPr>
        </p:nvSpPr>
        <p:spPr>
          <a:xfrm>
            <a:off x="9561613" y="5477256"/>
            <a:ext cx="1856232" cy="310896"/>
          </a:xfrm>
        </p:spPr>
        <p:txBody>
          <a:bodyPr lIns="0" rIns="0" rtlCol="0" anchor="ctr"/>
          <a:lstStyle>
            <a:lvl1pPr marL="0" indent="0" algn="ctr">
              <a:lnSpc>
                <a:spcPct val="100000"/>
              </a:lnSpc>
              <a:spcBef>
                <a:spcPts val="0"/>
              </a:spcBef>
              <a:buNone/>
              <a:defRPr lang="es-ES" sz="1400" b="0">
                <a:solidFill>
                  <a:schemeClr val="accent1"/>
                </a:solidFill>
                <a:latin typeface="+mj-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42" name="Marcador de texto 4">
            <a:extLst>
              <a:ext uri="{FF2B5EF4-FFF2-40B4-BE49-F238E27FC236}">
                <a16:creationId xmlns:a16="http://schemas.microsoft.com/office/drawing/2014/main" id="{93D6B271-D0F0-7CDA-BE9D-BD03B6C47BAB}"/>
              </a:ext>
            </a:extLst>
          </p:cNvPr>
          <p:cNvSpPr>
            <a:spLocks noGrp="1"/>
          </p:cNvSpPr>
          <p:nvPr>
            <p:ph type="body" sz="quarter" idx="32"/>
          </p:nvPr>
        </p:nvSpPr>
        <p:spPr>
          <a:xfrm>
            <a:off x="9643909" y="5760720"/>
            <a:ext cx="1691640" cy="466344"/>
          </a:xfrm>
          <a:solidFill>
            <a:schemeClr val="accent2"/>
          </a:solidFill>
        </p:spPr>
        <p:txBody>
          <a:bodyPr lIns="0" rIns="0" rtlCol="0" anchor="t"/>
          <a:lstStyle>
            <a:lvl1pPr marL="0" indent="0" algn="ctr">
              <a:lnSpc>
                <a:spcPct val="100000"/>
              </a:lnSpc>
              <a:spcBef>
                <a:spcPts val="0"/>
              </a:spcBef>
              <a:buNone/>
              <a:defRPr lang="es-ES" sz="1200" b="0">
                <a:solidFill>
                  <a:schemeClr val="accent1"/>
                </a:solidFill>
                <a:latin typeface="+mn-lt"/>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noProof="0"/>
              <a:t>Haga clic para modificar los estilos de texto del patrón</a:t>
            </a:r>
          </a:p>
        </p:txBody>
      </p:sp>
      <p:sp>
        <p:nvSpPr>
          <p:cNvPr id="6" name="Marcador de número de diapositiva 5">
            <a:extLst>
              <a:ext uri="{FF2B5EF4-FFF2-40B4-BE49-F238E27FC236}">
                <a16:creationId xmlns:a16="http://schemas.microsoft.com/office/drawing/2014/main"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es-ES">
                <a:solidFill>
                  <a:schemeClr val="accent1"/>
                </a:solidFill>
              </a:defRPr>
            </a:lvl1pPr>
          </a:lstStyle>
          <a:p>
            <a:pPr rtl="0"/>
            <a:fld id="{84D792B7-0397-C047-AE12-1A03F7E3DC83}" type="slidenum">
              <a:rPr lang="es-ES" noProof="0" smtClean="0"/>
              <a:pPr rtl="0"/>
              <a:t>‹Nº›</a:t>
            </a:fld>
            <a:endParaRPr lang="es-ES" noProof="0"/>
          </a:p>
        </p:txBody>
      </p:sp>
      <p:sp>
        <p:nvSpPr>
          <p:cNvPr id="5" name="Marcador de pie de página 4">
            <a:extLst>
              <a:ext uri="{FF2B5EF4-FFF2-40B4-BE49-F238E27FC236}">
                <a16:creationId xmlns:a16="http://schemas.microsoft.com/office/drawing/2014/main"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es-ES">
                <a:solidFill>
                  <a:schemeClr val="accent1"/>
                </a:solidFill>
              </a:defRPr>
            </a:lvl1pPr>
          </a:lstStyle>
          <a:p>
            <a:pPr rtl="0"/>
            <a:r>
              <a:rPr lang="es-ES" noProof="0"/>
              <a:t>título de la presentación</a:t>
            </a:r>
          </a:p>
        </p:txBody>
      </p:sp>
      <p:sp>
        <p:nvSpPr>
          <p:cNvPr id="4" name="Marcador de fecha 3">
            <a:extLst>
              <a:ext uri="{FF2B5EF4-FFF2-40B4-BE49-F238E27FC236}">
                <a16:creationId xmlns:a16="http://schemas.microsoft.com/office/drawing/2014/main" id="{5A514D0E-ED92-E1A4-0E78-546375A0A63E}"/>
              </a:ext>
            </a:extLst>
          </p:cNvPr>
          <p:cNvSpPr>
            <a:spLocks noGrp="1"/>
          </p:cNvSpPr>
          <p:nvPr>
            <p:ph type="dt" sz="half" idx="10"/>
          </p:nvPr>
        </p:nvSpPr>
        <p:spPr/>
        <p:txBody>
          <a:bodyPr rtlCol="0"/>
          <a:lstStyle>
            <a:lvl1pPr>
              <a:defRPr lang="es-ES">
                <a:solidFill>
                  <a:schemeClr val="accent1"/>
                </a:solidFill>
              </a:defRPr>
            </a:lvl1pPr>
          </a:lstStyle>
          <a:p>
            <a:pPr rtl="0"/>
            <a:r>
              <a:rPr lang="es-ES" noProof="0"/>
              <a:t>20XX</a:t>
            </a:r>
          </a:p>
        </p:txBody>
      </p:sp>
      <p:cxnSp>
        <p:nvCxnSpPr>
          <p:cNvPr id="7" name="Conector recto 6">
            <a:extLst>
              <a:ext uri="{FF2B5EF4-FFF2-40B4-BE49-F238E27FC236}">
                <a16:creationId xmlns:a16="http://schemas.microsoft.com/office/drawing/2014/main" id="{BB211C01-E0D3-34B5-C635-7ED6C7C89E9C}"/>
              </a:ext>
            </a:extLst>
          </p:cNvPr>
          <p:cNvCxnSpPr>
            <a:cxnSpLocks/>
          </p:cNvCxnSpPr>
          <p:nvPr userDrawn="1"/>
        </p:nvCxnSpPr>
        <p:spPr>
          <a:xfrm>
            <a:off x="0" y="3300220"/>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4D4CCE68-630E-A4CE-AF43-3FB81EADDF21}"/>
              </a:ext>
            </a:extLst>
          </p:cNvPr>
          <p:cNvCxnSpPr>
            <a:cxnSpLocks/>
          </p:cNvCxnSpPr>
          <p:nvPr userDrawn="1"/>
        </p:nvCxnSpPr>
        <p:spPr>
          <a:xfrm>
            <a:off x="398366" y="1042465"/>
            <a:ext cx="11395267"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E40AA902-F568-9A37-2C1B-1E3659DBE780}"/>
              </a:ext>
            </a:extLst>
          </p:cNvPr>
          <p:cNvCxnSpPr>
            <a:cxnSpLocks/>
          </p:cNvCxnSpPr>
          <p:nvPr userDrawn="1"/>
        </p:nvCxnSpPr>
        <p:spPr>
          <a:xfrm flipV="1">
            <a:off x="398367"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794CF9AA-8029-6D34-457C-9FC583E8DFD4}"/>
              </a:ext>
            </a:extLst>
          </p:cNvPr>
          <p:cNvCxnSpPr>
            <a:cxnSpLocks/>
          </p:cNvCxnSpPr>
          <p:nvPr userDrawn="1"/>
        </p:nvCxnSpPr>
        <p:spPr>
          <a:xfrm flipV="1">
            <a:off x="11793633" y="0"/>
            <a:ext cx="0" cy="68580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94CAFEB8-8359-AC67-8760-CFF0FC604D80}"/>
              </a:ext>
            </a:extLst>
          </p:cNvPr>
          <p:cNvCxnSpPr>
            <a:cxnSpLocks/>
          </p:cNvCxnSpPr>
          <p:nvPr userDrawn="1"/>
        </p:nvCxnSpPr>
        <p:spPr>
          <a:xfrm>
            <a:off x="0" y="6439485"/>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67E393C7-F0CA-6CFE-7A57-82D059DF9D96}"/>
              </a:ext>
            </a:extLst>
          </p:cNvPr>
          <p:cNvCxnSpPr>
            <a:cxnSpLocks/>
          </p:cNvCxnSpPr>
          <p:nvPr userDrawn="1"/>
        </p:nvCxnSpPr>
        <p:spPr>
          <a:xfrm>
            <a:off x="0" y="5915157"/>
            <a:ext cx="121920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2972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a de las citas">
    <p:bg>
      <p:bgPr>
        <a:solidFill>
          <a:schemeClr val="accent3"/>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A0BD26-4C3C-C934-E3C5-C4ABD369E612}"/>
              </a:ext>
            </a:extLst>
          </p:cNvPr>
          <p:cNvSpPr>
            <a:spLocks noGrp="1"/>
          </p:cNvSpPr>
          <p:nvPr>
            <p:ph type="title"/>
          </p:nvPr>
        </p:nvSpPr>
        <p:spPr>
          <a:xfrm>
            <a:off x="941832" y="1005840"/>
            <a:ext cx="7187184" cy="4251960"/>
          </a:xfrm>
        </p:spPr>
        <p:txBody>
          <a:bodyPr rtlCol="0" anchor="b"/>
          <a:lstStyle>
            <a:lvl1pPr>
              <a:lnSpc>
                <a:spcPct val="100000"/>
              </a:lnSpc>
              <a:defRPr lang="es-ES" sz="5400"/>
            </a:lvl1pPr>
          </a:lstStyle>
          <a:p>
            <a:pPr rtl="0"/>
            <a:r>
              <a:rPr lang="es-ES"/>
              <a:t>Haga clic para modificar el estilo de título del patrón</a:t>
            </a:r>
          </a:p>
        </p:txBody>
      </p:sp>
      <p:sp>
        <p:nvSpPr>
          <p:cNvPr id="19" name="Subtítulo 2">
            <a:extLst>
              <a:ext uri="{FF2B5EF4-FFF2-40B4-BE49-F238E27FC236}">
                <a16:creationId xmlns:a16="http://schemas.microsoft.com/office/drawing/2014/main" id="{BE3754CA-7CD5-66C6-9A94-42B6D2AEC1C0}"/>
              </a:ext>
            </a:extLst>
          </p:cNvPr>
          <p:cNvSpPr>
            <a:spLocks noGrp="1"/>
          </p:cNvSpPr>
          <p:nvPr>
            <p:ph type="subTitle" idx="1"/>
          </p:nvPr>
        </p:nvSpPr>
        <p:spPr>
          <a:xfrm>
            <a:off x="941832" y="5312664"/>
            <a:ext cx="2889504" cy="365760"/>
          </a:xfrm>
          <a:solidFill>
            <a:schemeClr val="accent3"/>
          </a:solidFill>
        </p:spPr>
        <p:txBody>
          <a:bodyPr rtlCol="0">
            <a:noAutofit/>
          </a:bodyPr>
          <a:lstStyle>
            <a:lvl1pPr marL="0" indent="0" algn="l">
              <a:buNone/>
              <a:defRPr lang="es-ES" sz="1800">
                <a:solidFill>
                  <a:schemeClr val="tx1"/>
                </a:solidFill>
                <a:latin typeface="Gill Sans Nova Light" panose="020B0302020104020203" pitchFamily="34" charset="0"/>
              </a:defRPr>
            </a:lvl1pPr>
            <a:lvl2pPr marL="457200" indent="0" algn="ctr">
              <a:buNone/>
              <a:defRPr lang="es-ES" sz="2000"/>
            </a:lvl2pPr>
            <a:lvl3pPr marL="914400" indent="0" algn="ctr">
              <a:buNone/>
              <a:defRPr lang="es-ES" sz="1800"/>
            </a:lvl3pPr>
            <a:lvl4pPr marL="1371600" indent="0" algn="ctr">
              <a:buNone/>
              <a:defRPr lang="es-ES" sz="1600"/>
            </a:lvl4pPr>
            <a:lvl5pPr marL="1828800" indent="0" algn="ctr">
              <a:buNone/>
              <a:defRPr lang="es-ES" sz="1600"/>
            </a:lvl5pPr>
            <a:lvl6pPr marL="2286000" indent="0" algn="ctr">
              <a:buNone/>
              <a:defRPr lang="es-ES" sz="1600"/>
            </a:lvl6pPr>
            <a:lvl7pPr marL="2743200" indent="0" algn="ctr">
              <a:buNone/>
              <a:defRPr lang="es-ES" sz="1600"/>
            </a:lvl7pPr>
            <a:lvl8pPr marL="3200400" indent="0" algn="ctr">
              <a:buNone/>
              <a:defRPr lang="es-ES" sz="1600"/>
            </a:lvl8pPr>
            <a:lvl9pPr marL="3657600" indent="0" algn="ctr">
              <a:buNone/>
              <a:defRPr lang="es-ES" sz="1600"/>
            </a:lvl9pPr>
          </a:lstStyle>
          <a:p>
            <a:pPr rtl="0"/>
            <a:r>
              <a:rPr lang="es-ES"/>
              <a:t>Haga clic para modificar el estilo de subtítulo del patrón</a:t>
            </a:r>
          </a:p>
        </p:txBody>
      </p:sp>
      <p:sp>
        <p:nvSpPr>
          <p:cNvPr id="23" name="Marcador de posición de imagen 22">
            <a:extLst>
              <a:ext uri="{FF2B5EF4-FFF2-40B4-BE49-F238E27FC236}">
                <a16:creationId xmlns:a16="http://schemas.microsoft.com/office/drawing/2014/main" id="{47150B01-E47B-1FE6-D289-46641618F640}"/>
              </a:ext>
            </a:extLst>
          </p:cNvPr>
          <p:cNvSpPr>
            <a:spLocks noGrp="1"/>
          </p:cNvSpPr>
          <p:nvPr>
            <p:ph type="pic" sz="quarter" idx="13"/>
          </p:nvPr>
        </p:nvSpPr>
        <p:spPr>
          <a:xfrm>
            <a:off x="8937714" y="1028362"/>
            <a:ext cx="2451100" cy="4800597"/>
          </a:xfrm>
          <a:ln w="15875">
            <a:solidFill>
              <a:schemeClr val="tx1"/>
            </a:solidFill>
          </a:ln>
        </p:spPr>
        <p:txBody>
          <a:bodyPr rtlCol="0" anchor="ctr"/>
          <a:lstStyle>
            <a:lvl1pPr marL="0" indent="0" algn="ctr">
              <a:buNone/>
              <a:defRPr lang="es-ES" sz="1800"/>
            </a:lvl1pPr>
          </a:lstStyle>
          <a:p>
            <a:pPr rtl="0"/>
            <a:r>
              <a:rPr lang="es-ES"/>
              <a:t>Haga clic en el icono para agregar una imagen</a:t>
            </a:r>
            <a:endParaRPr lang="es-ES" dirty="0"/>
          </a:p>
        </p:txBody>
      </p:sp>
      <p:sp>
        <p:nvSpPr>
          <p:cNvPr id="6" name="Marcador de número de diapositiva 5">
            <a:extLst>
              <a:ext uri="{FF2B5EF4-FFF2-40B4-BE49-F238E27FC236}">
                <a16:creationId xmlns:a16="http://schemas.microsoft.com/office/drawing/2014/main"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lvl1pPr>
              <a:defRPr lang="es-ES">
                <a:solidFill>
                  <a:schemeClr val="tx1"/>
                </a:solidFill>
              </a:defRPr>
            </a:lvl1pPr>
          </a:lstStyle>
          <a:p>
            <a:pPr rtl="0"/>
            <a:fld id="{84D792B7-0397-C047-AE12-1A03F7E3DC83}" type="slidenum">
              <a:rPr lang="es-ES" smtClean="0"/>
              <a:pPr rtl="0"/>
              <a:t>‹Nº›</a:t>
            </a:fld>
            <a:endParaRPr lang="es-ES" dirty="0"/>
          </a:p>
        </p:txBody>
      </p:sp>
      <p:sp>
        <p:nvSpPr>
          <p:cNvPr id="5" name="Marcador de pie de página 4">
            <a:extLst>
              <a:ext uri="{FF2B5EF4-FFF2-40B4-BE49-F238E27FC236}">
                <a16:creationId xmlns:a16="http://schemas.microsoft.com/office/drawing/2014/main"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lvl1pPr>
              <a:defRPr lang="es-ES">
                <a:solidFill>
                  <a:schemeClr val="tx1"/>
                </a:solidFill>
              </a:defRPr>
            </a:lvl1pPr>
          </a:lstStyle>
          <a:p>
            <a:pPr rtl="0"/>
            <a:r>
              <a:rPr lang="es-ES"/>
              <a:t>título de la presentación</a:t>
            </a:r>
          </a:p>
        </p:txBody>
      </p:sp>
      <p:sp>
        <p:nvSpPr>
          <p:cNvPr id="4" name="Marcador de fecha 3">
            <a:extLst>
              <a:ext uri="{FF2B5EF4-FFF2-40B4-BE49-F238E27FC236}">
                <a16:creationId xmlns:a16="http://schemas.microsoft.com/office/drawing/2014/main" id="{5A514D0E-ED92-E1A4-0E78-546375A0A63E}"/>
              </a:ext>
            </a:extLst>
          </p:cNvPr>
          <p:cNvSpPr>
            <a:spLocks noGrp="1"/>
          </p:cNvSpPr>
          <p:nvPr>
            <p:ph type="dt" sz="half" idx="10"/>
          </p:nvPr>
        </p:nvSpPr>
        <p:spPr/>
        <p:txBody>
          <a:bodyPr rtlCol="0"/>
          <a:lstStyle>
            <a:lvl1pPr>
              <a:defRPr lang="es-ES">
                <a:solidFill>
                  <a:schemeClr val="tx1"/>
                </a:solidFill>
              </a:defRPr>
            </a:lvl1pPr>
          </a:lstStyle>
          <a:p>
            <a:pPr rtl="0"/>
            <a:r>
              <a:rPr lang="es-ES"/>
              <a:t>20XX</a:t>
            </a:r>
            <a:endParaRPr lang="es-ES" dirty="0"/>
          </a:p>
        </p:txBody>
      </p:sp>
      <p:cxnSp>
        <p:nvCxnSpPr>
          <p:cNvPr id="8" name="Conector recto 7">
            <a:extLst>
              <a:ext uri="{FF2B5EF4-FFF2-40B4-BE49-F238E27FC236}">
                <a16:creationId xmlns:a16="http://schemas.microsoft.com/office/drawing/2014/main" id="{52C5A325-67B4-EB21-61D9-11A62C1149D0}"/>
              </a:ext>
            </a:extLst>
          </p:cNvPr>
          <p:cNvCxnSpPr>
            <a:cxnSpLocks/>
          </p:cNvCxnSpPr>
          <p:nvPr userDrawn="1"/>
        </p:nvCxnSpPr>
        <p:spPr>
          <a:xfrm>
            <a:off x="0" y="395159"/>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7966DF71-8DDC-0AE8-6067-6C8BDF66AEE6}"/>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8D53E1C8-4CA4-75B1-C371-4A379986E7A8}"/>
              </a:ext>
            </a:extLst>
          </p:cNvPr>
          <p:cNvCxnSpPr>
            <a:cxnSpLocks/>
          </p:cNvCxnSpPr>
          <p:nvPr userDrawn="1"/>
        </p:nvCxnSpPr>
        <p:spPr>
          <a:xfrm flipV="1">
            <a:off x="398367"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774A3361-4A2D-2ED2-946A-46EA9B3FCC96}"/>
              </a:ext>
            </a:extLst>
          </p:cNvPr>
          <p:cNvCxnSpPr>
            <a:cxnSpLocks/>
          </p:cNvCxnSpPr>
          <p:nvPr userDrawn="1"/>
        </p:nvCxnSpPr>
        <p:spPr>
          <a:xfrm flipV="1">
            <a:off x="11793633" y="0"/>
            <a:ext cx="0" cy="6858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99A1A3AD-F519-2787-F127-4698F8E5CA39}"/>
              </a:ext>
            </a:extLst>
          </p:cNvPr>
          <p:cNvCxnSpPr>
            <a:cxnSpLocks/>
          </p:cNvCxnSpPr>
          <p:nvPr userDrawn="1"/>
        </p:nvCxnSpPr>
        <p:spPr>
          <a:xfrm>
            <a:off x="0" y="5516519"/>
            <a:ext cx="914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ector recto 17">
            <a:extLst>
              <a:ext uri="{FF2B5EF4-FFF2-40B4-BE49-F238E27FC236}">
                <a16:creationId xmlns:a16="http://schemas.microsoft.com/office/drawing/2014/main" id="{765322AF-E7A0-773B-0886-72337FA4AC8E}"/>
              </a:ext>
            </a:extLst>
          </p:cNvPr>
          <p:cNvCxnSpPr>
            <a:cxnSpLocks/>
            <a:stCxn id="19" idx="3"/>
          </p:cNvCxnSpPr>
          <p:nvPr userDrawn="1"/>
        </p:nvCxnSpPr>
        <p:spPr>
          <a:xfrm>
            <a:off x="3831336" y="5495544"/>
            <a:ext cx="8360664"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144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ido múltiple">
    <p:bg>
      <p:bgPr>
        <a:solidFill>
          <a:schemeClr val="accent1"/>
        </a:solidFill>
        <a:effectLst/>
      </p:bgPr>
    </p:bg>
    <p:spTree>
      <p:nvGrpSpPr>
        <p:cNvPr id="1" name=""/>
        <p:cNvGrpSpPr/>
        <p:nvPr/>
      </p:nvGrpSpPr>
      <p:grpSpPr>
        <a:xfrm>
          <a:off x="0" y="0"/>
          <a:ext cx="0" cy="0"/>
          <a:chOff x="0" y="0"/>
          <a:chExt cx="0" cy="0"/>
        </a:xfrm>
      </p:grpSpPr>
      <p:sp>
        <p:nvSpPr>
          <p:cNvPr id="40" name="Marcador de posición de imagen 39">
            <a:extLst>
              <a:ext uri="{FF2B5EF4-FFF2-40B4-BE49-F238E27FC236}">
                <a16:creationId xmlns:a16="http://schemas.microsoft.com/office/drawing/2014/main" id="{5CCC7076-FFA4-750E-431A-0BE2B1B6F2EB}"/>
              </a:ext>
            </a:extLst>
          </p:cNvPr>
          <p:cNvSpPr>
            <a:spLocks noGrp="1"/>
          </p:cNvSpPr>
          <p:nvPr>
            <p:ph type="pic" sz="quarter" idx="20"/>
          </p:nvPr>
        </p:nvSpPr>
        <p:spPr>
          <a:xfrm>
            <a:off x="547796" y="1652080"/>
            <a:ext cx="4406901" cy="3124681"/>
          </a:xfrm>
          <a:ln w="15875">
            <a:solidFill>
              <a:schemeClr val="tx1"/>
            </a:solidFill>
          </a:ln>
        </p:spPr>
        <p:txBody>
          <a:bodyPr rtlCol="0" anchor="ctr"/>
          <a:lstStyle>
            <a:lvl1pPr marL="0" indent="0" algn="ctr">
              <a:buNone/>
              <a:defRPr lang="es-ES" sz="1800"/>
            </a:lvl1pPr>
          </a:lstStyle>
          <a:p>
            <a:pPr rtl="0"/>
            <a:r>
              <a:rPr lang="es-ES"/>
              <a:t>Haga clic en el icono para agregar una imagen</a:t>
            </a:r>
            <a:endParaRPr lang="es-ES" dirty="0"/>
          </a:p>
        </p:txBody>
      </p:sp>
      <p:cxnSp>
        <p:nvCxnSpPr>
          <p:cNvPr id="9" name="Conector recto 8">
            <a:extLst>
              <a:ext uri="{FF2B5EF4-FFF2-40B4-BE49-F238E27FC236}">
                <a16:creationId xmlns:a16="http://schemas.microsoft.com/office/drawing/2014/main" id="{EBF410FA-6919-A95F-E465-F3650BC704A5}"/>
              </a:ext>
            </a:extLst>
          </p:cNvPr>
          <p:cNvCxnSpPr>
            <a:cxnSpLocks/>
          </p:cNvCxnSpPr>
          <p:nvPr userDrawn="1"/>
        </p:nvCxnSpPr>
        <p:spPr>
          <a:xfrm>
            <a:off x="0" y="1037308"/>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056D016C-FD2C-0B4B-A727-8A7CAF4A9846}"/>
              </a:ext>
            </a:extLst>
          </p:cNvPr>
          <p:cNvCxnSpPr>
            <a:cxnSpLocks/>
          </p:cNvCxnSpPr>
          <p:nvPr userDrawn="1"/>
        </p:nvCxnSpPr>
        <p:spPr>
          <a:xfrm flipV="1">
            <a:off x="5476731" y="1037308"/>
            <a:ext cx="0" cy="540217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7A79FE8F-AD7E-5CA6-4AC2-165DA0C9BEF5}"/>
              </a:ext>
            </a:extLst>
          </p:cNvPr>
          <p:cNvCxnSpPr>
            <a:cxnSpLocks/>
          </p:cNvCxnSpPr>
          <p:nvPr userDrawn="1"/>
        </p:nvCxnSpPr>
        <p:spPr>
          <a:xfrm flipV="1">
            <a:off x="8792556" y="1027906"/>
            <a:ext cx="0" cy="541157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ector recto 17">
            <a:extLst>
              <a:ext uri="{FF2B5EF4-FFF2-40B4-BE49-F238E27FC236}">
                <a16:creationId xmlns:a16="http://schemas.microsoft.com/office/drawing/2014/main" id="{31AA6A48-79F7-A000-AA19-3EB390EBAFAF}"/>
              </a:ext>
            </a:extLst>
          </p:cNvPr>
          <p:cNvCxnSpPr>
            <a:cxnSpLocks/>
          </p:cNvCxnSpPr>
          <p:nvPr userDrawn="1"/>
        </p:nvCxnSpPr>
        <p:spPr>
          <a:xfrm>
            <a:off x="5476731" y="3833413"/>
            <a:ext cx="671526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1D2FB9E0-941D-A849-6C69-C8A3BDD784D2}"/>
              </a:ext>
            </a:extLst>
          </p:cNvPr>
          <p:cNvCxnSpPr>
            <a:cxnSpLocks/>
          </p:cNvCxnSpPr>
          <p:nvPr userDrawn="1"/>
        </p:nvCxnSpPr>
        <p:spPr>
          <a:xfrm>
            <a:off x="0" y="6439485"/>
            <a:ext cx="12192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95A0BD26-4C3C-C934-E3C5-C4ABD369E612}"/>
              </a:ext>
            </a:extLst>
          </p:cNvPr>
          <p:cNvSpPr>
            <a:spLocks noGrp="1"/>
          </p:cNvSpPr>
          <p:nvPr>
            <p:ph type="title"/>
          </p:nvPr>
        </p:nvSpPr>
        <p:spPr>
          <a:xfrm>
            <a:off x="467868" y="54864"/>
            <a:ext cx="11256264" cy="969264"/>
          </a:xfrm>
        </p:spPr>
        <p:txBody>
          <a:bodyPr rtlCol="0"/>
          <a:lstStyle>
            <a:lvl1pPr algn="ctr">
              <a:defRPr lang="es-ES"/>
            </a:lvl1pPr>
          </a:lstStyle>
          <a:p>
            <a:pPr rtl="0"/>
            <a:r>
              <a:rPr lang="es-ES"/>
              <a:t>Haga clic para modificar el estilo de título del patrón</a:t>
            </a:r>
          </a:p>
        </p:txBody>
      </p:sp>
      <p:sp>
        <p:nvSpPr>
          <p:cNvPr id="3" name="Marcador de contenido 2">
            <a:extLst>
              <a:ext uri="{FF2B5EF4-FFF2-40B4-BE49-F238E27FC236}">
                <a16:creationId xmlns:a16="http://schemas.microsoft.com/office/drawing/2014/main" id="{D53F374C-57DC-E207-D494-6986428A2D60}"/>
              </a:ext>
            </a:extLst>
          </p:cNvPr>
          <p:cNvSpPr>
            <a:spLocks noGrp="1"/>
          </p:cNvSpPr>
          <p:nvPr>
            <p:ph idx="1"/>
          </p:nvPr>
        </p:nvSpPr>
        <p:spPr>
          <a:xfrm>
            <a:off x="9023483" y="1802860"/>
            <a:ext cx="2843784" cy="1827340"/>
          </a:xfrm>
        </p:spPr>
        <p:txBody>
          <a:bodyPr rtlCol="0"/>
          <a:lstStyle>
            <a:lvl1pPr marL="0" indent="0">
              <a:lnSpc>
                <a:spcPct val="100000"/>
              </a:lnSpc>
              <a:spcBef>
                <a:spcPts val="0"/>
              </a:spcBef>
              <a:buNone/>
              <a:defRPr lang="es-ES" sz="1800"/>
            </a:lvl1pPr>
          </a:lstStyle>
          <a:p>
            <a:pPr lvl="0" rtl="0"/>
            <a:r>
              <a:rPr lang="es-ES"/>
              <a:t>Haga clic para modificar los estilos de texto del patrón</a:t>
            </a:r>
          </a:p>
        </p:txBody>
      </p:sp>
      <p:sp>
        <p:nvSpPr>
          <p:cNvPr id="4" name="Marcador de fecha 3">
            <a:extLst>
              <a:ext uri="{FF2B5EF4-FFF2-40B4-BE49-F238E27FC236}">
                <a16:creationId xmlns:a16="http://schemas.microsoft.com/office/drawing/2014/main" id="{5A514D0E-ED92-E1A4-0E78-546375A0A63E}"/>
              </a:ext>
            </a:extLst>
          </p:cNvPr>
          <p:cNvSpPr>
            <a:spLocks noGrp="1"/>
          </p:cNvSpPr>
          <p:nvPr>
            <p:ph type="dt" sz="half" idx="10"/>
          </p:nvPr>
        </p:nvSpPr>
        <p:spPr/>
        <p:txBody>
          <a:bodyPr rtlCol="0"/>
          <a:lstStyle>
            <a:defPPr>
              <a:defRPr lang="es-ES"/>
            </a:defPPr>
          </a:lstStyle>
          <a:p>
            <a:pPr rtl="0"/>
            <a:r>
              <a:rPr lang="es-ES"/>
              <a:t>20XX</a:t>
            </a:r>
            <a:endParaRPr lang="es-ES" dirty="0"/>
          </a:p>
        </p:txBody>
      </p:sp>
      <p:sp>
        <p:nvSpPr>
          <p:cNvPr id="5" name="Marcador de pie de página 4">
            <a:extLst>
              <a:ext uri="{FF2B5EF4-FFF2-40B4-BE49-F238E27FC236}">
                <a16:creationId xmlns:a16="http://schemas.microsoft.com/office/drawing/2014/main" id="{726C5317-E14C-8E61-2C1E-0430778E8A0C}"/>
              </a:ext>
            </a:extLst>
          </p:cNvPr>
          <p:cNvSpPr>
            <a:spLocks noGrp="1"/>
          </p:cNvSpPr>
          <p:nvPr>
            <p:ph type="ftr" sz="quarter" idx="11"/>
          </p:nvPr>
        </p:nvSpPr>
        <p:spPr>
          <a:xfrm>
            <a:off x="4808250" y="6517634"/>
            <a:ext cx="2572870" cy="274320"/>
          </a:xfrm>
          <a:prstGeom prst="rect">
            <a:avLst/>
          </a:prstGeom>
        </p:spPr>
        <p:txBody>
          <a:bodyPr rtlCol="0"/>
          <a:lstStyle>
            <a:defPPr>
              <a:defRPr lang="es-ES"/>
            </a:defPPr>
          </a:lstStyle>
          <a:p>
            <a:pPr rtl="0"/>
            <a:r>
              <a:rPr lang="es-ES"/>
              <a:t>título de la presentación</a:t>
            </a:r>
            <a:endParaRPr lang="es-ES" dirty="0"/>
          </a:p>
        </p:txBody>
      </p:sp>
      <p:sp>
        <p:nvSpPr>
          <p:cNvPr id="6" name="Marcador de número de diapositiva 5">
            <a:extLst>
              <a:ext uri="{FF2B5EF4-FFF2-40B4-BE49-F238E27FC236}">
                <a16:creationId xmlns:a16="http://schemas.microsoft.com/office/drawing/2014/main" id="{2101ABA6-5EA3-1AE9-0825-523073F786ED}"/>
              </a:ext>
            </a:extLst>
          </p:cNvPr>
          <p:cNvSpPr>
            <a:spLocks noGrp="1"/>
          </p:cNvSpPr>
          <p:nvPr>
            <p:ph type="sldNum" sz="quarter" idx="12"/>
          </p:nvPr>
        </p:nvSpPr>
        <p:spPr>
          <a:xfrm>
            <a:off x="616640" y="6517634"/>
            <a:ext cx="950258" cy="274320"/>
          </a:xfrm>
          <a:prstGeom prst="rect">
            <a:avLst/>
          </a:prstGeom>
        </p:spPr>
        <p:txBody>
          <a:bodyPr rtlCol="0"/>
          <a:lstStyle>
            <a:defPPr>
              <a:defRPr lang="es-ES"/>
            </a:defPPr>
          </a:lstStyle>
          <a:p>
            <a:pPr rtl="0"/>
            <a:fld id="{84D792B7-0397-C047-AE12-1A03F7E3DC83}" type="slidenum">
              <a:rPr lang="es-ES" smtClean="0"/>
              <a:t>‹Nº›</a:t>
            </a:fld>
            <a:endParaRPr lang="es-ES" dirty="0"/>
          </a:p>
        </p:txBody>
      </p:sp>
      <p:sp>
        <p:nvSpPr>
          <p:cNvPr id="29" name="Marcador de contenido 2">
            <a:extLst>
              <a:ext uri="{FF2B5EF4-FFF2-40B4-BE49-F238E27FC236}">
                <a16:creationId xmlns:a16="http://schemas.microsoft.com/office/drawing/2014/main" id="{F9E7CC0C-0A82-6C16-C499-CE38E6A5E1A6}"/>
              </a:ext>
            </a:extLst>
          </p:cNvPr>
          <p:cNvSpPr>
            <a:spLocks noGrp="1"/>
          </p:cNvSpPr>
          <p:nvPr>
            <p:ph idx="13"/>
          </p:nvPr>
        </p:nvSpPr>
        <p:spPr>
          <a:xfrm>
            <a:off x="5634474" y="1802860"/>
            <a:ext cx="2843784" cy="1827340"/>
          </a:xfrm>
        </p:spPr>
        <p:txBody>
          <a:bodyPr rtlCol="0"/>
          <a:lstStyle>
            <a:lvl1pPr marL="0" indent="0">
              <a:lnSpc>
                <a:spcPct val="100000"/>
              </a:lnSpc>
              <a:spcBef>
                <a:spcPts val="0"/>
              </a:spcBef>
              <a:buNone/>
              <a:defRPr lang="es-ES" sz="1800"/>
            </a:lvl1pPr>
          </a:lstStyle>
          <a:p>
            <a:pPr lvl="0" rtl="0"/>
            <a:r>
              <a:rPr lang="es-ES"/>
              <a:t>Haga clic para modificar los estilos de texto del patrón</a:t>
            </a:r>
          </a:p>
        </p:txBody>
      </p:sp>
      <p:sp>
        <p:nvSpPr>
          <p:cNvPr id="31" name="Marcador de texto 30">
            <a:extLst>
              <a:ext uri="{FF2B5EF4-FFF2-40B4-BE49-F238E27FC236}">
                <a16:creationId xmlns:a16="http://schemas.microsoft.com/office/drawing/2014/main" id="{57CEC54D-1FD6-3F78-8B9D-D145F9B1C3F3}"/>
              </a:ext>
            </a:extLst>
          </p:cNvPr>
          <p:cNvSpPr>
            <a:spLocks noGrp="1"/>
          </p:cNvSpPr>
          <p:nvPr>
            <p:ph type="body" sz="quarter" idx="14"/>
          </p:nvPr>
        </p:nvSpPr>
        <p:spPr>
          <a:xfrm>
            <a:off x="5634474" y="1279472"/>
            <a:ext cx="2843784" cy="466344"/>
          </a:xfrm>
        </p:spPr>
        <p:txBody>
          <a:bodyPr rtlCol="0"/>
          <a:lstStyle>
            <a:lvl1pPr marL="0" indent="0">
              <a:lnSpc>
                <a:spcPct val="100000"/>
              </a:lnSpc>
              <a:spcBef>
                <a:spcPts val="0"/>
              </a:spcBef>
              <a:buNone/>
              <a:defRPr lang="es-ES" sz="2400">
                <a:latin typeface="+mj-lt"/>
              </a:defRPr>
            </a:lvl1pPr>
          </a:lstStyle>
          <a:p>
            <a:pPr lvl="0" rtl="0"/>
            <a:r>
              <a:rPr lang="es-ES"/>
              <a:t>Haga clic para modificar los estilos de texto del patrón</a:t>
            </a:r>
          </a:p>
        </p:txBody>
      </p:sp>
      <p:sp>
        <p:nvSpPr>
          <p:cNvPr id="32" name="Marcador de texto 30">
            <a:extLst>
              <a:ext uri="{FF2B5EF4-FFF2-40B4-BE49-F238E27FC236}">
                <a16:creationId xmlns:a16="http://schemas.microsoft.com/office/drawing/2014/main" id="{A61EC6ED-86B0-89B9-F4F3-A17A7F150D11}"/>
              </a:ext>
            </a:extLst>
          </p:cNvPr>
          <p:cNvSpPr>
            <a:spLocks noGrp="1"/>
          </p:cNvSpPr>
          <p:nvPr>
            <p:ph type="body" sz="quarter" idx="15"/>
          </p:nvPr>
        </p:nvSpPr>
        <p:spPr>
          <a:xfrm>
            <a:off x="9023483" y="1278001"/>
            <a:ext cx="2843784" cy="466344"/>
          </a:xfrm>
        </p:spPr>
        <p:txBody>
          <a:bodyPr rtlCol="0"/>
          <a:lstStyle>
            <a:lvl1pPr marL="0" indent="0">
              <a:lnSpc>
                <a:spcPct val="100000"/>
              </a:lnSpc>
              <a:spcBef>
                <a:spcPts val="0"/>
              </a:spcBef>
              <a:buNone/>
              <a:defRPr lang="es-ES" sz="2400">
                <a:latin typeface="+mj-lt"/>
              </a:defRPr>
            </a:lvl1pPr>
          </a:lstStyle>
          <a:p>
            <a:pPr lvl="0" rtl="0"/>
            <a:r>
              <a:rPr lang="es-ES"/>
              <a:t>Haga clic para modificar los estilos de texto del patrón</a:t>
            </a:r>
          </a:p>
        </p:txBody>
      </p:sp>
      <p:sp>
        <p:nvSpPr>
          <p:cNvPr id="33" name="Marcador de contenido 2">
            <a:extLst>
              <a:ext uri="{FF2B5EF4-FFF2-40B4-BE49-F238E27FC236}">
                <a16:creationId xmlns:a16="http://schemas.microsoft.com/office/drawing/2014/main" id="{3D51AA82-3529-805D-5461-E1C5DC523EBF}"/>
              </a:ext>
            </a:extLst>
          </p:cNvPr>
          <p:cNvSpPr>
            <a:spLocks noGrp="1"/>
          </p:cNvSpPr>
          <p:nvPr>
            <p:ph idx="16"/>
          </p:nvPr>
        </p:nvSpPr>
        <p:spPr>
          <a:xfrm>
            <a:off x="9023483" y="4599432"/>
            <a:ext cx="2843784" cy="1645950"/>
          </a:xfrm>
        </p:spPr>
        <p:txBody>
          <a:bodyPr rtlCol="0"/>
          <a:lstStyle>
            <a:lvl1pPr marL="0" indent="0">
              <a:lnSpc>
                <a:spcPct val="100000"/>
              </a:lnSpc>
              <a:spcBef>
                <a:spcPts val="0"/>
              </a:spcBef>
              <a:buNone/>
              <a:defRPr lang="es-ES" sz="1800"/>
            </a:lvl1pPr>
          </a:lstStyle>
          <a:p>
            <a:pPr lvl="0" rtl="0"/>
            <a:r>
              <a:rPr lang="es-ES"/>
              <a:t>Haga clic para modificar los estilos de texto del patrón</a:t>
            </a:r>
          </a:p>
        </p:txBody>
      </p:sp>
      <p:sp>
        <p:nvSpPr>
          <p:cNvPr id="34" name="Marcador de contenido 2">
            <a:extLst>
              <a:ext uri="{FF2B5EF4-FFF2-40B4-BE49-F238E27FC236}">
                <a16:creationId xmlns:a16="http://schemas.microsoft.com/office/drawing/2014/main" id="{52A58E13-B509-86DD-D9FA-FE6B76B706CE}"/>
              </a:ext>
            </a:extLst>
          </p:cNvPr>
          <p:cNvSpPr>
            <a:spLocks noGrp="1"/>
          </p:cNvSpPr>
          <p:nvPr>
            <p:ph idx="17"/>
          </p:nvPr>
        </p:nvSpPr>
        <p:spPr>
          <a:xfrm>
            <a:off x="5634474" y="4599432"/>
            <a:ext cx="2843784" cy="1645950"/>
          </a:xfrm>
        </p:spPr>
        <p:txBody>
          <a:bodyPr rtlCol="0"/>
          <a:lstStyle>
            <a:lvl1pPr marL="0" indent="0">
              <a:lnSpc>
                <a:spcPct val="100000"/>
              </a:lnSpc>
              <a:spcBef>
                <a:spcPts val="0"/>
              </a:spcBef>
              <a:buNone/>
              <a:defRPr lang="es-ES" sz="1800"/>
            </a:lvl1pPr>
          </a:lstStyle>
          <a:p>
            <a:pPr lvl="0" rtl="0"/>
            <a:r>
              <a:rPr lang="es-ES"/>
              <a:t>Haga clic para modificar los estilos de texto del patrón</a:t>
            </a:r>
          </a:p>
        </p:txBody>
      </p:sp>
      <p:sp>
        <p:nvSpPr>
          <p:cNvPr id="35" name="Marcador de texto 30">
            <a:extLst>
              <a:ext uri="{FF2B5EF4-FFF2-40B4-BE49-F238E27FC236}">
                <a16:creationId xmlns:a16="http://schemas.microsoft.com/office/drawing/2014/main" id="{D3275BA4-1A29-81A8-890F-A2019D6AD1A2}"/>
              </a:ext>
            </a:extLst>
          </p:cNvPr>
          <p:cNvSpPr>
            <a:spLocks noGrp="1"/>
          </p:cNvSpPr>
          <p:nvPr>
            <p:ph type="body" sz="quarter" idx="18"/>
          </p:nvPr>
        </p:nvSpPr>
        <p:spPr>
          <a:xfrm>
            <a:off x="5634474" y="4078224"/>
            <a:ext cx="2843784" cy="466344"/>
          </a:xfrm>
        </p:spPr>
        <p:txBody>
          <a:bodyPr rtlCol="0"/>
          <a:lstStyle>
            <a:lvl1pPr marL="0" indent="0">
              <a:lnSpc>
                <a:spcPct val="100000"/>
              </a:lnSpc>
              <a:spcBef>
                <a:spcPts val="0"/>
              </a:spcBef>
              <a:buNone/>
              <a:defRPr lang="es-ES" sz="2400">
                <a:latin typeface="+mj-lt"/>
              </a:defRPr>
            </a:lvl1pPr>
          </a:lstStyle>
          <a:p>
            <a:pPr lvl="0" rtl="0"/>
            <a:r>
              <a:rPr lang="es-ES"/>
              <a:t>Haga clic para modificar los estilos de texto del patrón</a:t>
            </a:r>
          </a:p>
        </p:txBody>
      </p:sp>
      <p:sp>
        <p:nvSpPr>
          <p:cNvPr id="36" name="Marcador de texto 30">
            <a:extLst>
              <a:ext uri="{FF2B5EF4-FFF2-40B4-BE49-F238E27FC236}">
                <a16:creationId xmlns:a16="http://schemas.microsoft.com/office/drawing/2014/main" id="{97742C31-A952-F092-74D6-5D432DBE4955}"/>
              </a:ext>
            </a:extLst>
          </p:cNvPr>
          <p:cNvSpPr>
            <a:spLocks noGrp="1"/>
          </p:cNvSpPr>
          <p:nvPr>
            <p:ph type="body" sz="quarter" idx="19"/>
          </p:nvPr>
        </p:nvSpPr>
        <p:spPr>
          <a:xfrm>
            <a:off x="9023483" y="4078224"/>
            <a:ext cx="2843784" cy="466344"/>
          </a:xfrm>
        </p:spPr>
        <p:txBody>
          <a:bodyPr rtlCol="0"/>
          <a:lstStyle>
            <a:lvl1pPr marL="0" indent="0">
              <a:lnSpc>
                <a:spcPct val="100000"/>
              </a:lnSpc>
              <a:spcBef>
                <a:spcPts val="0"/>
              </a:spcBef>
              <a:buNone/>
              <a:defRPr lang="es-ES" sz="2400">
                <a:latin typeface="+mj-lt"/>
              </a:defRPr>
            </a:lvl1pPr>
          </a:lstStyle>
          <a:p>
            <a:pPr lvl="0" rtl="0"/>
            <a:r>
              <a:rPr lang="es-ES"/>
              <a:t>Haga clic para modificar los estilos de texto del patrón</a:t>
            </a:r>
          </a:p>
        </p:txBody>
      </p:sp>
      <p:sp>
        <p:nvSpPr>
          <p:cNvPr id="41" name="Marcador de contenido 2">
            <a:extLst>
              <a:ext uri="{FF2B5EF4-FFF2-40B4-BE49-F238E27FC236}">
                <a16:creationId xmlns:a16="http://schemas.microsoft.com/office/drawing/2014/main" id="{1AF03A42-3FAC-6EF4-3C19-01EADE20F3D9}"/>
              </a:ext>
            </a:extLst>
          </p:cNvPr>
          <p:cNvSpPr>
            <a:spLocks noGrp="1"/>
          </p:cNvSpPr>
          <p:nvPr>
            <p:ph idx="21"/>
          </p:nvPr>
        </p:nvSpPr>
        <p:spPr>
          <a:xfrm>
            <a:off x="1207008" y="5788152"/>
            <a:ext cx="3858768" cy="532461"/>
          </a:xfrm>
        </p:spPr>
        <p:txBody>
          <a:bodyPr rtlCol="0"/>
          <a:lstStyle>
            <a:lvl1pPr marL="0" indent="0">
              <a:lnSpc>
                <a:spcPct val="100000"/>
              </a:lnSpc>
              <a:spcBef>
                <a:spcPts val="0"/>
              </a:spcBef>
              <a:buNone/>
              <a:defRPr lang="es-ES" sz="1800"/>
            </a:lvl1pPr>
          </a:lstStyle>
          <a:p>
            <a:pPr lvl="0" rtl="0"/>
            <a:r>
              <a:rPr lang="es-ES"/>
              <a:t>Haga clic para modificar los estilos de texto del patrón</a:t>
            </a:r>
          </a:p>
        </p:txBody>
      </p:sp>
      <p:sp>
        <p:nvSpPr>
          <p:cNvPr id="42" name="Marcador de texto 30">
            <a:extLst>
              <a:ext uri="{FF2B5EF4-FFF2-40B4-BE49-F238E27FC236}">
                <a16:creationId xmlns:a16="http://schemas.microsoft.com/office/drawing/2014/main" id="{D4A2DF13-0ACD-F5E4-200D-EF0469F75D0D}"/>
              </a:ext>
            </a:extLst>
          </p:cNvPr>
          <p:cNvSpPr>
            <a:spLocks noGrp="1"/>
          </p:cNvSpPr>
          <p:nvPr>
            <p:ph type="body" sz="quarter" idx="22"/>
          </p:nvPr>
        </p:nvSpPr>
        <p:spPr>
          <a:xfrm>
            <a:off x="1207008" y="5266944"/>
            <a:ext cx="3858768" cy="466344"/>
          </a:xfrm>
        </p:spPr>
        <p:txBody>
          <a:bodyPr rtlCol="0"/>
          <a:lstStyle>
            <a:lvl1pPr marL="0" indent="0">
              <a:lnSpc>
                <a:spcPct val="100000"/>
              </a:lnSpc>
              <a:spcBef>
                <a:spcPts val="0"/>
              </a:spcBef>
              <a:buNone/>
              <a:defRPr lang="es-ES" sz="2400">
                <a:latin typeface="+mj-lt"/>
              </a:defRPr>
            </a:lvl1pPr>
          </a:lstStyle>
          <a:p>
            <a:pPr lvl="0" rtl="0"/>
            <a:r>
              <a:rPr lang="es-ES"/>
              <a:t>Haga clic para modificar los estilos de texto del patrón</a:t>
            </a:r>
          </a:p>
        </p:txBody>
      </p:sp>
      <p:sp>
        <p:nvSpPr>
          <p:cNvPr id="44" name="Marcador de texto 43">
            <a:extLst>
              <a:ext uri="{FF2B5EF4-FFF2-40B4-BE49-F238E27FC236}">
                <a16:creationId xmlns:a16="http://schemas.microsoft.com/office/drawing/2014/main" id="{7B805FCC-6D7A-F1CC-3B04-A84A068DBB1F}"/>
              </a:ext>
            </a:extLst>
          </p:cNvPr>
          <p:cNvSpPr>
            <a:spLocks noGrp="1"/>
          </p:cNvSpPr>
          <p:nvPr>
            <p:ph type="body" sz="quarter" idx="23" hasCustomPrompt="1"/>
          </p:nvPr>
        </p:nvSpPr>
        <p:spPr>
          <a:xfrm>
            <a:off x="11695176" y="3310128"/>
            <a:ext cx="292608" cy="292608"/>
          </a:xfrm>
          <a:prstGeom prst="ellipse">
            <a:avLst/>
          </a:prstGeom>
          <a:ln w="15875">
            <a:solidFill>
              <a:schemeClr val="tx1"/>
            </a:solidFill>
          </a:ln>
        </p:spPr>
        <p:txBody>
          <a:bodyPr lIns="0" tIns="0" rIns="0" bIns="0" rtlCol="0" anchor="ctr"/>
          <a:lstStyle>
            <a:lvl1pPr marL="0" indent="0" algn="ctr">
              <a:buNone/>
              <a:defRPr lang="es-ES" sz="1600">
                <a:latin typeface="+mj-lt"/>
              </a:defRPr>
            </a:lvl1pPr>
          </a:lstStyle>
          <a:p>
            <a:pPr lvl="0" rtl="0"/>
            <a:r>
              <a:rPr lang="es-ES"/>
              <a:t>X</a:t>
            </a:r>
          </a:p>
        </p:txBody>
      </p:sp>
      <p:sp>
        <p:nvSpPr>
          <p:cNvPr id="45" name="Marcador de texto 43">
            <a:extLst>
              <a:ext uri="{FF2B5EF4-FFF2-40B4-BE49-F238E27FC236}">
                <a16:creationId xmlns:a16="http://schemas.microsoft.com/office/drawing/2014/main" id="{FEE3F2FF-41FC-A05B-F6EB-A97A7D1B0644}"/>
              </a:ext>
            </a:extLst>
          </p:cNvPr>
          <p:cNvSpPr>
            <a:spLocks noGrp="1"/>
          </p:cNvSpPr>
          <p:nvPr>
            <p:ph type="body" sz="quarter" idx="24" hasCustomPrompt="1"/>
          </p:nvPr>
        </p:nvSpPr>
        <p:spPr>
          <a:xfrm>
            <a:off x="11695176" y="5897880"/>
            <a:ext cx="292608" cy="292608"/>
          </a:xfrm>
          <a:prstGeom prst="ellipse">
            <a:avLst/>
          </a:prstGeom>
          <a:ln w="15875">
            <a:solidFill>
              <a:schemeClr val="tx1"/>
            </a:solidFill>
          </a:ln>
        </p:spPr>
        <p:txBody>
          <a:bodyPr lIns="0" tIns="0" rIns="0" bIns="0" rtlCol="0" anchor="ctr"/>
          <a:lstStyle>
            <a:lvl1pPr marL="0" indent="0" algn="ctr">
              <a:buNone/>
              <a:defRPr lang="es-ES" sz="1600">
                <a:latin typeface="+mj-lt"/>
              </a:defRPr>
            </a:lvl1pPr>
          </a:lstStyle>
          <a:p>
            <a:pPr lvl="0" rtl="0"/>
            <a:r>
              <a:rPr lang="es-ES"/>
              <a:t>X</a:t>
            </a:r>
          </a:p>
        </p:txBody>
      </p:sp>
      <p:sp>
        <p:nvSpPr>
          <p:cNvPr id="46" name="Marcador de texto 43">
            <a:extLst>
              <a:ext uri="{FF2B5EF4-FFF2-40B4-BE49-F238E27FC236}">
                <a16:creationId xmlns:a16="http://schemas.microsoft.com/office/drawing/2014/main" id="{271E6249-39AB-A674-474B-129F0FC28F0A}"/>
              </a:ext>
            </a:extLst>
          </p:cNvPr>
          <p:cNvSpPr>
            <a:spLocks noGrp="1"/>
          </p:cNvSpPr>
          <p:nvPr>
            <p:ph type="body" sz="quarter" idx="25" hasCustomPrompt="1"/>
          </p:nvPr>
        </p:nvSpPr>
        <p:spPr>
          <a:xfrm>
            <a:off x="8293608" y="3310128"/>
            <a:ext cx="292608" cy="292608"/>
          </a:xfrm>
          <a:prstGeom prst="ellipse">
            <a:avLst/>
          </a:prstGeom>
          <a:ln w="15875">
            <a:solidFill>
              <a:schemeClr val="tx1"/>
            </a:solidFill>
          </a:ln>
        </p:spPr>
        <p:txBody>
          <a:bodyPr lIns="0" tIns="0" rIns="0" bIns="0" rtlCol="0" anchor="ctr"/>
          <a:lstStyle>
            <a:lvl1pPr marL="0" indent="0" algn="ctr">
              <a:buNone/>
              <a:defRPr lang="es-ES" sz="1600">
                <a:latin typeface="+mj-lt"/>
              </a:defRPr>
            </a:lvl1pPr>
          </a:lstStyle>
          <a:p>
            <a:pPr lvl="0" rtl="0"/>
            <a:r>
              <a:rPr lang="es-ES"/>
              <a:t>X</a:t>
            </a:r>
          </a:p>
        </p:txBody>
      </p:sp>
      <p:sp>
        <p:nvSpPr>
          <p:cNvPr id="47" name="Marcador de texto 43">
            <a:extLst>
              <a:ext uri="{FF2B5EF4-FFF2-40B4-BE49-F238E27FC236}">
                <a16:creationId xmlns:a16="http://schemas.microsoft.com/office/drawing/2014/main" id="{1743218C-8B3C-DC33-5CD2-D82FA77A522E}"/>
              </a:ext>
            </a:extLst>
          </p:cNvPr>
          <p:cNvSpPr>
            <a:spLocks noGrp="1"/>
          </p:cNvSpPr>
          <p:nvPr>
            <p:ph type="body" sz="quarter" idx="26" hasCustomPrompt="1"/>
          </p:nvPr>
        </p:nvSpPr>
        <p:spPr>
          <a:xfrm>
            <a:off x="8293608" y="5897880"/>
            <a:ext cx="292608" cy="292608"/>
          </a:xfrm>
          <a:prstGeom prst="ellipse">
            <a:avLst/>
          </a:prstGeom>
          <a:ln w="15875">
            <a:solidFill>
              <a:schemeClr val="tx1"/>
            </a:solidFill>
          </a:ln>
        </p:spPr>
        <p:txBody>
          <a:bodyPr lIns="0" tIns="0" rIns="0" bIns="0" rtlCol="0" anchor="ctr"/>
          <a:lstStyle>
            <a:lvl1pPr marL="0" indent="0" algn="ctr">
              <a:buNone/>
              <a:defRPr lang="es-ES" sz="1600">
                <a:latin typeface="+mj-lt"/>
              </a:defRPr>
            </a:lvl1pPr>
          </a:lstStyle>
          <a:p>
            <a:pPr lvl="0" rtl="0"/>
            <a:r>
              <a:rPr lang="es-ES"/>
              <a:t>X</a:t>
            </a:r>
          </a:p>
        </p:txBody>
      </p:sp>
      <p:sp>
        <p:nvSpPr>
          <p:cNvPr id="48" name="Marcador de texto 43">
            <a:extLst>
              <a:ext uri="{FF2B5EF4-FFF2-40B4-BE49-F238E27FC236}">
                <a16:creationId xmlns:a16="http://schemas.microsoft.com/office/drawing/2014/main" id="{6018CAD3-E7B7-16B7-5631-0C3F7C38C530}"/>
              </a:ext>
            </a:extLst>
          </p:cNvPr>
          <p:cNvSpPr>
            <a:spLocks noGrp="1"/>
          </p:cNvSpPr>
          <p:nvPr>
            <p:ph type="body" sz="quarter" idx="27" hasCustomPrompt="1"/>
          </p:nvPr>
        </p:nvSpPr>
        <p:spPr>
          <a:xfrm>
            <a:off x="548640" y="5330952"/>
            <a:ext cx="512064" cy="512064"/>
          </a:xfrm>
          <a:prstGeom prst="ellipse">
            <a:avLst/>
          </a:prstGeom>
          <a:ln w="15875">
            <a:solidFill>
              <a:schemeClr val="tx1"/>
            </a:solidFill>
          </a:ln>
        </p:spPr>
        <p:txBody>
          <a:bodyPr lIns="0" tIns="0" rIns="0" bIns="0" rtlCol="0" anchor="ctr"/>
          <a:lstStyle>
            <a:lvl1pPr marL="0" indent="0" algn="ctr">
              <a:buNone/>
              <a:defRPr lang="es-ES" sz="1600">
                <a:latin typeface="+mj-lt"/>
              </a:defRPr>
            </a:lvl1pPr>
          </a:lstStyle>
          <a:p>
            <a:pPr lvl="0" rtl="0"/>
            <a:r>
              <a:rPr lang="es-ES"/>
              <a:t>X</a:t>
            </a:r>
          </a:p>
        </p:txBody>
      </p:sp>
    </p:spTree>
    <p:extLst>
      <p:ext uri="{BB962C8B-B14F-4D97-AF65-F5344CB8AC3E}">
        <p14:creationId xmlns:p14="http://schemas.microsoft.com/office/powerpoint/2010/main" val="654059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Marcador de fecha 3">
            <a:extLst>
              <a:ext uri="{FF2B5EF4-FFF2-40B4-BE49-F238E27FC236}">
                <a16:creationId xmlns:a16="http://schemas.microsoft.com/office/drawing/2014/main" id="{9D15AA5F-2C28-9886-0D00-5D18198ECEB4}"/>
              </a:ext>
            </a:extLst>
          </p:cNvPr>
          <p:cNvSpPr>
            <a:spLocks noGrp="1"/>
          </p:cNvSpPr>
          <p:nvPr>
            <p:ph type="dt" sz="half" idx="2"/>
          </p:nvPr>
        </p:nvSpPr>
        <p:spPr>
          <a:xfrm>
            <a:off x="10622471" y="6517634"/>
            <a:ext cx="950260" cy="274320"/>
          </a:xfrm>
          <a:prstGeom prst="rect">
            <a:avLst/>
          </a:prstGeom>
        </p:spPr>
        <p:txBody>
          <a:bodyPr vert="horz" lIns="91440" tIns="45720" rIns="91440" bIns="45720" rtlCol="0" anchor="ctr">
            <a:noAutofit/>
          </a:bodyPr>
          <a:lstStyle>
            <a:lvl1pPr algn="l">
              <a:defRPr lang="es-ES" sz="1200" spc="300" baseline="0">
                <a:solidFill>
                  <a:schemeClr val="tx1"/>
                </a:solidFill>
                <a:latin typeface="Gill Sans Nova Light" panose="020B0302020104020203" pitchFamily="34" charset="0"/>
              </a:defRPr>
            </a:lvl1pPr>
          </a:lstStyle>
          <a:p>
            <a:pPr rtl="0"/>
            <a:r>
              <a:rPr lang="es-ES"/>
              <a:t>20XX</a:t>
            </a:r>
            <a:endParaRPr lang="es-ES" dirty="0"/>
          </a:p>
        </p:txBody>
      </p:sp>
      <p:sp>
        <p:nvSpPr>
          <p:cNvPr id="2" name="Marcador de título 1">
            <a:extLst>
              <a:ext uri="{FF2B5EF4-FFF2-40B4-BE49-F238E27FC236}">
                <a16:creationId xmlns:a16="http://schemas.microsoft.com/office/drawing/2014/main" id="{03922ECB-9F56-BDF6-8792-01F55B2EA5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defPPr>
              <a:defRPr lang="es-ES"/>
            </a:defPPr>
          </a:lstStyle>
          <a:p>
            <a:pPr rtl="0"/>
            <a:r>
              <a:rPr lang="es-ES"/>
              <a:t>Haga clic para modificar el estilo de título del patrón</a:t>
            </a:r>
          </a:p>
        </p:txBody>
      </p:sp>
      <p:sp>
        <p:nvSpPr>
          <p:cNvPr id="3" name="Marcador de texto 2">
            <a:extLst>
              <a:ext uri="{FF2B5EF4-FFF2-40B4-BE49-F238E27FC236}">
                <a16:creationId xmlns:a16="http://schemas.microsoft.com/office/drawing/2014/main" id="{1B62B5B1-8D0B-68C6-B628-3FF8E5DCD2D2}"/>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6" name="Marcador de número de diapositiva 5">
            <a:extLst>
              <a:ext uri="{FF2B5EF4-FFF2-40B4-BE49-F238E27FC236}">
                <a16:creationId xmlns:a16="http://schemas.microsoft.com/office/drawing/2014/main" id="{ABEF9CC0-D93B-C416-BCCE-87441F99C058}"/>
              </a:ext>
            </a:extLst>
          </p:cNvPr>
          <p:cNvSpPr>
            <a:spLocks noGrp="1"/>
          </p:cNvSpPr>
          <p:nvPr>
            <p:ph type="sldNum" sz="quarter" idx="4"/>
          </p:nvPr>
        </p:nvSpPr>
        <p:spPr>
          <a:xfrm>
            <a:off x="616640" y="6517634"/>
            <a:ext cx="950258" cy="274320"/>
          </a:xfrm>
          <a:prstGeom prst="rect">
            <a:avLst/>
          </a:prstGeom>
        </p:spPr>
        <p:txBody>
          <a:bodyPr vert="horz" lIns="91440" tIns="45720" rIns="91440" bIns="45720" rtlCol="0" anchor="ctr">
            <a:noAutofit/>
          </a:bodyPr>
          <a:lstStyle>
            <a:lvl1pPr algn="l">
              <a:defRPr lang="es-ES" sz="1200" spc="300" baseline="0">
                <a:solidFill>
                  <a:schemeClr val="tx1"/>
                </a:solidFill>
                <a:latin typeface="Gill Sans Nova Light" panose="020B0302020104020203" pitchFamily="34" charset="0"/>
              </a:defRPr>
            </a:lvl1pPr>
          </a:lstStyle>
          <a:p>
            <a:pPr rtl="0"/>
            <a:fld id="{84D792B7-0397-C047-AE12-1A03F7E3DC83}" type="slidenum">
              <a:rPr lang="es-ES" smtClean="0"/>
              <a:pPr rtl="0"/>
              <a:t>‹Nº›</a:t>
            </a:fld>
            <a:endParaRPr lang="es-ES" dirty="0"/>
          </a:p>
        </p:txBody>
      </p:sp>
      <p:sp>
        <p:nvSpPr>
          <p:cNvPr id="13" name="Marcador de pie de página 4">
            <a:extLst>
              <a:ext uri="{FF2B5EF4-FFF2-40B4-BE49-F238E27FC236}">
                <a16:creationId xmlns:a16="http://schemas.microsoft.com/office/drawing/2014/main" id="{54253F60-8B31-6272-41B3-5C95D6A908C3}"/>
              </a:ext>
            </a:extLst>
          </p:cNvPr>
          <p:cNvSpPr>
            <a:spLocks noGrp="1"/>
          </p:cNvSpPr>
          <p:nvPr>
            <p:ph type="ftr" sz="quarter" idx="3"/>
          </p:nvPr>
        </p:nvSpPr>
        <p:spPr>
          <a:xfrm>
            <a:off x="4808250" y="6517634"/>
            <a:ext cx="2572870" cy="274320"/>
          </a:xfrm>
          <a:prstGeom prst="rect">
            <a:avLst/>
          </a:prstGeom>
        </p:spPr>
        <p:txBody>
          <a:bodyPr vert="horz" lIns="91440" tIns="45720" rIns="91440" bIns="45720" rtlCol="0" anchor="ctr">
            <a:noAutofit/>
          </a:bodyPr>
          <a:lstStyle>
            <a:lvl1pPr algn="ctr">
              <a:defRPr lang="es-ES" sz="1200" spc="300" baseline="0">
                <a:solidFill>
                  <a:schemeClr val="tx1"/>
                </a:solidFill>
                <a:latin typeface="Gill Sans Nova Light" panose="020B0302020104020203" pitchFamily="34" charset="0"/>
              </a:defRPr>
            </a:lvl1pPr>
          </a:lstStyle>
          <a:p>
            <a:pPr rtl="0"/>
            <a:r>
              <a:rPr lang="es-ES"/>
              <a:t>título de la presentación</a:t>
            </a:r>
            <a:endParaRPr lang="es-ES" dirty="0"/>
          </a:p>
        </p:txBody>
      </p:sp>
    </p:spTree>
    <p:extLst>
      <p:ext uri="{BB962C8B-B14F-4D97-AF65-F5344CB8AC3E}">
        <p14:creationId xmlns:p14="http://schemas.microsoft.com/office/powerpoint/2010/main" val="1053202087"/>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1" r:id="rId3"/>
    <p:sldLayoutId id="2147483660" r:id="rId4"/>
    <p:sldLayoutId id="2147483670" r:id="rId5"/>
    <p:sldLayoutId id="2147483668" r:id="rId6"/>
    <p:sldLayoutId id="2147483669" r:id="rId7"/>
    <p:sldLayoutId id="2147483667" r:id="rId8"/>
    <p:sldLayoutId id="2147483666" r:id="rId9"/>
    <p:sldLayoutId id="2147483665" r:id="rId10"/>
    <p:sldLayoutId id="2147483653" r:id="rId11"/>
    <p:sldLayoutId id="2147483664" r:id="rId12"/>
    <p:sldLayoutId id="2147483671" r:id="rId13"/>
    <p:sldLayoutId id="2147483663" r:id="rId14"/>
    <p:sldLayoutId id="2147483662" r:id="rId15"/>
    <p:sldLayoutId id="2147483654" r:id="rId16"/>
    <p:sldLayoutId id="2147483655" r:id="rId17"/>
  </p:sldLayoutIdLst>
  <p:hf hdr="0"/>
  <p:txStyles>
    <p:titleStyle>
      <a:lvl1pPr algn="l" defTabSz="914400" rtl="0" eaLnBrk="1" latinLnBrk="0" hangingPunct="1">
        <a:lnSpc>
          <a:spcPct val="90000"/>
        </a:lnSpc>
        <a:spcBef>
          <a:spcPct val="0"/>
        </a:spcBef>
        <a:buNone/>
        <a:defRPr lang="es-ES" sz="4000" kern="1200">
          <a:solidFill>
            <a:schemeClr val="tx1"/>
          </a:solidFill>
          <a:latin typeface="+mj-lt"/>
          <a:ea typeface="+mj-ea"/>
          <a:cs typeface="+mj-cs"/>
        </a:defRPr>
      </a:lvl1pPr>
    </p:titleStyle>
    <p:bodyStyle>
      <a:lvl1pPr marL="283464" indent="-283464" algn="l" defTabSz="914400" rtl="0" eaLnBrk="1" latinLnBrk="0" hangingPunct="1">
        <a:lnSpc>
          <a:spcPct val="90000"/>
        </a:lnSpc>
        <a:spcBef>
          <a:spcPts val="1000"/>
        </a:spcBef>
        <a:buFont typeface="Wingdings" panose="05000000000000000000" pitchFamily="2" charset="2"/>
        <a:buChar char="§"/>
        <a:defRPr lang="es-ES" sz="2800" kern="1200">
          <a:solidFill>
            <a:schemeClr val="tx1"/>
          </a:solidFill>
          <a:latin typeface="+mn-lt"/>
          <a:ea typeface="+mn-ea"/>
          <a:cs typeface="+mn-cs"/>
        </a:defRPr>
      </a:lvl1pPr>
      <a:lvl2pPr marL="566928" indent="-283464" algn="l" defTabSz="914400" rtl="0" eaLnBrk="1" latinLnBrk="0" hangingPunct="1">
        <a:lnSpc>
          <a:spcPct val="90000"/>
        </a:lnSpc>
        <a:spcBef>
          <a:spcPts val="500"/>
        </a:spcBef>
        <a:buFont typeface="Wingdings" panose="05000000000000000000" pitchFamily="2" charset="2"/>
        <a:buChar char="§"/>
        <a:defRPr lang="es-ES" sz="2400" kern="1200">
          <a:solidFill>
            <a:schemeClr val="tx1"/>
          </a:solidFill>
          <a:latin typeface="+mn-lt"/>
          <a:ea typeface="+mn-ea"/>
          <a:cs typeface="+mn-cs"/>
        </a:defRPr>
      </a:lvl2pPr>
      <a:lvl3pPr marL="850392" indent="-283464" algn="l" defTabSz="914400" rtl="0" eaLnBrk="1" latinLnBrk="0" hangingPunct="1">
        <a:lnSpc>
          <a:spcPct val="90000"/>
        </a:lnSpc>
        <a:spcBef>
          <a:spcPts val="500"/>
        </a:spcBef>
        <a:buFont typeface="Wingdings" panose="05000000000000000000" pitchFamily="2" charset="2"/>
        <a:buChar char="§"/>
        <a:defRPr lang="es-ES" sz="2000" kern="1200">
          <a:solidFill>
            <a:schemeClr val="tx1"/>
          </a:solidFill>
          <a:latin typeface="+mn-lt"/>
          <a:ea typeface="+mn-ea"/>
          <a:cs typeface="+mn-cs"/>
        </a:defRPr>
      </a:lvl3pPr>
      <a:lvl4pPr marL="1133856" indent="-283464" algn="l" defTabSz="914400" rtl="0" eaLnBrk="1" latinLnBrk="0" hangingPunct="1">
        <a:lnSpc>
          <a:spcPct val="90000"/>
        </a:lnSpc>
        <a:spcBef>
          <a:spcPts val="500"/>
        </a:spcBef>
        <a:buFont typeface="Wingdings" panose="05000000000000000000" pitchFamily="2" charset="2"/>
        <a:buChar char="§"/>
        <a:defRPr lang="es-ES" sz="1800" kern="1200">
          <a:solidFill>
            <a:schemeClr val="tx1"/>
          </a:solidFill>
          <a:latin typeface="+mn-lt"/>
          <a:ea typeface="+mn-ea"/>
          <a:cs typeface="+mn-cs"/>
        </a:defRPr>
      </a:lvl4pPr>
      <a:lvl5pPr marL="1417320" indent="-283464" algn="l" defTabSz="914400" rtl="0" eaLnBrk="1" latinLnBrk="0" hangingPunct="1">
        <a:lnSpc>
          <a:spcPct val="90000"/>
        </a:lnSpc>
        <a:spcBef>
          <a:spcPts val="500"/>
        </a:spcBef>
        <a:buFont typeface="Wingdings" panose="05000000000000000000" pitchFamily="2" charset="2"/>
        <a:buChar char="§"/>
        <a:defRPr lang="es-ES"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9pPr>
    </p:bodyStyle>
    <p:other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47B1341B-74CE-99E1-8A79-DB717AB6EAEF}"/>
              </a:ext>
            </a:extLst>
          </p:cNvPr>
          <p:cNvSpPr>
            <a:spLocks noGrp="1"/>
          </p:cNvSpPr>
          <p:nvPr>
            <p:ph type="title"/>
          </p:nvPr>
        </p:nvSpPr>
        <p:spPr>
          <a:xfrm>
            <a:off x="2039112" y="64008"/>
            <a:ext cx="8165592" cy="969264"/>
          </a:xfrm>
        </p:spPr>
        <p:txBody>
          <a:bodyPr rtlCol="0" anchor="ctr">
            <a:normAutofit/>
          </a:bodyPr>
          <a:lstStyle>
            <a:defPPr>
              <a:defRPr lang="es-ES"/>
            </a:defPPr>
          </a:lstStyle>
          <a:p>
            <a:pPr rtl="0"/>
            <a:r>
              <a:rPr lang="es-ES" sz="3100"/>
              <a:t>Ayudantía: ¿como escribir ensayos?</a:t>
            </a:r>
          </a:p>
        </p:txBody>
      </p:sp>
      <p:sp>
        <p:nvSpPr>
          <p:cNvPr id="11" name="Text Placeholder 2">
            <a:extLst>
              <a:ext uri="{FF2B5EF4-FFF2-40B4-BE49-F238E27FC236}">
                <a16:creationId xmlns:a16="http://schemas.microsoft.com/office/drawing/2014/main" id="{2CB0CD74-5989-7B2D-A71D-0D2D27121D1B}"/>
              </a:ext>
            </a:extLst>
          </p:cNvPr>
          <p:cNvSpPr>
            <a:spLocks noGrp="1"/>
          </p:cNvSpPr>
          <p:nvPr>
            <p:ph type="body" idx="13"/>
          </p:nvPr>
        </p:nvSpPr>
        <p:spPr>
          <a:xfrm>
            <a:off x="667512" y="1673352"/>
            <a:ext cx="2907792" cy="466344"/>
          </a:xfrm>
        </p:spPr>
        <p:txBody>
          <a:bodyPr/>
          <a:lstStyle/>
          <a:p>
            <a:endParaRPr lang="en-US"/>
          </a:p>
        </p:txBody>
      </p:sp>
      <p:sp>
        <p:nvSpPr>
          <p:cNvPr id="4" name="Subtítulo 3">
            <a:extLst>
              <a:ext uri="{FF2B5EF4-FFF2-40B4-BE49-F238E27FC236}">
                <a16:creationId xmlns:a16="http://schemas.microsoft.com/office/drawing/2014/main" id="{D1867331-230D-9C0A-257F-D767A3E56A5E}"/>
              </a:ext>
            </a:extLst>
          </p:cNvPr>
          <p:cNvSpPr>
            <a:spLocks noGrp="1"/>
          </p:cNvSpPr>
          <p:nvPr>
            <p:ph idx="1"/>
          </p:nvPr>
        </p:nvSpPr>
        <p:spPr>
          <a:xfrm>
            <a:off x="4114800" y="1307592"/>
            <a:ext cx="7598664" cy="1197864"/>
          </a:xfrm>
        </p:spPr>
        <p:txBody>
          <a:bodyPr rtlCol="0" anchor="ctr">
            <a:normAutofit/>
          </a:bodyPr>
          <a:lstStyle>
            <a:defPPr>
              <a:defRPr lang="es-ES"/>
            </a:defPPr>
          </a:lstStyle>
          <a:p>
            <a:pPr rtl="0">
              <a:spcAft>
                <a:spcPts val="600"/>
              </a:spcAft>
            </a:pPr>
            <a:r>
              <a:rPr lang="es-ES"/>
              <a:t>Historia de las ideologías en chile</a:t>
            </a:r>
          </a:p>
          <a:p>
            <a:pPr rtl="0">
              <a:spcAft>
                <a:spcPts val="600"/>
              </a:spcAft>
            </a:pPr>
            <a:r>
              <a:rPr lang="es-ES"/>
              <a:t>Profesora: Antonia fonck</a:t>
            </a:r>
          </a:p>
          <a:p>
            <a:pPr rtl="0">
              <a:spcAft>
                <a:spcPts val="600"/>
              </a:spcAft>
            </a:pPr>
            <a:r>
              <a:rPr lang="es-ES"/>
              <a:t>Ayudante: Ivan Alvarez</a:t>
            </a:r>
          </a:p>
        </p:txBody>
      </p:sp>
      <p:sp>
        <p:nvSpPr>
          <p:cNvPr id="13" name="Text Placeholder 4">
            <a:extLst>
              <a:ext uri="{FF2B5EF4-FFF2-40B4-BE49-F238E27FC236}">
                <a16:creationId xmlns:a16="http://schemas.microsoft.com/office/drawing/2014/main" id="{E5D27160-18C8-C435-678F-6BFE4916B79B}"/>
              </a:ext>
            </a:extLst>
          </p:cNvPr>
          <p:cNvSpPr>
            <a:spLocks noGrp="1"/>
          </p:cNvSpPr>
          <p:nvPr>
            <p:ph type="body" sz="quarter" idx="14"/>
          </p:nvPr>
        </p:nvSpPr>
        <p:spPr>
          <a:xfrm>
            <a:off x="667512" y="3452264"/>
            <a:ext cx="2907792" cy="466344"/>
          </a:xfrm>
        </p:spPr>
        <p:txBody>
          <a:bodyPr/>
          <a:lstStyle/>
          <a:p>
            <a:endParaRPr lang="en-US"/>
          </a:p>
        </p:txBody>
      </p:sp>
      <p:pic>
        <p:nvPicPr>
          <p:cNvPr id="6" name="Marcador de posición de imagen 5" descr="Estatuas a lo largo del borde de un puente">
            <a:extLst>
              <a:ext uri="{FF2B5EF4-FFF2-40B4-BE49-F238E27FC236}">
                <a16:creationId xmlns:a16="http://schemas.microsoft.com/office/drawing/2014/main" id="{C260DAAE-F925-11DA-1392-452BA0DFE2E5}"/>
              </a:ext>
            </a:extLst>
          </p:cNvPr>
          <p:cNvPicPr>
            <a:picLocks noGrp="1" noChangeAspect="1"/>
          </p:cNvPicPr>
          <p:nvPr>
            <p:ph idx="15"/>
          </p:nvPr>
        </p:nvPicPr>
        <p:blipFill rotWithShape="1">
          <a:blip r:embed="rId3">
            <a:extLst>
              <a:ext uri="{BEBA8EAE-BF5A-486C-A8C5-ECC9F3942E4B}">
                <a14:imgProps xmlns:a14="http://schemas.microsoft.com/office/drawing/2010/main">
                  <a14:imgLayer r:embed="rId4">
                    <a14:imgEffect>
                      <a14:colorTemperature colorTemp="7552"/>
                    </a14:imgEffect>
                    <a14:imgEffect>
                      <a14:saturation sat="76000"/>
                    </a14:imgEffect>
                    <a14:imgEffect>
                      <a14:brightnessContrast bright="-13000" contrast="21000"/>
                    </a14:imgEffect>
                  </a14:imgLayer>
                </a14:imgProps>
              </a:ext>
            </a:extLst>
          </a:blip>
          <a:srcRect t="17681" r="2" b="17313"/>
          <a:stretch>
            <a:fillRect/>
          </a:stretch>
        </p:blipFill>
        <p:spPr>
          <a:xfrm>
            <a:off x="4123102" y="3086504"/>
            <a:ext cx="7598664" cy="1197864"/>
          </a:xfrm>
          <a:noFill/>
        </p:spPr>
      </p:pic>
      <p:sp>
        <p:nvSpPr>
          <p:cNvPr id="15" name="Text Placeholder 6">
            <a:extLst>
              <a:ext uri="{FF2B5EF4-FFF2-40B4-BE49-F238E27FC236}">
                <a16:creationId xmlns:a16="http://schemas.microsoft.com/office/drawing/2014/main" id="{455183C7-ADBA-F8F1-0F9D-60F9647FC39D}"/>
              </a:ext>
            </a:extLst>
          </p:cNvPr>
          <p:cNvSpPr>
            <a:spLocks noGrp="1"/>
          </p:cNvSpPr>
          <p:nvPr>
            <p:ph type="body" sz="quarter" idx="3"/>
          </p:nvPr>
        </p:nvSpPr>
        <p:spPr>
          <a:xfrm>
            <a:off x="667512" y="5288457"/>
            <a:ext cx="2907792" cy="466344"/>
          </a:xfrm>
        </p:spPr>
        <p:txBody>
          <a:bodyPr/>
          <a:lstStyle/>
          <a:p>
            <a:endParaRPr lang="en-US"/>
          </a:p>
        </p:txBody>
      </p:sp>
      <p:sp>
        <p:nvSpPr>
          <p:cNvPr id="17" name="Content Placeholder 7">
            <a:extLst>
              <a:ext uri="{FF2B5EF4-FFF2-40B4-BE49-F238E27FC236}">
                <a16:creationId xmlns:a16="http://schemas.microsoft.com/office/drawing/2014/main" id="{8EAC1389-174A-DEFF-15A4-86D6232A8E2C}"/>
              </a:ext>
            </a:extLst>
          </p:cNvPr>
          <p:cNvSpPr>
            <a:spLocks noGrp="1"/>
          </p:cNvSpPr>
          <p:nvPr>
            <p:ph idx="16"/>
          </p:nvPr>
        </p:nvSpPr>
        <p:spPr>
          <a:xfrm>
            <a:off x="4114800" y="4922697"/>
            <a:ext cx="7598664" cy="1197864"/>
          </a:xfrm>
        </p:spPr>
        <p:txBody>
          <a:bodyPr/>
          <a:lstStyle/>
          <a:p>
            <a:endParaRPr lang="en-US"/>
          </a:p>
        </p:txBody>
      </p:sp>
      <p:sp>
        <p:nvSpPr>
          <p:cNvPr id="19" name="Slide Number Placeholder 8">
            <a:extLst>
              <a:ext uri="{FF2B5EF4-FFF2-40B4-BE49-F238E27FC236}">
                <a16:creationId xmlns:a16="http://schemas.microsoft.com/office/drawing/2014/main" id="{3D3B63D2-F930-379E-ECC5-F2F1C0CB78A2}"/>
              </a:ext>
            </a:extLst>
          </p:cNvPr>
          <p:cNvSpPr>
            <a:spLocks noGrp="1"/>
          </p:cNvSpPr>
          <p:nvPr>
            <p:ph type="sldNum" sz="quarter" idx="12"/>
          </p:nvPr>
        </p:nvSpPr>
        <p:spPr>
          <a:xfrm>
            <a:off x="616640" y="6517634"/>
            <a:ext cx="950258" cy="274320"/>
          </a:xfrm>
        </p:spPr>
        <p:txBody>
          <a:bodyPr/>
          <a:lstStyle/>
          <a:p>
            <a:pPr rtl="0">
              <a:spcAft>
                <a:spcPts val="600"/>
              </a:spcAft>
            </a:pPr>
            <a:fld id="{84D792B7-0397-C047-AE12-1A03F7E3DC83}" type="slidenum">
              <a:rPr lang="es-ES" smtClean="0"/>
              <a:pPr rtl="0">
                <a:spcAft>
                  <a:spcPts val="600"/>
                </a:spcAft>
              </a:pPr>
              <a:t>1</a:t>
            </a:fld>
            <a:endParaRPr lang="es-ES"/>
          </a:p>
        </p:txBody>
      </p:sp>
      <p:sp>
        <p:nvSpPr>
          <p:cNvPr id="21" name="Footer Placeholder 9">
            <a:extLst>
              <a:ext uri="{FF2B5EF4-FFF2-40B4-BE49-F238E27FC236}">
                <a16:creationId xmlns:a16="http://schemas.microsoft.com/office/drawing/2014/main" id="{9000BC8D-8C44-2B38-1383-DF4FF54C784C}"/>
              </a:ext>
            </a:extLst>
          </p:cNvPr>
          <p:cNvSpPr>
            <a:spLocks noGrp="1"/>
          </p:cNvSpPr>
          <p:nvPr>
            <p:ph type="ftr" sz="quarter" idx="11"/>
          </p:nvPr>
        </p:nvSpPr>
        <p:spPr>
          <a:xfrm>
            <a:off x="4808250" y="6517634"/>
            <a:ext cx="2572870" cy="274320"/>
          </a:xfrm>
        </p:spPr>
        <p:txBody>
          <a:bodyPr/>
          <a:lstStyle/>
          <a:p>
            <a:pPr rtl="0">
              <a:spcAft>
                <a:spcPts val="600"/>
              </a:spcAft>
            </a:pPr>
            <a:r>
              <a:rPr lang="es-ES"/>
              <a:t>título de la presentación</a:t>
            </a:r>
          </a:p>
        </p:txBody>
      </p:sp>
      <p:sp>
        <p:nvSpPr>
          <p:cNvPr id="23" name="Date Placeholder 10">
            <a:extLst>
              <a:ext uri="{FF2B5EF4-FFF2-40B4-BE49-F238E27FC236}">
                <a16:creationId xmlns:a16="http://schemas.microsoft.com/office/drawing/2014/main" id="{8EA0248D-C85E-53F8-FBE6-D20128C8069F}"/>
              </a:ext>
            </a:extLst>
          </p:cNvPr>
          <p:cNvSpPr>
            <a:spLocks noGrp="1"/>
          </p:cNvSpPr>
          <p:nvPr>
            <p:ph type="dt" sz="half" idx="10"/>
          </p:nvPr>
        </p:nvSpPr>
        <p:spPr>
          <a:xfrm>
            <a:off x="10622471" y="6517634"/>
            <a:ext cx="950260" cy="274320"/>
          </a:xfrm>
        </p:spPr>
        <p:txBody>
          <a:bodyPr/>
          <a:lstStyle/>
          <a:p>
            <a:pPr rtl="0">
              <a:spcAft>
                <a:spcPts val="600"/>
              </a:spcAft>
            </a:pPr>
            <a:r>
              <a:rPr lang="es-ES"/>
              <a:t>20XX</a:t>
            </a:r>
          </a:p>
        </p:txBody>
      </p:sp>
    </p:spTree>
    <p:extLst>
      <p:ext uri="{BB962C8B-B14F-4D97-AF65-F5344CB8AC3E}">
        <p14:creationId xmlns:p14="http://schemas.microsoft.com/office/powerpoint/2010/main" val="1479628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5EDE7713-A375-A67B-6EC7-1530DB7D25E4}"/>
              </a:ext>
            </a:extLst>
          </p:cNvPr>
          <p:cNvSpPr>
            <a:spLocks noGrp="1"/>
          </p:cNvSpPr>
          <p:nvPr>
            <p:ph type="title"/>
          </p:nvPr>
        </p:nvSpPr>
        <p:spPr/>
        <p:txBody>
          <a:bodyPr/>
          <a:lstStyle/>
          <a:p>
            <a:r>
              <a:rPr lang="es-ES" dirty="0"/>
              <a:t>La bibliografía y las fuentes</a:t>
            </a:r>
          </a:p>
        </p:txBody>
      </p:sp>
      <p:sp>
        <p:nvSpPr>
          <p:cNvPr id="5" name="Marcador de número de diapositiva 4">
            <a:extLst>
              <a:ext uri="{FF2B5EF4-FFF2-40B4-BE49-F238E27FC236}">
                <a16:creationId xmlns:a16="http://schemas.microsoft.com/office/drawing/2014/main" id="{9FC7B5F8-5010-5E77-B460-6719A06CF0F9}"/>
              </a:ext>
            </a:extLst>
          </p:cNvPr>
          <p:cNvSpPr>
            <a:spLocks noGrp="1"/>
          </p:cNvSpPr>
          <p:nvPr>
            <p:ph type="sldNum" sz="quarter" idx="12"/>
          </p:nvPr>
        </p:nvSpPr>
        <p:spPr/>
        <p:txBody>
          <a:bodyPr/>
          <a:lstStyle/>
          <a:p>
            <a:pPr rtl="0"/>
            <a:fld id="{84D792B7-0397-C047-AE12-1A03F7E3DC83}" type="slidenum">
              <a:rPr lang="es-ES" smtClean="0"/>
              <a:pPr rtl="0"/>
              <a:t>10</a:t>
            </a:fld>
            <a:endParaRPr lang="es-ES" dirty="0"/>
          </a:p>
        </p:txBody>
      </p:sp>
      <p:sp>
        <p:nvSpPr>
          <p:cNvPr id="7" name="Marcador de fecha 6">
            <a:extLst>
              <a:ext uri="{FF2B5EF4-FFF2-40B4-BE49-F238E27FC236}">
                <a16:creationId xmlns:a16="http://schemas.microsoft.com/office/drawing/2014/main" id="{2C6C790F-70FD-26EC-23AC-FD6104123FB5}"/>
              </a:ext>
            </a:extLst>
          </p:cNvPr>
          <p:cNvSpPr>
            <a:spLocks noGrp="1"/>
          </p:cNvSpPr>
          <p:nvPr>
            <p:ph type="dt" sz="half" idx="10"/>
          </p:nvPr>
        </p:nvSpPr>
        <p:spPr/>
        <p:txBody>
          <a:bodyPr/>
          <a:lstStyle/>
          <a:p>
            <a:pPr rtl="0"/>
            <a:endParaRPr lang="es-ES" dirty="0"/>
          </a:p>
        </p:txBody>
      </p:sp>
      <p:sp>
        <p:nvSpPr>
          <p:cNvPr id="10" name="Rectangle 1">
            <a:extLst>
              <a:ext uri="{FF2B5EF4-FFF2-40B4-BE49-F238E27FC236}">
                <a16:creationId xmlns:a16="http://schemas.microsoft.com/office/drawing/2014/main" id="{8A17702B-8255-024A-F8BF-BC39A6EA8D58}"/>
              </a:ext>
            </a:extLst>
          </p:cNvPr>
          <p:cNvSpPr>
            <a:spLocks noChangeArrowheads="1"/>
          </p:cNvSpPr>
          <p:nvPr/>
        </p:nvSpPr>
        <p:spPr bwMode="auto">
          <a:xfrm>
            <a:off x="617954" y="1240076"/>
            <a:ext cx="10956092"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b="1" i="0" u="none" strike="noStrike" cap="none" normalizeH="0" baseline="0" dirty="0">
                <a:ln>
                  <a:noFill/>
                </a:ln>
                <a:solidFill>
                  <a:schemeClr val="tx1"/>
                </a:solidFill>
                <a:effectLst/>
              </a:rPr>
              <a:t>La Búsqueda y Manejo Crítico de la Bibliografía: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b="1"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b="0" i="0" u="none" strike="noStrike" cap="none" normalizeH="0" baseline="0" dirty="0">
                <a:ln>
                  <a:noFill/>
                </a:ln>
                <a:solidFill>
                  <a:schemeClr val="tx1"/>
                </a:solidFill>
                <a:effectLst/>
              </a:rPr>
              <a:t>La investigación bibliográfica es la base del ensayo y su calidad depende del rigor de las fuentes consultadas. El proceso debe culminar con la construcción de una </a:t>
            </a:r>
            <a:r>
              <a:rPr kumimoji="0" lang="es-ES" altLang="es-ES" b="1" i="0" u="none" strike="noStrike" cap="none" normalizeH="0" baseline="0" dirty="0">
                <a:ln>
                  <a:noFill/>
                </a:ln>
                <a:solidFill>
                  <a:schemeClr val="tx1"/>
                </a:solidFill>
                <a:effectLst/>
              </a:rPr>
              <a:t>bibliografía inicial</a:t>
            </a:r>
            <a:r>
              <a:rPr kumimoji="0" lang="es-ES" altLang="es-ES" b="0" i="0" u="none" strike="noStrike" cap="none" normalizeH="0" baseline="0" dirty="0">
                <a:ln>
                  <a:noFill/>
                </a:ln>
                <a:solidFill>
                  <a:schemeClr val="tx1"/>
                </a:solidFill>
                <a:effectLst/>
              </a:rPr>
              <a:t> que cumpla dos objetivos: establecer el </a:t>
            </a:r>
            <a:r>
              <a:rPr kumimoji="0" lang="es-ES" altLang="es-ES" b="1" i="0" u="none" strike="noStrike" cap="none" normalizeH="0" baseline="0" dirty="0">
                <a:ln>
                  <a:noFill/>
                </a:ln>
                <a:solidFill>
                  <a:schemeClr val="tx1"/>
                </a:solidFill>
                <a:effectLst/>
              </a:rPr>
              <a:t>estado del arte</a:t>
            </a:r>
            <a:r>
              <a:rPr kumimoji="0" lang="es-ES" altLang="es-ES" b="0" i="0" u="none" strike="noStrike" cap="none" normalizeH="0" baseline="0" dirty="0">
                <a:ln>
                  <a:noFill/>
                </a:ln>
                <a:solidFill>
                  <a:schemeClr val="tx1"/>
                </a:solidFill>
                <a:effectLst/>
              </a:rPr>
              <a:t> sobre la cuestión investigada y definir el </a:t>
            </a:r>
            <a:r>
              <a:rPr kumimoji="0" lang="es-ES" altLang="es-ES" b="1" i="0" u="none" strike="noStrike" cap="none" normalizeH="0" baseline="0" dirty="0">
                <a:ln>
                  <a:noFill/>
                </a:ln>
                <a:solidFill>
                  <a:schemeClr val="tx1"/>
                </a:solidFill>
                <a:effectLst/>
              </a:rPr>
              <a:t>marco teórico</a:t>
            </a:r>
            <a:r>
              <a:rPr kumimoji="0" lang="es-ES" altLang="es-ES" b="0" i="0" u="none" strike="noStrike" cap="none" normalizeH="0" baseline="0" dirty="0">
                <a:ln>
                  <a:noFill/>
                </a:ln>
                <a:solidFill>
                  <a:schemeClr val="tx1"/>
                </a:solidFill>
                <a:effectLst/>
              </a:rPr>
              <a:t> desde el cual se abordará el tema.   </a:t>
            </a:r>
          </a:p>
          <a:p>
            <a:pPr marL="0" marR="0" lvl="0" indent="0" algn="just" defTabSz="914400" rtl="0" eaLnBrk="0" fontAlgn="base" latinLnBrk="0" hangingPunct="0">
              <a:lnSpc>
                <a:spcPct val="100000"/>
              </a:lnSpc>
              <a:spcBef>
                <a:spcPct val="0"/>
              </a:spcBef>
              <a:spcAft>
                <a:spcPct val="0"/>
              </a:spcAft>
              <a:buClrTx/>
              <a:buSzTx/>
              <a:buFontTx/>
              <a:buNone/>
              <a:tabLst/>
            </a:pPr>
            <a:endParaRPr lang="es-ES" altLang="es-ES" dirty="0"/>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b="1" i="0" u="none" strike="noStrike" cap="none" normalizeH="0" baseline="0" dirty="0">
                <a:ln>
                  <a:noFill/>
                </a:ln>
                <a:solidFill>
                  <a:schemeClr val="tx1"/>
                </a:solidFill>
                <a:effectLst/>
              </a:rPr>
              <a:t>El rigor exige que las fuentes sean reconocidas por la comunidad académica (jurídica o socio-jurídica), por lo que es necesario evitar fuentes de baja credibilidad como Wikipedia o sitios similares que carecen de peso científico.</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b="0" i="0" u="none" strike="noStrike" cap="none" normalizeH="0" baseline="0" dirty="0">
              <a:ln>
                <a:noFill/>
              </a:ln>
              <a:solidFill>
                <a:schemeClr val="tx1"/>
              </a:solidFill>
              <a:effectLst/>
            </a:endParaRPr>
          </a:p>
          <a:p>
            <a:pPr lvl="0" algn="just" eaLnBrk="0" fontAlgn="base" hangingPunct="0">
              <a:spcBef>
                <a:spcPct val="0"/>
              </a:spcBef>
              <a:spcAft>
                <a:spcPct val="0"/>
              </a:spcAft>
            </a:pPr>
            <a:r>
              <a:rPr kumimoji="0" lang="es-ES" altLang="es-ES" b="0" i="0" u="none" strike="noStrike" cap="none" normalizeH="0" baseline="0" dirty="0">
                <a:ln>
                  <a:noFill/>
                </a:ln>
                <a:solidFill>
                  <a:schemeClr val="tx1"/>
                </a:solidFill>
                <a:effectLst/>
              </a:rPr>
              <a:t>Es esencial que el estudiante desarrolle una perspectiva crítica respecto a las fuentes consultadas. En el análisis de las ideologías, se debe cuestionar si la bibliografía refleja una diversidad de perspectivas o de voces en el ensayo es crucial para el progreso del debate y para evitar sesgos en el argumento. </a:t>
            </a:r>
            <a:r>
              <a:rPr lang="es-ES" altLang="es-ES" dirty="0"/>
              <a:t>si se limita a autores históricamente dominantes (hombres, eurocéntricos, etc.). Incluir una variedad.</a:t>
            </a:r>
          </a:p>
          <a:p>
            <a:pPr lvl="0" algn="just" eaLnBrk="0" fontAlgn="base" hangingPunct="0">
              <a:spcBef>
                <a:spcPct val="0"/>
              </a:spcBef>
              <a:spcAft>
                <a:spcPct val="0"/>
              </a:spcAft>
            </a:pPr>
            <a:endParaRPr kumimoji="0" lang="es-ES" altLang="es-ES"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b="1" i="0" u="none" strike="noStrike" cap="none" normalizeH="0" baseline="0" dirty="0">
                <a:ln>
                  <a:noFill/>
                </a:ln>
                <a:solidFill>
                  <a:schemeClr val="tx1"/>
                </a:solidFill>
                <a:effectLst/>
              </a:rPr>
              <a:t>El material bibliográfico, aunque se presente mediante citas, no debe reemplazar la reflexión del ensayista; su función es servir de apoyo argumentativo a las ideas propias.</a:t>
            </a:r>
          </a:p>
        </p:txBody>
      </p:sp>
      <p:sp>
        <p:nvSpPr>
          <p:cNvPr id="12" name="Marcador de pie de página 11">
            <a:extLst>
              <a:ext uri="{FF2B5EF4-FFF2-40B4-BE49-F238E27FC236}">
                <a16:creationId xmlns:a16="http://schemas.microsoft.com/office/drawing/2014/main" id="{EBC76EAD-323B-D03A-AA79-C3AD57BBE6E1}"/>
              </a:ext>
            </a:extLst>
          </p:cNvPr>
          <p:cNvSpPr txBox="1">
            <a:spLocks noGrp="1"/>
          </p:cNvSpPr>
          <p:nvPr>
            <p:ph type="ftr" sz="quarter" idx="11"/>
          </p:nvPr>
        </p:nvSpPr>
        <p:spPr>
          <a:xfrm>
            <a:off x="2870884" y="6653454"/>
            <a:ext cx="6502048" cy="276999"/>
          </a:xfrm>
          <a:prstGeom prst="rect">
            <a:avLst/>
          </a:prstGeom>
          <a:noFill/>
        </p:spPr>
        <p:txBody>
          <a:bodyPr wrap="square" rtlCol="0">
            <a:spAutoFit/>
          </a:bodyPr>
          <a:lstStyle/>
          <a:p>
            <a:endParaRPr lang="es-ES" dirty="0"/>
          </a:p>
        </p:txBody>
      </p:sp>
    </p:spTree>
    <p:extLst>
      <p:ext uri="{BB962C8B-B14F-4D97-AF65-F5344CB8AC3E}">
        <p14:creationId xmlns:p14="http://schemas.microsoft.com/office/powerpoint/2010/main" val="995669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7F35DD-736A-9DA6-CAA5-0185290D25A5}"/>
              </a:ext>
            </a:extLst>
          </p:cNvPr>
          <p:cNvSpPr>
            <a:spLocks noGrp="1"/>
          </p:cNvSpPr>
          <p:nvPr>
            <p:ph type="title"/>
          </p:nvPr>
        </p:nvSpPr>
        <p:spPr>
          <a:xfrm>
            <a:off x="2013204" y="66046"/>
            <a:ext cx="8165592" cy="969264"/>
          </a:xfrm>
        </p:spPr>
        <p:txBody>
          <a:bodyPr/>
          <a:lstStyle/>
          <a:p>
            <a:r>
              <a:rPr lang="es-ES" dirty="0"/>
              <a:t>Fuentes del derecho</a:t>
            </a:r>
          </a:p>
        </p:txBody>
      </p:sp>
      <p:sp>
        <p:nvSpPr>
          <p:cNvPr id="3" name="Marcador de número de diapositiva 2">
            <a:extLst>
              <a:ext uri="{FF2B5EF4-FFF2-40B4-BE49-F238E27FC236}">
                <a16:creationId xmlns:a16="http://schemas.microsoft.com/office/drawing/2014/main" id="{A496CCE6-21E8-F9D9-85DA-C0EA536E3A5B}"/>
              </a:ext>
            </a:extLst>
          </p:cNvPr>
          <p:cNvSpPr>
            <a:spLocks noGrp="1"/>
          </p:cNvSpPr>
          <p:nvPr>
            <p:ph type="sldNum" sz="quarter" idx="12"/>
          </p:nvPr>
        </p:nvSpPr>
        <p:spPr>
          <a:xfrm>
            <a:off x="616641" y="6350485"/>
            <a:ext cx="950258" cy="274320"/>
          </a:xfrm>
        </p:spPr>
        <p:txBody>
          <a:bodyPr/>
          <a:lstStyle/>
          <a:p>
            <a:pPr rtl="0"/>
            <a:fld id="{84D792B7-0397-C047-AE12-1A03F7E3DC83}" type="slidenum">
              <a:rPr lang="es-ES" smtClean="0"/>
              <a:t>11</a:t>
            </a:fld>
            <a:endParaRPr lang="es-ES" dirty="0"/>
          </a:p>
        </p:txBody>
      </p:sp>
      <p:sp>
        <p:nvSpPr>
          <p:cNvPr id="5" name="Marcador de fecha 4">
            <a:extLst>
              <a:ext uri="{FF2B5EF4-FFF2-40B4-BE49-F238E27FC236}">
                <a16:creationId xmlns:a16="http://schemas.microsoft.com/office/drawing/2014/main" id="{DBA127AC-C25C-FC6F-E1AB-0F67AF68C72F}"/>
              </a:ext>
            </a:extLst>
          </p:cNvPr>
          <p:cNvSpPr>
            <a:spLocks noGrp="1"/>
          </p:cNvSpPr>
          <p:nvPr>
            <p:ph type="dt" sz="half" idx="10"/>
          </p:nvPr>
        </p:nvSpPr>
        <p:spPr>
          <a:xfrm>
            <a:off x="10622472" y="6350485"/>
            <a:ext cx="950260" cy="274320"/>
          </a:xfrm>
        </p:spPr>
        <p:txBody>
          <a:bodyPr/>
          <a:lstStyle/>
          <a:p>
            <a:pPr rtl="0"/>
            <a:endParaRPr lang="es-ES" dirty="0"/>
          </a:p>
        </p:txBody>
      </p:sp>
      <p:sp>
        <p:nvSpPr>
          <p:cNvPr id="7" name="Rectangle 1">
            <a:extLst>
              <a:ext uri="{FF2B5EF4-FFF2-40B4-BE49-F238E27FC236}">
                <a16:creationId xmlns:a16="http://schemas.microsoft.com/office/drawing/2014/main" id="{56B4A74D-6A16-144C-76CD-1EA016A0B5AD}"/>
              </a:ext>
            </a:extLst>
          </p:cNvPr>
          <p:cNvSpPr>
            <a:spLocks noChangeArrowheads="1"/>
          </p:cNvSpPr>
          <p:nvPr/>
        </p:nvSpPr>
        <p:spPr bwMode="auto">
          <a:xfrm rot="10800000" flipV="1">
            <a:off x="616640" y="3514288"/>
            <a:ext cx="120429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b="0" i="0" u="none" strike="noStrike" cap="none" normalizeH="0" baseline="0" dirty="0">
                <a:ln>
                  <a:noFill/>
                </a:ln>
                <a:solidFill>
                  <a:schemeClr val="tx1"/>
                </a:solidFill>
                <a:effectLst/>
                <a:latin typeface="Arial" panose="020B0604020202020204" pitchFamily="34" charset="0"/>
              </a:rPr>
              <a:t>.</a:t>
            </a:r>
          </a:p>
        </p:txBody>
      </p:sp>
      <p:graphicFrame>
        <p:nvGraphicFramePr>
          <p:cNvPr id="8" name="Tabla 7">
            <a:extLst>
              <a:ext uri="{FF2B5EF4-FFF2-40B4-BE49-F238E27FC236}">
                <a16:creationId xmlns:a16="http://schemas.microsoft.com/office/drawing/2014/main" id="{0B5E07CC-0311-3F69-976E-5BFA2330D8CE}"/>
              </a:ext>
            </a:extLst>
          </p:cNvPr>
          <p:cNvGraphicFramePr>
            <a:graphicFrameLocks noGrp="1"/>
          </p:cNvGraphicFramePr>
          <p:nvPr>
            <p:extLst>
              <p:ext uri="{D42A27DB-BD31-4B8C-83A1-F6EECF244321}">
                <p14:modId xmlns:p14="http://schemas.microsoft.com/office/powerpoint/2010/main" val="3040864910"/>
              </p:ext>
            </p:extLst>
          </p:nvPr>
        </p:nvGraphicFramePr>
        <p:xfrm>
          <a:off x="616640" y="1288025"/>
          <a:ext cx="10956090" cy="4899679"/>
        </p:xfrm>
        <a:graphic>
          <a:graphicData uri="http://schemas.openxmlformats.org/drawingml/2006/table">
            <a:tbl>
              <a:tblPr/>
              <a:tblGrid>
                <a:gridCol w="1664336">
                  <a:extLst>
                    <a:ext uri="{9D8B030D-6E8A-4147-A177-3AD203B41FA5}">
                      <a16:colId xmlns:a16="http://schemas.microsoft.com/office/drawing/2014/main" val="516849665"/>
                    </a:ext>
                  </a:extLst>
                </a:gridCol>
                <a:gridCol w="4280598">
                  <a:extLst>
                    <a:ext uri="{9D8B030D-6E8A-4147-A177-3AD203B41FA5}">
                      <a16:colId xmlns:a16="http://schemas.microsoft.com/office/drawing/2014/main" val="1719412477"/>
                    </a:ext>
                  </a:extLst>
                </a:gridCol>
                <a:gridCol w="5011156">
                  <a:extLst>
                    <a:ext uri="{9D8B030D-6E8A-4147-A177-3AD203B41FA5}">
                      <a16:colId xmlns:a16="http://schemas.microsoft.com/office/drawing/2014/main" val="148760135"/>
                    </a:ext>
                  </a:extLst>
                </a:gridCol>
              </a:tblGrid>
              <a:tr h="255473">
                <a:tc>
                  <a:txBody>
                    <a:bodyPr/>
                    <a:lstStyle/>
                    <a:p>
                      <a:pPr algn="just">
                        <a:buNone/>
                      </a:pPr>
                      <a:r>
                        <a:rPr lang="es-ES" sz="1400" b="1"/>
                        <a:t>Fuente Formal</a:t>
                      </a:r>
                      <a:endParaRPr lang="es-ES" sz="1400"/>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b="1"/>
                        <a:t>Definición y Rol</a:t>
                      </a:r>
                      <a:endParaRPr lang="es-ES" sz="1400"/>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b="1"/>
                        <a:t>Relevancia en Ideologías</a:t>
                      </a:r>
                      <a:endParaRPr lang="es-ES" sz="1400"/>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2052067"/>
                  </a:ext>
                </a:extLst>
              </a:tr>
              <a:tr h="807130">
                <a:tc>
                  <a:txBody>
                    <a:bodyPr/>
                    <a:lstStyle/>
                    <a:p>
                      <a:pPr algn="just">
                        <a:buNone/>
                      </a:pPr>
                      <a:r>
                        <a:rPr lang="es-ES" sz="1400" b="1" dirty="0"/>
                        <a:t>Constitución Política</a:t>
                      </a:r>
                      <a:endParaRPr lang="es-ES" sz="1400" dirty="0"/>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dirty="0"/>
                        <a:t>Ley fundamental que organiza el Estado, el poder político, y los derechos y deberes.</a:t>
                      </a:r>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a:t>Refleja la </a:t>
                      </a:r>
                      <a:r>
                        <a:rPr lang="es-ES" sz="1400" b="1"/>
                        <a:t>ideología fundacional</a:t>
                      </a:r>
                      <a:r>
                        <a:rPr lang="es-ES" sz="1400"/>
                        <a:t> del sistema jurídico. Su rigidez o facilidad de reforma es un indicador ideológico.</a:t>
                      </a:r>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4164840"/>
                  </a:ext>
                </a:extLst>
              </a:tr>
              <a:tr h="807130">
                <a:tc>
                  <a:txBody>
                    <a:bodyPr/>
                    <a:lstStyle/>
                    <a:p>
                      <a:pPr algn="just">
                        <a:buNone/>
                      </a:pPr>
                      <a:r>
                        <a:rPr lang="es-ES" sz="1400" b="1" dirty="0"/>
                        <a:t>Leyes</a:t>
                      </a:r>
                      <a:endParaRPr lang="es-ES" sz="1400" dirty="0"/>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a:t>Normas obligatorias de aplicación general, emanadas del Poder Legislativo (Leyes ordinarias, orgánicas, etc.).</a:t>
                      </a:r>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a:t>Expresan la ideología dominante en el momento legislativo. Deben ser analizadas mediante la exégesis y la sistematización.</a:t>
                      </a:r>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35699883"/>
                  </a:ext>
                </a:extLst>
              </a:tr>
              <a:tr h="958465">
                <a:tc>
                  <a:txBody>
                    <a:bodyPr/>
                    <a:lstStyle/>
                    <a:p>
                      <a:pPr algn="just">
                        <a:buNone/>
                      </a:pPr>
                      <a:r>
                        <a:rPr lang="es-ES" sz="1400" b="1" dirty="0"/>
                        <a:t>Tratados Internacionales</a:t>
                      </a:r>
                      <a:endParaRPr lang="es-ES" sz="1400" dirty="0"/>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dirty="0"/>
                        <a:t>Acuerdos obligatorios entre sujetos de derecho internacional (Estados).</a:t>
                      </a:r>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dirty="0"/>
                        <a:t>A menudo incorporan </a:t>
                      </a:r>
                      <a:r>
                        <a:rPr lang="es-ES" sz="1400" b="1" dirty="0"/>
                        <a:t>ideologías de vanguardia</a:t>
                      </a:r>
                      <a:r>
                        <a:rPr lang="es-ES" sz="1400" dirty="0"/>
                        <a:t> (EJ: Derechos Humanos) que pueden desafiar o complementar el marco ideológico del derecho interno.</a:t>
                      </a:r>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05141508"/>
                  </a:ext>
                </a:extLst>
              </a:tr>
              <a:tr h="1109803">
                <a:tc>
                  <a:txBody>
                    <a:bodyPr/>
                    <a:lstStyle/>
                    <a:p>
                      <a:pPr algn="just">
                        <a:buNone/>
                      </a:pPr>
                      <a:r>
                        <a:rPr lang="es-ES" sz="1400" b="1"/>
                        <a:t>Jurisprudencia</a:t>
                      </a:r>
                      <a:endParaRPr lang="es-ES" sz="1400"/>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dirty="0"/>
                        <a:t>Conjunto de fallos y resoluciones de los tribunales.</a:t>
                      </a:r>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dirty="0"/>
                        <a:t>Revela el </a:t>
                      </a:r>
                      <a:r>
                        <a:rPr lang="es-ES" sz="1400" b="1" dirty="0"/>
                        <a:t>Derecho en acción. </a:t>
                      </a:r>
                      <a:r>
                        <a:rPr lang="es-ES" sz="1400" dirty="0"/>
                        <a:t>Su estudio permite evaluar si los jueces aplican el derecho de forma neutra o si reproducen prejuicios o estereotipos ideológicos.</a:t>
                      </a:r>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680373"/>
                  </a:ext>
                </a:extLst>
              </a:tr>
              <a:tr h="958465">
                <a:tc>
                  <a:txBody>
                    <a:bodyPr/>
                    <a:lstStyle/>
                    <a:p>
                      <a:pPr algn="just">
                        <a:buNone/>
                      </a:pPr>
                      <a:r>
                        <a:rPr lang="es-ES" sz="1400" b="1"/>
                        <a:t>Doctrina</a:t>
                      </a:r>
                      <a:endParaRPr lang="es-ES" sz="1400"/>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dirty="0"/>
                        <a:t>Estudios y opiniones de los juristas.</a:t>
                      </a:r>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400" dirty="0"/>
                        <a:t>Fuente material que desempeña un rol crucial en la </a:t>
                      </a:r>
                      <a:r>
                        <a:rPr lang="es-ES" sz="1400" b="1" dirty="0"/>
                        <a:t>sistematización y crítica de las ideologías</a:t>
                      </a:r>
                      <a:r>
                        <a:rPr lang="es-ES" sz="1400" dirty="0"/>
                        <a:t>, filtrando las ideas para legisladores y jueces.</a:t>
                      </a:r>
                    </a:p>
                  </a:txBody>
                  <a:tcPr marL="45326" marR="45326" marT="22663" marB="226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3629693"/>
                  </a:ext>
                </a:extLst>
              </a:tr>
            </a:tbl>
          </a:graphicData>
        </a:graphic>
      </p:graphicFrame>
      <p:sp>
        <p:nvSpPr>
          <p:cNvPr id="10" name="CuadroTexto 9">
            <a:extLst>
              <a:ext uri="{FF2B5EF4-FFF2-40B4-BE49-F238E27FC236}">
                <a16:creationId xmlns:a16="http://schemas.microsoft.com/office/drawing/2014/main" id="{4D027328-0C67-F418-693A-43E9117B3058}"/>
              </a:ext>
            </a:extLst>
          </p:cNvPr>
          <p:cNvSpPr txBox="1"/>
          <p:nvPr/>
        </p:nvSpPr>
        <p:spPr>
          <a:xfrm>
            <a:off x="3366393" y="6443400"/>
            <a:ext cx="5456583" cy="738664"/>
          </a:xfrm>
          <a:prstGeom prst="rect">
            <a:avLst/>
          </a:prstGeom>
          <a:noFill/>
        </p:spPr>
        <p:txBody>
          <a:bodyPr wrap="square" rtlCol="0">
            <a:spAutoFit/>
          </a:bodyPr>
          <a:lstStyle/>
          <a:p>
            <a:pPr algn="ctr"/>
            <a:r>
              <a:rPr lang="es-ES" sz="1200" b="1" spc="300" dirty="0">
                <a:latin typeface="Gill Sans Nova Light" panose="020B0302020104020203" pitchFamily="34" charset="0"/>
              </a:rPr>
              <a:t>Referencias del libro: “cómo escribir ensayos; manual de investigación jurídica y socio jurídica”</a:t>
            </a:r>
          </a:p>
          <a:p>
            <a:endParaRPr lang="es-ES" dirty="0"/>
          </a:p>
        </p:txBody>
      </p:sp>
    </p:spTree>
    <p:extLst>
      <p:ext uri="{BB962C8B-B14F-4D97-AF65-F5344CB8AC3E}">
        <p14:creationId xmlns:p14="http://schemas.microsoft.com/office/powerpoint/2010/main" val="76298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49D2F1-A88E-37A1-0CBA-36FE83465CA4}"/>
              </a:ext>
            </a:extLst>
          </p:cNvPr>
          <p:cNvSpPr>
            <a:spLocks noGrp="1"/>
          </p:cNvSpPr>
          <p:nvPr>
            <p:ph type="title"/>
          </p:nvPr>
        </p:nvSpPr>
        <p:spPr/>
        <p:txBody>
          <a:bodyPr/>
          <a:lstStyle/>
          <a:p>
            <a:r>
              <a:rPr lang="es-ES" sz="3200" dirty="0"/>
              <a:t>Rigor Académico: Gestión de la Información y Citación</a:t>
            </a:r>
          </a:p>
        </p:txBody>
      </p:sp>
      <p:sp>
        <p:nvSpPr>
          <p:cNvPr id="3" name="Marcador de número de diapositiva 2">
            <a:extLst>
              <a:ext uri="{FF2B5EF4-FFF2-40B4-BE49-F238E27FC236}">
                <a16:creationId xmlns:a16="http://schemas.microsoft.com/office/drawing/2014/main" id="{E0583D5E-DD72-43ED-6958-8873CAC5F464}"/>
              </a:ext>
            </a:extLst>
          </p:cNvPr>
          <p:cNvSpPr>
            <a:spLocks noGrp="1"/>
          </p:cNvSpPr>
          <p:nvPr>
            <p:ph type="sldNum" sz="quarter" idx="12"/>
          </p:nvPr>
        </p:nvSpPr>
        <p:spPr/>
        <p:txBody>
          <a:bodyPr/>
          <a:lstStyle/>
          <a:p>
            <a:pPr rtl="0"/>
            <a:fld id="{84D792B7-0397-C047-AE12-1A03F7E3DC83}" type="slidenum">
              <a:rPr lang="es-ES" smtClean="0"/>
              <a:t>12</a:t>
            </a:fld>
            <a:endParaRPr lang="es-ES" dirty="0"/>
          </a:p>
        </p:txBody>
      </p:sp>
      <p:sp>
        <p:nvSpPr>
          <p:cNvPr id="6" name="Marcador de pie de página 11">
            <a:extLst>
              <a:ext uri="{FF2B5EF4-FFF2-40B4-BE49-F238E27FC236}">
                <a16:creationId xmlns:a16="http://schemas.microsoft.com/office/drawing/2014/main" id="{14A593C6-2596-5A8F-2C42-549579D2B5FE}"/>
              </a:ext>
            </a:extLst>
          </p:cNvPr>
          <p:cNvSpPr txBox="1">
            <a:spLocks noGrp="1"/>
          </p:cNvSpPr>
          <p:nvPr>
            <p:ph type="ftr" sz="quarter" idx="11"/>
          </p:nvPr>
        </p:nvSpPr>
        <p:spPr>
          <a:xfrm>
            <a:off x="3718996" y="6491872"/>
            <a:ext cx="4805823" cy="600164"/>
          </a:xfrm>
          <a:prstGeom prst="rect">
            <a:avLst/>
          </a:prstGeom>
          <a:noFill/>
        </p:spPr>
        <p:txBody>
          <a:bodyPr wrap="square" rtlCol="0">
            <a:spAutoFit/>
          </a:bodyPr>
          <a:lstStyle/>
          <a:p>
            <a:pPr algn="ctr"/>
            <a:r>
              <a:rPr lang="es-ES" sz="1050" b="1" spc="300" dirty="0">
                <a:latin typeface="Gill Sans Nova Light" panose="020B0302020104020203" pitchFamily="34" charset="0"/>
              </a:rPr>
              <a:t>Referencias del libro: “cómo escribir ensayos; manual de investigación jurídica y socio jurídica”</a:t>
            </a:r>
          </a:p>
          <a:p>
            <a:endParaRPr lang="es-ES" dirty="0"/>
          </a:p>
        </p:txBody>
      </p:sp>
      <p:sp>
        <p:nvSpPr>
          <p:cNvPr id="8" name="CuadroTexto 7">
            <a:extLst>
              <a:ext uri="{FF2B5EF4-FFF2-40B4-BE49-F238E27FC236}">
                <a16:creationId xmlns:a16="http://schemas.microsoft.com/office/drawing/2014/main" id="{7E1BBB12-1773-59F5-CE66-1E0866A5298B}"/>
              </a:ext>
            </a:extLst>
          </p:cNvPr>
          <p:cNvSpPr txBox="1"/>
          <p:nvPr/>
        </p:nvSpPr>
        <p:spPr>
          <a:xfrm>
            <a:off x="390497" y="1024128"/>
            <a:ext cx="11368884" cy="5467744"/>
          </a:xfrm>
          <a:prstGeom prst="rect">
            <a:avLst/>
          </a:prstGeom>
          <a:noFill/>
        </p:spPr>
        <p:txBody>
          <a:bodyPr wrap="square">
            <a:spAutoFit/>
          </a:bodyPr>
          <a:lstStyle/>
          <a:p>
            <a:pPr algn="just"/>
            <a:r>
              <a:rPr lang="es-ES" dirty="0"/>
              <a:t>La integridad académica es un requisito ético y metodológico que se garantiza a través de la citación rigurosa de todas las ideas, pasajes y argumentos que no son originales. La omisión de referencias constituye plagio (presentar ideas ajenas como propias) o </a:t>
            </a:r>
            <a:r>
              <a:rPr lang="es-ES" dirty="0" err="1"/>
              <a:t>auto-plagio</a:t>
            </a:r>
            <a:r>
              <a:rPr lang="es-ES" dirty="0"/>
              <a:t> (presentar ideas propias ya publicadas como inéditas).</a:t>
            </a:r>
          </a:p>
          <a:p>
            <a:pPr algn="just"/>
            <a:r>
              <a:rPr lang="es-ES" b="1" dirty="0"/>
              <a:t>La elección del tipo de cita se realiza en función del uso que se le dará a la fuente:</a:t>
            </a:r>
          </a:p>
          <a:p>
            <a:pPr algn="just"/>
            <a:r>
              <a:rPr lang="es-ES" b="1" dirty="0"/>
              <a:t>Cita Textual o </a:t>
            </a:r>
            <a:r>
              <a:rPr lang="es-ES" b="1" dirty="0" err="1"/>
              <a:t>Verbatim</a:t>
            </a:r>
            <a:r>
              <a:rPr lang="es-ES" b="1" dirty="0"/>
              <a:t>: </a:t>
            </a:r>
            <a:r>
              <a:rPr lang="es-ES" dirty="0"/>
              <a:t>Se reproduce la frase exacta del autor, utilizando comillas (cortas, si son menos de 30 palabras) o "cita en bloque" (si es más extensa), e incluyendo siempre el apellido del autor, año y número de página. Se debe evitar el abuso de citas textuales, ya que puede interpretarse como falta de reflexión propia o una </a:t>
            </a:r>
            <a:r>
              <a:rPr lang="es-ES" dirty="0" err="1"/>
              <a:t>argumentum</a:t>
            </a:r>
            <a:r>
              <a:rPr lang="es-ES" dirty="0"/>
              <a:t> ad </a:t>
            </a:r>
            <a:r>
              <a:rPr lang="es-ES" dirty="0" err="1"/>
              <a:t>verecundiam</a:t>
            </a:r>
            <a:r>
              <a:rPr lang="es-ES" dirty="0"/>
              <a:t>.</a:t>
            </a:r>
          </a:p>
          <a:p>
            <a:pPr algn="just"/>
            <a:r>
              <a:rPr lang="es-ES" b="1" dirty="0"/>
              <a:t>Cita No Literal o Paráfrasis: </a:t>
            </a:r>
            <a:r>
              <a:rPr lang="es-ES" dirty="0"/>
              <a:t>Se utiliza para exponer las ideas del autor con palabras diferentes. Esta técnica es preferible porque demuestra comprensión y obliga al desarrollo de una voz propia. Si la paráfrasis es deficiente y solo se cambian palabras superficialmente sin citar la fuente, se incurre en plagio mosaico. </a:t>
            </a:r>
          </a:p>
          <a:p>
            <a:pPr algn="just"/>
            <a:r>
              <a:rPr lang="es-ES" b="1" dirty="0"/>
              <a:t>Cita Indirecta o Secundaria (Cita de Cita): </a:t>
            </a:r>
            <a:r>
              <a:rPr lang="es-ES" dirty="0"/>
              <a:t>Se refiere a un texto que el investigador conoce únicamente a través de la cita en otra obra. Se recomienda evitarla al máximo posible, ya que un investigador profesional debe tener las fuentes primarias a la vista. </a:t>
            </a:r>
          </a:p>
          <a:p>
            <a:pPr algn="just"/>
            <a:r>
              <a:rPr lang="es-ES" b="1" dirty="0"/>
              <a:t>Finalmente, las referencias se incluyen al pie de página (o al final del texto), utilizando un formato abreviado (Apellido, Año, Página). Los reenvíos a notas anteriores se realizan con las expresiones supra nota o </a:t>
            </a:r>
            <a:r>
              <a:rPr lang="es-ES" b="1" dirty="0" err="1"/>
              <a:t>op</a:t>
            </a:r>
            <a:r>
              <a:rPr lang="es-ES" b="1" dirty="0"/>
              <a:t>. cit..   </a:t>
            </a:r>
          </a:p>
        </p:txBody>
      </p:sp>
    </p:spTree>
    <p:extLst>
      <p:ext uri="{BB962C8B-B14F-4D97-AF65-F5344CB8AC3E}">
        <p14:creationId xmlns:p14="http://schemas.microsoft.com/office/powerpoint/2010/main" val="3278681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3C3676-4FA0-9EA8-A1B1-329EABBA71BC}"/>
              </a:ext>
            </a:extLst>
          </p:cNvPr>
          <p:cNvSpPr>
            <a:spLocks noGrp="1"/>
          </p:cNvSpPr>
          <p:nvPr>
            <p:ph type="title"/>
          </p:nvPr>
        </p:nvSpPr>
        <p:spPr/>
        <p:txBody>
          <a:bodyPr/>
          <a:lstStyle/>
          <a:p>
            <a:r>
              <a:rPr lang="es-ES" dirty="0"/>
              <a:t>Reglas Formales del Sistema de Citación</a:t>
            </a:r>
          </a:p>
        </p:txBody>
      </p:sp>
      <p:sp>
        <p:nvSpPr>
          <p:cNvPr id="3" name="Marcador de número de diapositiva 2">
            <a:extLst>
              <a:ext uri="{FF2B5EF4-FFF2-40B4-BE49-F238E27FC236}">
                <a16:creationId xmlns:a16="http://schemas.microsoft.com/office/drawing/2014/main" id="{60618031-3932-FAE7-D0CA-FA188B10FBB8}"/>
              </a:ext>
            </a:extLst>
          </p:cNvPr>
          <p:cNvSpPr>
            <a:spLocks noGrp="1"/>
          </p:cNvSpPr>
          <p:nvPr>
            <p:ph type="sldNum" sz="quarter" idx="12"/>
          </p:nvPr>
        </p:nvSpPr>
        <p:spPr/>
        <p:txBody>
          <a:bodyPr/>
          <a:lstStyle/>
          <a:p>
            <a:pPr rtl="0"/>
            <a:fld id="{84D792B7-0397-C047-AE12-1A03F7E3DC83}" type="slidenum">
              <a:rPr lang="es-ES" smtClean="0"/>
              <a:t>13</a:t>
            </a:fld>
            <a:endParaRPr lang="es-ES" dirty="0"/>
          </a:p>
        </p:txBody>
      </p:sp>
      <p:sp>
        <p:nvSpPr>
          <p:cNvPr id="5" name="Marcador de fecha 4">
            <a:extLst>
              <a:ext uri="{FF2B5EF4-FFF2-40B4-BE49-F238E27FC236}">
                <a16:creationId xmlns:a16="http://schemas.microsoft.com/office/drawing/2014/main" id="{4A2C17ED-D0D6-E496-671A-522228BACF92}"/>
              </a:ext>
            </a:extLst>
          </p:cNvPr>
          <p:cNvSpPr>
            <a:spLocks noGrp="1"/>
          </p:cNvSpPr>
          <p:nvPr>
            <p:ph type="dt" sz="half" idx="10"/>
          </p:nvPr>
        </p:nvSpPr>
        <p:spPr/>
        <p:txBody>
          <a:bodyPr/>
          <a:lstStyle/>
          <a:p>
            <a:pPr rtl="0"/>
            <a:r>
              <a:rPr lang="es-ES"/>
              <a:t>20XX</a:t>
            </a:r>
            <a:endParaRPr lang="es-ES" dirty="0"/>
          </a:p>
        </p:txBody>
      </p:sp>
      <p:sp>
        <p:nvSpPr>
          <p:cNvPr id="6" name="Rectangle 1">
            <a:extLst>
              <a:ext uri="{FF2B5EF4-FFF2-40B4-BE49-F238E27FC236}">
                <a16:creationId xmlns:a16="http://schemas.microsoft.com/office/drawing/2014/main" id="{BF6B2ACE-6073-FAE5-1659-C0C2AF014A29}"/>
              </a:ext>
            </a:extLst>
          </p:cNvPr>
          <p:cNvSpPr>
            <a:spLocks noChangeArrowheads="1"/>
          </p:cNvSpPr>
          <p:nvPr/>
        </p:nvSpPr>
        <p:spPr bwMode="auto">
          <a:xfrm>
            <a:off x="521028" y="1093225"/>
            <a:ext cx="11149943"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800" b="0" i="0" u="none" strike="noStrike" cap="none" normalizeH="0" baseline="0" dirty="0">
                <a:ln>
                  <a:noFill/>
                </a:ln>
                <a:solidFill>
                  <a:schemeClr val="tx1"/>
                </a:solidFill>
                <a:effectLst/>
              </a:rPr>
              <a:t>El sistema de citación utilizado en la UAH se basa en un formato específico, con las siguientes consideraciones formales:</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800" b="1" i="0" u="none" strike="noStrike" cap="none" normalizeH="0" baseline="0" dirty="0">
                <a:ln>
                  <a:noFill/>
                </a:ln>
                <a:solidFill>
                  <a:schemeClr val="tx1"/>
                </a:solidFill>
                <a:effectLst/>
              </a:rPr>
              <a:t>Formato de Referencia Abreviada:</a:t>
            </a:r>
            <a:r>
              <a:rPr kumimoji="0" lang="es-ES" altLang="es-ES" sz="1800" b="0" i="0" u="none" strike="noStrike" cap="none" normalizeH="0" baseline="0" dirty="0">
                <a:ln>
                  <a:noFill/>
                </a:ln>
                <a:solidFill>
                  <a:schemeClr val="tx1"/>
                </a:solidFill>
                <a:effectLst/>
              </a:rPr>
              <a:t> Para las referencias al pie de página, se utiliza un formato abreviado que incluye el apellido del autor o autora, el año de publicación (entre paréntesis) y la página específica. Para dos autores, se separan con la conjunción </a:t>
            </a:r>
            <a:r>
              <a:rPr kumimoji="0" lang="es-ES" altLang="es-ES" sz="1800" b="0" i="1" u="none" strike="noStrike" cap="none" normalizeH="0" baseline="0" dirty="0">
                <a:ln>
                  <a:noFill/>
                </a:ln>
                <a:solidFill>
                  <a:schemeClr val="tx1"/>
                </a:solidFill>
                <a:effectLst/>
              </a:rPr>
              <a:t>y</a:t>
            </a:r>
            <a:r>
              <a:rPr kumimoji="0" lang="es-ES" altLang="es-ES" sz="1800" b="0" i="0" u="none" strike="noStrike" cap="none" normalizeH="0" baseline="0" dirty="0">
                <a:ln>
                  <a:noFill/>
                </a:ln>
                <a:solidFill>
                  <a:schemeClr val="tx1"/>
                </a:solidFill>
                <a:effectLst/>
              </a:rPr>
              <a:t> o el signo </a:t>
            </a:r>
            <a:r>
              <a:rPr kumimoji="0" lang="es-ES" altLang="es-ES" sz="1800" b="0" i="1" u="none" strike="noStrike" cap="none" normalizeH="0" baseline="0" dirty="0">
                <a:ln>
                  <a:noFill/>
                </a:ln>
                <a:solidFill>
                  <a:schemeClr val="tx1"/>
                </a:solidFill>
                <a:effectLst/>
              </a:rPr>
              <a:t>&amp;</a:t>
            </a:r>
            <a:r>
              <a:rPr kumimoji="0" lang="es-ES" altLang="es-ES" sz="1800" b="0" i="0" u="none" strike="noStrike" cap="none" normalizeH="0" baseline="0" dirty="0">
                <a:ln>
                  <a:noFill/>
                </a:ln>
                <a:solidFill>
                  <a:schemeClr val="tx1"/>
                </a:solidFill>
                <a:effectLst/>
              </a:rPr>
              <a:t>. Para tres o más autores, se usa el apellido del primer autor seguido de la locución latina </a:t>
            </a:r>
            <a:r>
              <a:rPr kumimoji="0" lang="es-ES" altLang="es-ES" sz="1800" b="0" i="1" u="none" strike="noStrike" cap="none" normalizeH="0" baseline="0" dirty="0">
                <a:ln>
                  <a:noFill/>
                </a:ln>
                <a:solidFill>
                  <a:schemeClr val="tx1"/>
                </a:solidFill>
                <a:effectLst/>
              </a:rPr>
              <a:t>et al.</a:t>
            </a:r>
            <a:r>
              <a:rPr kumimoji="0" lang="es-ES" altLang="es-ES" sz="1800" b="0" i="0" u="none" strike="noStrike" cap="none" normalizeH="0" baseline="0" dirty="0">
                <a:ln>
                  <a:noFill/>
                </a:ln>
                <a:solidFill>
                  <a:schemeClr val="tx1"/>
                </a:solidFill>
                <a:effectLst/>
              </a:rPr>
              <a:t>.   </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800" b="1" i="0" u="none" strike="noStrike" cap="none" normalizeH="0" baseline="0" dirty="0">
                <a:ln>
                  <a:noFill/>
                </a:ln>
                <a:solidFill>
                  <a:schemeClr val="tx1"/>
                </a:solidFill>
                <a:effectLst/>
              </a:rPr>
              <a:t>Identificación de Obras Múltiples del Mismo Autor:</a:t>
            </a:r>
            <a:r>
              <a:rPr kumimoji="0" lang="es-ES" altLang="es-ES" sz="1800" b="0" i="0" u="none" strike="noStrike" cap="none" normalizeH="0" baseline="0" dirty="0">
                <a:ln>
                  <a:noFill/>
                </a:ln>
                <a:solidFill>
                  <a:schemeClr val="tx1"/>
                </a:solidFill>
                <a:effectLst/>
              </a:rPr>
              <a:t> Si se citan dos o más textos del mismo autor publicados en el mismo año, se distingue cada obra añadiendo letras del abecedario después del año (p. ej., 2009a, 2009b).   </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800" b="1" i="0" u="none" strike="noStrike" cap="none" normalizeH="0" baseline="0" dirty="0">
                <a:ln>
                  <a:noFill/>
                </a:ln>
                <a:solidFill>
                  <a:schemeClr val="tx1"/>
                </a:solidFill>
                <a:effectLst/>
              </a:rPr>
              <a:t>Uso de </a:t>
            </a:r>
            <a:r>
              <a:rPr kumimoji="0" lang="es-ES" altLang="es-ES" sz="1800" b="1" i="1" u="none" strike="noStrike" cap="none" normalizeH="0" baseline="0" dirty="0">
                <a:ln>
                  <a:noFill/>
                </a:ln>
                <a:solidFill>
                  <a:schemeClr val="tx1"/>
                </a:solidFill>
                <a:effectLst/>
              </a:rPr>
              <a:t>Supra Nota</a:t>
            </a:r>
            <a:r>
              <a:rPr kumimoji="0" lang="es-ES" altLang="es-ES" sz="1800" b="1" i="0" u="none" strike="noStrike" cap="none" normalizeH="0" baseline="0" dirty="0">
                <a:ln>
                  <a:noFill/>
                </a:ln>
                <a:solidFill>
                  <a:schemeClr val="tx1"/>
                </a:solidFill>
                <a:effectLst/>
              </a:rPr>
              <a:t> y </a:t>
            </a:r>
            <a:r>
              <a:rPr kumimoji="0" lang="es-ES" altLang="es-ES" sz="1800" b="1" i="1" u="none" strike="noStrike" cap="none" normalizeH="0" baseline="0" dirty="0" err="1">
                <a:ln>
                  <a:noFill/>
                </a:ln>
                <a:solidFill>
                  <a:schemeClr val="tx1"/>
                </a:solidFill>
                <a:effectLst/>
              </a:rPr>
              <a:t>Op</a:t>
            </a:r>
            <a:r>
              <a:rPr kumimoji="0" lang="es-ES" altLang="es-ES" sz="1800" b="1" i="1" u="none" strike="noStrike" cap="none" normalizeH="0" baseline="0" dirty="0">
                <a:ln>
                  <a:noFill/>
                </a:ln>
                <a:solidFill>
                  <a:schemeClr val="tx1"/>
                </a:solidFill>
                <a:effectLst/>
              </a:rPr>
              <a:t>. Cit.</a:t>
            </a:r>
            <a:r>
              <a:rPr kumimoji="0" lang="es-ES" altLang="es-ES" sz="1800" b="1" i="0" u="none" strike="noStrike" cap="none" normalizeH="0" baseline="0" dirty="0">
                <a:ln>
                  <a:noFill/>
                </a:ln>
                <a:solidFill>
                  <a:schemeClr val="tx1"/>
                </a:solidFill>
                <a:effectLst/>
              </a:rPr>
              <a:t>:</a:t>
            </a:r>
            <a:r>
              <a:rPr kumimoji="0" lang="es-ES" altLang="es-ES" sz="1800" b="0" i="0" u="none" strike="noStrike" cap="none" normalizeH="0" baseline="0" dirty="0">
                <a:ln>
                  <a:noFill/>
                </a:ln>
                <a:solidFill>
                  <a:schemeClr val="tx1"/>
                </a:solidFill>
                <a:effectLst/>
              </a:rPr>
              <a:t> En textos largos o con muchas notas, si se vuelve a citar una obra que ya ha sido referenciada en una nota anterior, se utiliza la expresión </a:t>
            </a:r>
            <a:r>
              <a:rPr kumimoji="0" lang="es-ES" altLang="es-ES" sz="1800" b="0" i="1" u="none" strike="noStrike" cap="none" normalizeH="0" baseline="0" dirty="0">
                <a:ln>
                  <a:noFill/>
                </a:ln>
                <a:solidFill>
                  <a:schemeClr val="tx1"/>
                </a:solidFill>
                <a:effectLst/>
              </a:rPr>
              <a:t>supra nota</a:t>
            </a:r>
            <a:r>
              <a:rPr kumimoji="0" lang="es-ES" altLang="es-ES" sz="1800" b="0" i="0" u="none" strike="noStrike" cap="none" normalizeH="0" baseline="0" dirty="0">
                <a:ln>
                  <a:noFill/>
                </a:ln>
                <a:solidFill>
                  <a:schemeClr val="tx1"/>
                </a:solidFill>
                <a:effectLst/>
              </a:rPr>
              <a:t> (indicando el número de la nota original) o </a:t>
            </a:r>
            <a:r>
              <a:rPr kumimoji="0" lang="es-ES" altLang="es-ES" sz="1800" b="0" i="1" u="none" strike="noStrike" cap="none" normalizeH="0" baseline="0" dirty="0" err="1">
                <a:ln>
                  <a:noFill/>
                </a:ln>
                <a:solidFill>
                  <a:schemeClr val="tx1"/>
                </a:solidFill>
                <a:effectLst/>
              </a:rPr>
              <a:t>op</a:t>
            </a:r>
            <a:r>
              <a:rPr kumimoji="0" lang="es-ES" altLang="es-ES" sz="1800" b="0" i="1" u="none" strike="noStrike" cap="none" normalizeH="0" baseline="0" dirty="0">
                <a:ln>
                  <a:noFill/>
                </a:ln>
                <a:solidFill>
                  <a:schemeClr val="tx1"/>
                </a:solidFill>
                <a:effectLst/>
              </a:rPr>
              <a:t>. cit.</a:t>
            </a:r>
            <a:r>
              <a:rPr kumimoji="0" lang="es-ES" altLang="es-ES" sz="1800" b="0" i="0" u="none" strike="noStrike" cap="none" normalizeH="0" baseline="0" dirty="0">
                <a:ln>
                  <a:noFill/>
                </a:ln>
                <a:solidFill>
                  <a:schemeClr val="tx1"/>
                </a:solidFill>
                <a:effectLst/>
              </a:rPr>
              <a:t>.   </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800" b="1" i="0" u="none" strike="noStrike" cap="none" normalizeH="0" baseline="0" dirty="0">
                <a:ln>
                  <a:noFill/>
                </a:ln>
                <a:solidFill>
                  <a:schemeClr val="tx1"/>
                </a:solidFill>
                <a:effectLst/>
              </a:rPr>
              <a:t>Uso de </a:t>
            </a:r>
            <a:r>
              <a:rPr kumimoji="0" lang="es-ES" altLang="es-ES" sz="1800" b="1" i="1" u="none" strike="noStrike" cap="none" normalizeH="0" baseline="0" dirty="0">
                <a:ln>
                  <a:noFill/>
                </a:ln>
                <a:solidFill>
                  <a:schemeClr val="tx1"/>
                </a:solidFill>
                <a:effectLst/>
              </a:rPr>
              <a:t>Ídem</a:t>
            </a:r>
            <a:r>
              <a:rPr kumimoji="0" lang="es-ES" altLang="es-ES" sz="1800" b="1" i="0" u="none" strike="noStrike" cap="none" normalizeH="0" baseline="0" dirty="0">
                <a:ln>
                  <a:noFill/>
                </a:ln>
                <a:solidFill>
                  <a:schemeClr val="tx1"/>
                </a:solidFill>
                <a:effectLst/>
              </a:rPr>
              <a:t> e </a:t>
            </a:r>
            <a:r>
              <a:rPr kumimoji="0" lang="es-ES" altLang="es-ES" sz="1800" b="1" i="1" u="none" strike="noStrike" cap="none" normalizeH="0" baseline="0" dirty="0">
                <a:ln>
                  <a:noFill/>
                </a:ln>
                <a:solidFill>
                  <a:schemeClr val="tx1"/>
                </a:solidFill>
                <a:effectLst/>
              </a:rPr>
              <a:t>Ibidem</a:t>
            </a:r>
            <a:r>
              <a:rPr kumimoji="0" lang="es-ES" altLang="es-ES" sz="1800" b="1" i="0" u="none" strike="noStrike" cap="none" normalizeH="0" baseline="0" dirty="0">
                <a:ln>
                  <a:noFill/>
                </a:ln>
                <a:solidFill>
                  <a:schemeClr val="tx1"/>
                </a:solidFill>
                <a:effectLst/>
              </a:rPr>
              <a:t>:</a:t>
            </a:r>
            <a:endParaRPr kumimoji="0" lang="es-ES" altLang="es-ES" sz="1800" b="0" i="0" u="none" strike="noStrike" cap="none" normalizeH="0" baseline="0" dirty="0">
              <a:ln>
                <a:noFill/>
              </a:ln>
              <a:solidFill>
                <a:schemeClr val="tx1"/>
              </a:solidFill>
              <a:effectLst/>
            </a:endParaRPr>
          </a:p>
          <a:p>
            <a:pPr marL="457200" marR="0" lvl="1" indent="0" algn="just" defTabSz="914400" rtl="0" eaLnBrk="0" fontAlgn="base" latinLnBrk="0" hangingPunct="0">
              <a:lnSpc>
                <a:spcPct val="100000"/>
              </a:lnSpc>
              <a:spcBef>
                <a:spcPct val="0"/>
              </a:spcBef>
              <a:spcAft>
                <a:spcPct val="0"/>
              </a:spcAft>
              <a:buClrTx/>
              <a:buSzTx/>
              <a:tabLst/>
            </a:pPr>
            <a:r>
              <a:rPr kumimoji="0" lang="es-ES" altLang="es-ES" sz="1800" b="1" i="1" u="none" strike="noStrike" cap="none" normalizeH="0" baseline="0" dirty="0">
                <a:ln>
                  <a:noFill/>
                </a:ln>
                <a:solidFill>
                  <a:schemeClr val="tx1"/>
                </a:solidFill>
                <a:effectLst/>
              </a:rPr>
              <a:t>Ídem</a:t>
            </a:r>
            <a:r>
              <a:rPr kumimoji="0" lang="es-ES" altLang="es-ES" sz="1800" b="1" i="0" u="none" strike="noStrike" cap="none" normalizeH="0" baseline="0" dirty="0">
                <a:ln>
                  <a:noFill/>
                </a:ln>
                <a:solidFill>
                  <a:schemeClr val="tx1"/>
                </a:solidFill>
                <a:effectLst/>
              </a:rPr>
              <a:t> (Id.):</a:t>
            </a:r>
            <a:r>
              <a:rPr kumimoji="0" lang="es-ES" altLang="es-ES" sz="1800" b="0" i="0" u="none" strike="noStrike" cap="none" normalizeH="0" baseline="0" dirty="0">
                <a:ln>
                  <a:noFill/>
                </a:ln>
                <a:solidFill>
                  <a:schemeClr val="tx1"/>
                </a:solidFill>
                <a:effectLst/>
              </a:rPr>
              <a:t> Se usa cuando la nota alude al </a:t>
            </a:r>
            <a:r>
              <a:rPr kumimoji="0" lang="es-ES" altLang="es-ES" sz="1800" b="1" i="0" u="none" strike="noStrike" cap="none" normalizeH="0" baseline="0" dirty="0">
                <a:ln>
                  <a:noFill/>
                </a:ln>
                <a:solidFill>
                  <a:schemeClr val="tx1"/>
                </a:solidFill>
                <a:effectLst/>
              </a:rPr>
              <a:t>mismo autor, obra y página</a:t>
            </a:r>
            <a:r>
              <a:rPr kumimoji="0" lang="es-ES" altLang="es-ES" sz="1800" b="0" i="0" u="none" strike="noStrike" cap="none" normalizeH="0" baseline="0" dirty="0">
                <a:ln>
                  <a:noFill/>
                </a:ln>
                <a:solidFill>
                  <a:schemeClr val="tx1"/>
                </a:solidFill>
                <a:effectLst/>
              </a:rPr>
              <a:t> referida en la nota inmediatamente anterior.   </a:t>
            </a:r>
          </a:p>
          <a:p>
            <a:pPr marL="457200" marR="0" lvl="1" indent="0" algn="just" defTabSz="914400" rtl="0" eaLnBrk="0" fontAlgn="base" latinLnBrk="0" hangingPunct="0">
              <a:lnSpc>
                <a:spcPct val="100000"/>
              </a:lnSpc>
              <a:spcBef>
                <a:spcPct val="0"/>
              </a:spcBef>
              <a:spcAft>
                <a:spcPct val="0"/>
              </a:spcAft>
              <a:buClrTx/>
              <a:buSzTx/>
              <a:tabLst/>
            </a:pPr>
            <a:r>
              <a:rPr kumimoji="0" lang="es-ES" altLang="es-ES" sz="1800" b="1" i="1" u="none" strike="noStrike" cap="none" normalizeH="0" baseline="0" dirty="0">
                <a:ln>
                  <a:noFill/>
                </a:ln>
                <a:solidFill>
                  <a:schemeClr val="tx1"/>
                </a:solidFill>
                <a:effectLst/>
              </a:rPr>
              <a:t>Ibidem</a:t>
            </a:r>
            <a:r>
              <a:rPr kumimoji="0" lang="es-ES" altLang="es-ES" sz="1800" b="1" i="0" u="none" strike="noStrike" cap="none" normalizeH="0" baseline="0" dirty="0">
                <a:ln>
                  <a:noFill/>
                </a:ln>
                <a:solidFill>
                  <a:schemeClr val="tx1"/>
                </a:solidFill>
                <a:effectLst/>
              </a:rPr>
              <a:t> (Ib. o Ibid.):</a:t>
            </a:r>
            <a:r>
              <a:rPr kumimoji="0" lang="es-ES" altLang="es-ES" sz="1800" b="0" i="0" u="none" strike="noStrike" cap="none" normalizeH="0" baseline="0" dirty="0">
                <a:ln>
                  <a:noFill/>
                </a:ln>
                <a:solidFill>
                  <a:schemeClr val="tx1"/>
                </a:solidFill>
                <a:effectLst/>
              </a:rPr>
              <a:t> Se usa cuando la nota alude al </a:t>
            </a:r>
            <a:r>
              <a:rPr kumimoji="0" lang="es-ES" altLang="es-ES" sz="1800" b="1" i="0" u="none" strike="noStrike" cap="none" normalizeH="0" baseline="0" dirty="0">
                <a:ln>
                  <a:noFill/>
                </a:ln>
                <a:solidFill>
                  <a:schemeClr val="tx1"/>
                </a:solidFill>
                <a:effectLst/>
              </a:rPr>
              <a:t>mismo documento</a:t>
            </a:r>
            <a:r>
              <a:rPr kumimoji="0" lang="es-ES" altLang="es-ES" sz="1800" b="0" i="0" u="none" strike="noStrike" cap="none" normalizeH="0" baseline="0" dirty="0">
                <a:ln>
                  <a:noFill/>
                </a:ln>
                <a:solidFill>
                  <a:schemeClr val="tx1"/>
                </a:solidFill>
                <a:effectLst/>
              </a:rPr>
              <a:t> mencionado en la nota inmediatamente anterior, pero la información referida está en </a:t>
            </a:r>
            <a:r>
              <a:rPr kumimoji="0" lang="es-ES" altLang="es-ES" sz="1800" b="1" i="0" u="none" strike="noStrike" cap="none" normalizeH="0" baseline="0" dirty="0">
                <a:ln>
                  <a:noFill/>
                </a:ln>
                <a:solidFill>
                  <a:schemeClr val="tx1"/>
                </a:solidFill>
                <a:effectLst/>
              </a:rPr>
              <a:t>otra página</a:t>
            </a:r>
            <a:r>
              <a:rPr kumimoji="0" lang="es-ES" altLang="es-ES" sz="1800" b="0" i="0" u="none" strike="noStrike" cap="none" normalizeH="0" baseline="0" dirty="0">
                <a:ln>
                  <a:noFill/>
                </a:ln>
                <a:solidFill>
                  <a:schemeClr val="tx1"/>
                </a:solidFill>
                <a:effectLst/>
              </a:rPr>
              <a:t>; se agrega la página respectiva.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7" name="Marcador de pie de página 11">
            <a:extLst>
              <a:ext uri="{FF2B5EF4-FFF2-40B4-BE49-F238E27FC236}">
                <a16:creationId xmlns:a16="http://schemas.microsoft.com/office/drawing/2014/main" id="{4A821C6F-ADEA-EC2A-6152-D3F7BDE3BC03}"/>
              </a:ext>
            </a:extLst>
          </p:cNvPr>
          <p:cNvSpPr txBox="1">
            <a:spLocks noGrp="1"/>
          </p:cNvSpPr>
          <p:nvPr>
            <p:ph type="ftr" sz="quarter" idx="11"/>
          </p:nvPr>
        </p:nvSpPr>
        <p:spPr>
          <a:xfrm>
            <a:off x="3609766" y="6491872"/>
            <a:ext cx="5024283" cy="600164"/>
          </a:xfrm>
          <a:prstGeom prst="rect">
            <a:avLst/>
          </a:prstGeom>
          <a:noFill/>
        </p:spPr>
        <p:txBody>
          <a:bodyPr wrap="square" rtlCol="0">
            <a:spAutoFit/>
          </a:bodyPr>
          <a:lstStyle/>
          <a:p>
            <a:pPr algn="ctr"/>
            <a:r>
              <a:rPr lang="es-ES" sz="1050" b="1" spc="300" dirty="0">
                <a:latin typeface="Gill Sans Nova Light" panose="020B0302020104020203" pitchFamily="34" charset="0"/>
              </a:rPr>
              <a:t>Referencias del libro: “cómo escribir ensayos; manual de investigación jurídica y socio jurídica”</a:t>
            </a:r>
          </a:p>
          <a:p>
            <a:endParaRPr lang="es-ES" dirty="0"/>
          </a:p>
        </p:txBody>
      </p:sp>
    </p:spTree>
    <p:extLst>
      <p:ext uri="{BB962C8B-B14F-4D97-AF65-F5344CB8AC3E}">
        <p14:creationId xmlns:p14="http://schemas.microsoft.com/office/powerpoint/2010/main" val="1588862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2F4D15-5EFD-2428-50E9-5CF2BDA5C9DD}"/>
              </a:ext>
            </a:extLst>
          </p:cNvPr>
          <p:cNvSpPr>
            <a:spLocks noGrp="1"/>
          </p:cNvSpPr>
          <p:nvPr>
            <p:ph type="title"/>
          </p:nvPr>
        </p:nvSpPr>
        <p:spPr/>
        <p:txBody>
          <a:bodyPr/>
          <a:lstStyle/>
          <a:p>
            <a:r>
              <a:rPr lang="es-ES"/>
              <a:t>Construcción de la Bibliografía Final</a:t>
            </a:r>
            <a:endParaRPr lang="es-ES" dirty="0"/>
          </a:p>
        </p:txBody>
      </p:sp>
      <p:sp>
        <p:nvSpPr>
          <p:cNvPr id="3" name="Marcador de número de diapositiva 2">
            <a:extLst>
              <a:ext uri="{FF2B5EF4-FFF2-40B4-BE49-F238E27FC236}">
                <a16:creationId xmlns:a16="http://schemas.microsoft.com/office/drawing/2014/main" id="{2F82CF01-B734-D18E-EF89-15C7A8CDBCB1}"/>
              </a:ext>
            </a:extLst>
          </p:cNvPr>
          <p:cNvSpPr>
            <a:spLocks noGrp="1"/>
          </p:cNvSpPr>
          <p:nvPr>
            <p:ph type="sldNum" sz="quarter" idx="12"/>
          </p:nvPr>
        </p:nvSpPr>
        <p:spPr/>
        <p:txBody>
          <a:bodyPr/>
          <a:lstStyle/>
          <a:p>
            <a:pPr rtl="0"/>
            <a:fld id="{84D792B7-0397-C047-AE12-1A03F7E3DC83}" type="slidenum">
              <a:rPr lang="es-ES" smtClean="0"/>
              <a:t>14</a:t>
            </a:fld>
            <a:endParaRPr lang="es-ES" dirty="0"/>
          </a:p>
        </p:txBody>
      </p:sp>
      <p:sp>
        <p:nvSpPr>
          <p:cNvPr id="4" name="Marcador de pie de página 3">
            <a:extLst>
              <a:ext uri="{FF2B5EF4-FFF2-40B4-BE49-F238E27FC236}">
                <a16:creationId xmlns:a16="http://schemas.microsoft.com/office/drawing/2014/main" id="{6F075F64-3A57-5BAA-DE7B-C1D74AC67010}"/>
              </a:ext>
            </a:extLst>
          </p:cNvPr>
          <p:cNvSpPr>
            <a:spLocks noGrp="1"/>
          </p:cNvSpPr>
          <p:nvPr>
            <p:ph type="ftr" sz="quarter" idx="11"/>
          </p:nvPr>
        </p:nvSpPr>
        <p:spPr/>
        <p:txBody>
          <a:bodyPr/>
          <a:lstStyle/>
          <a:p>
            <a:pPr rtl="0"/>
            <a:r>
              <a:rPr lang="es-ES"/>
              <a:t>}</a:t>
            </a:r>
            <a:endParaRPr lang="es-ES" dirty="0"/>
          </a:p>
        </p:txBody>
      </p:sp>
      <p:sp>
        <p:nvSpPr>
          <p:cNvPr id="5" name="Marcador de fecha 4">
            <a:extLst>
              <a:ext uri="{FF2B5EF4-FFF2-40B4-BE49-F238E27FC236}">
                <a16:creationId xmlns:a16="http://schemas.microsoft.com/office/drawing/2014/main" id="{93098677-9D19-24BF-760A-2FA2E83F9C6B}"/>
              </a:ext>
            </a:extLst>
          </p:cNvPr>
          <p:cNvSpPr>
            <a:spLocks noGrp="1"/>
          </p:cNvSpPr>
          <p:nvPr>
            <p:ph type="dt" sz="half" idx="10"/>
          </p:nvPr>
        </p:nvSpPr>
        <p:spPr/>
        <p:txBody>
          <a:bodyPr/>
          <a:lstStyle/>
          <a:p>
            <a:pPr rtl="0"/>
            <a:r>
              <a:rPr lang="es-ES"/>
              <a:t>20XX</a:t>
            </a:r>
            <a:endParaRPr lang="es-ES" dirty="0"/>
          </a:p>
        </p:txBody>
      </p:sp>
      <p:sp>
        <p:nvSpPr>
          <p:cNvPr id="6" name="Rectangle 1">
            <a:extLst>
              <a:ext uri="{FF2B5EF4-FFF2-40B4-BE49-F238E27FC236}">
                <a16:creationId xmlns:a16="http://schemas.microsoft.com/office/drawing/2014/main" id="{D2CEDA67-D475-9E99-7A32-EFCCDC82589F}"/>
              </a:ext>
            </a:extLst>
          </p:cNvPr>
          <p:cNvSpPr>
            <a:spLocks noChangeArrowheads="1"/>
          </p:cNvSpPr>
          <p:nvPr/>
        </p:nvSpPr>
        <p:spPr bwMode="auto">
          <a:xfrm>
            <a:off x="616639" y="1397674"/>
            <a:ext cx="10956091"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a:ln>
                  <a:noFill/>
                </a:ln>
                <a:solidFill>
                  <a:schemeClr val="tx1"/>
                </a:solidFill>
                <a:effectLst/>
              </a:rPr>
              <a:t>La bibliografía final debe incluir únicamente los documentos efectivamente citados en el ensayo y se organiza en tres categorías principales, facilitando la identificación y el rigor.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a:ln>
                  <a:noFill/>
                </a:ln>
                <a:solidFill>
                  <a:schemeClr val="tx1"/>
                </a:solidFill>
                <a:effectLst/>
              </a:rPr>
              <a:t>  </a:t>
            </a:r>
          </a:p>
          <a:p>
            <a:pPr marL="0" marR="0" lvl="0" indent="0" algn="just" defTabSz="914400" rtl="0" eaLnBrk="0" fontAlgn="base" latinLnBrk="0" hangingPunct="0">
              <a:lnSpc>
                <a:spcPct val="100000"/>
              </a:lnSpc>
              <a:spcBef>
                <a:spcPct val="0"/>
              </a:spcBef>
              <a:spcAft>
                <a:spcPct val="0"/>
              </a:spcAft>
              <a:buClrTx/>
              <a:buSzTx/>
              <a:buFontTx/>
              <a:buAutoNum type="arabicPeriod"/>
              <a:tabLst/>
            </a:pPr>
            <a:r>
              <a:rPr kumimoji="0" lang="es-ES" altLang="es-ES" sz="2000" b="1" i="0" u="none" strike="noStrike" cap="none" normalizeH="0" baseline="0">
                <a:ln>
                  <a:noFill/>
                </a:ln>
                <a:solidFill>
                  <a:schemeClr val="tx1"/>
                </a:solidFill>
                <a:effectLst/>
              </a:rPr>
              <a:t>Libros, Artículos Académicos y Documentos:</a:t>
            </a:r>
            <a:r>
              <a:rPr kumimoji="0" lang="es-ES" altLang="es-ES" sz="2000" b="0" i="0" u="none" strike="noStrike" cap="none" normalizeH="0" baseline="0">
                <a:ln>
                  <a:noFill/>
                </a:ln>
                <a:solidFill>
                  <a:schemeClr val="tx1"/>
                </a:solidFill>
                <a:effectLst/>
              </a:rPr>
              <a:t> Ordenados alfabéticamente por el apellido del autor, con el título de la obra en cursiva.   </a:t>
            </a:r>
          </a:p>
          <a:p>
            <a:pPr marL="0" marR="0" lvl="0" indent="0" algn="just" defTabSz="914400" rtl="0" eaLnBrk="0" fontAlgn="base" latinLnBrk="0" hangingPunct="0">
              <a:lnSpc>
                <a:spcPct val="100000"/>
              </a:lnSpc>
              <a:spcBef>
                <a:spcPct val="0"/>
              </a:spcBef>
              <a:spcAft>
                <a:spcPct val="0"/>
              </a:spcAft>
              <a:buClrTx/>
              <a:buSzTx/>
              <a:tabLst/>
            </a:pPr>
            <a:endParaRPr kumimoji="0" lang="es-ES" altLang="es-ES" sz="2000" b="0" i="0" u="none" strike="noStrike" cap="none" normalizeH="0" baseline="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AutoNum type="arabicPeriod" startAt="2"/>
              <a:tabLst/>
            </a:pPr>
            <a:r>
              <a:rPr kumimoji="0" lang="es-ES" altLang="es-ES" sz="2000" b="1" i="0" u="none" strike="noStrike" cap="none" normalizeH="0" baseline="0">
                <a:ln>
                  <a:noFill/>
                </a:ln>
                <a:solidFill>
                  <a:schemeClr val="tx1"/>
                </a:solidFill>
                <a:effectLst/>
              </a:rPr>
              <a:t>Fuentes Formales del Derecho:</a:t>
            </a:r>
            <a:r>
              <a:rPr kumimoji="0" lang="es-ES" altLang="es-ES" sz="2000" b="0" i="0" u="none" strike="noStrike" cap="none" normalizeH="0" baseline="0">
                <a:ln>
                  <a:noFill/>
                </a:ln>
                <a:solidFill>
                  <a:schemeClr val="tx1"/>
                </a:solidFill>
                <a:effectLst/>
              </a:rPr>
              <a:t> Listado de leyes, tratados y jurisprudencia citados. Para la legislación, se requiere el número de la ley, fecha de publicación, y denominación. Para la jurisprudencia, las partes, año, tribunal y fecha de dictación. </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2000" b="0" i="0" u="none" strike="noStrike" cap="none" normalizeH="0" baseline="0">
                <a:ln>
                  <a:noFill/>
                </a:ln>
                <a:solidFill>
                  <a:schemeClr val="tx1"/>
                </a:solidFill>
                <a:effectLst/>
              </a:rPr>
              <a:t>  </a:t>
            </a:r>
          </a:p>
          <a:p>
            <a:pPr marL="0" marR="0" lvl="0" indent="0" algn="just" defTabSz="914400" rtl="0" eaLnBrk="0" fontAlgn="base" latinLnBrk="0" hangingPunct="0">
              <a:lnSpc>
                <a:spcPct val="100000"/>
              </a:lnSpc>
              <a:spcBef>
                <a:spcPct val="0"/>
              </a:spcBef>
              <a:spcAft>
                <a:spcPct val="0"/>
              </a:spcAft>
              <a:buClrTx/>
              <a:buSzTx/>
              <a:buFontTx/>
              <a:buAutoNum type="arabicPeriod" startAt="3"/>
              <a:tabLst/>
            </a:pPr>
            <a:r>
              <a:rPr kumimoji="0" lang="es-ES" altLang="es-ES" sz="2000" b="1" i="0" u="none" strike="noStrike" cap="none" normalizeH="0" baseline="0">
                <a:ln>
                  <a:noFill/>
                </a:ln>
                <a:solidFill>
                  <a:schemeClr val="tx1"/>
                </a:solidFill>
                <a:effectLst/>
              </a:rPr>
              <a:t>Sitios Web:</a:t>
            </a:r>
            <a:r>
              <a:rPr kumimoji="0" lang="es-ES" altLang="es-ES" sz="2000" b="0" i="0" u="none" strike="noStrike" cap="none" normalizeH="0" baseline="0">
                <a:ln>
                  <a:noFill/>
                </a:ln>
                <a:solidFill>
                  <a:schemeClr val="tx1"/>
                </a:solidFill>
                <a:effectLst/>
              </a:rPr>
              <a:t> Listados alfabéticamente, incluyendo la dirección exacta y la </a:t>
            </a:r>
            <a:r>
              <a:rPr kumimoji="0" lang="es-ES" altLang="es-ES" sz="2000" b="1" i="0" u="none" strike="noStrike" cap="none" normalizeH="0" baseline="0">
                <a:ln>
                  <a:noFill/>
                </a:ln>
                <a:solidFill>
                  <a:schemeClr val="tx1"/>
                </a:solidFill>
                <a:effectLst/>
              </a:rPr>
              <a:t>fecha de la última visita</a:t>
            </a:r>
            <a:r>
              <a:rPr kumimoji="0" lang="es-ES" altLang="es-ES" sz="2000" b="0" i="0" u="none" strike="noStrike" cap="none" normalizeH="0" baseline="0">
                <a:ln>
                  <a:noFill/>
                </a:ln>
                <a:solidFill>
                  <a:schemeClr val="tx1"/>
                </a:solidFill>
                <a:effectLst/>
              </a:rPr>
              <a:t>, debido a la variabilidad de los contenidos digitales.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7" name="Marcador de pie de página 11">
            <a:extLst>
              <a:ext uri="{FF2B5EF4-FFF2-40B4-BE49-F238E27FC236}">
                <a16:creationId xmlns:a16="http://schemas.microsoft.com/office/drawing/2014/main" id="{50774E65-2075-EE87-512B-5CFA2715532A}"/>
              </a:ext>
            </a:extLst>
          </p:cNvPr>
          <p:cNvSpPr txBox="1">
            <a:spLocks/>
          </p:cNvSpPr>
          <p:nvPr/>
        </p:nvSpPr>
        <p:spPr>
          <a:xfrm>
            <a:off x="3640464" y="6491872"/>
            <a:ext cx="4962888" cy="600164"/>
          </a:xfrm>
          <a:prstGeom prst="rect">
            <a:avLst/>
          </a:prstGeom>
          <a:noFill/>
        </p:spPr>
        <p:txBody>
          <a:bodyPr vert="horz" wrap="square" lIns="91440" tIns="45720" rIns="91440" bIns="45720" rtlCol="0" anchor="ctr">
            <a:spAutoFit/>
          </a:bodyPr>
          <a:lstStyle>
            <a:defPPr rtl="0">
              <a:defRPr lang="es-ES"/>
            </a:defPPr>
            <a:lvl1pPr marL="0" algn="ctr" defTabSz="914400" rtl="0" eaLnBrk="1" latinLnBrk="0" hangingPunct="1">
              <a:defRPr lang="es-ES" sz="1200" kern="1200" spc="300" baseline="0">
                <a:solidFill>
                  <a:schemeClr val="tx1"/>
                </a:solidFill>
                <a:latin typeface="Gill Sans Nova Light" panose="020B0302020104020203" pitchFamily="34" charset="0"/>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a:lstStyle>
          <a:p>
            <a:r>
              <a:rPr lang="es-ES" sz="1050" b="1"/>
              <a:t>Referencias del libro: “cómo escribir ensayos; manual de investigación jurídica y socio jurídica”</a:t>
            </a:r>
          </a:p>
          <a:p>
            <a:endParaRPr lang="es-ES" dirty="0"/>
          </a:p>
        </p:txBody>
      </p:sp>
    </p:spTree>
    <p:extLst>
      <p:ext uri="{BB962C8B-B14F-4D97-AF65-F5344CB8AC3E}">
        <p14:creationId xmlns:p14="http://schemas.microsoft.com/office/powerpoint/2010/main" val="298482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Marcador de contenido 13">
            <a:extLst>
              <a:ext uri="{FF2B5EF4-FFF2-40B4-BE49-F238E27FC236}">
                <a16:creationId xmlns:a16="http://schemas.microsoft.com/office/drawing/2014/main" id="{8619108F-9DCE-961C-B6C4-4300C1D18427}"/>
              </a:ext>
            </a:extLst>
          </p:cNvPr>
          <p:cNvGraphicFramePr>
            <a:graphicFrameLocks noGrp="1"/>
          </p:cNvGraphicFramePr>
          <p:nvPr>
            <p:ph idx="1"/>
            <p:extLst>
              <p:ext uri="{D42A27DB-BD31-4B8C-83A1-F6EECF244321}">
                <p14:modId xmlns:p14="http://schemas.microsoft.com/office/powerpoint/2010/main" val="3778478415"/>
              </p:ext>
            </p:extLst>
          </p:nvPr>
        </p:nvGraphicFramePr>
        <p:xfrm>
          <a:off x="6094685" y="427318"/>
          <a:ext cx="5651839" cy="5993578"/>
        </p:xfrm>
        <a:graphic>
          <a:graphicData uri="http://schemas.openxmlformats.org/drawingml/2006/table">
            <a:tbl>
              <a:tblPr/>
              <a:tblGrid>
                <a:gridCol w="1412960">
                  <a:extLst>
                    <a:ext uri="{9D8B030D-6E8A-4147-A177-3AD203B41FA5}">
                      <a16:colId xmlns:a16="http://schemas.microsoft.com/office/drawing/2014/main" val="3982738428"/>
                    </a:ext>
                  </a:extLst>
                </a:gridCol>
                <a:gridCol w="1412960">
                  <a:extLst>
                    <a:ext uri="{9D8B030D-6E8A-4147-A177-3AD203B41FA5}">
                      <a16:colId xmlns:a16="http://schemas.microsoft.com/office/drawing/2014/main" val="1840983724"/>
                    </a:ext>
                  </a:extLst>
                </a:gridCol>
                <a:gridCol w="1989030">
                  <a:extLst>
                    <a:ext uri="{9D8B030D-6E8A-4147-A177-3AD203B41FA5}">
                      <a16:colId xmlns:a16="http://schemas.microsoft.com/office/drawing/2014/main" val="4154044042"/>
                    </a:ext>
                  </a:extLst>
                </a:gridCol>
                <a:gridCol w="836889">
                  <a:extLst>
                    <a:ext uri="{9D8B030D-6E8A-4147-A177-3AD203B41FA5}">
                      <a16:colId xmlns:a16="http://schemas.microsoft.com/office/drawing/2014/main" val="3466051675"/>
                    </a:ext>
                  </a:extLst>
                </a:gridCol>
              </a:tblGrid>
              <a:tr h="178773">
                <a:tc>
                  <a:txBody>
                    <a:bodyPr/>
                    <a:lstStyle/>
                    <a:p>
                      <a:pPr>
                        <a:buNone/>
                      </a:pPr>
                      <a:r>
                        <a:rPr lang="es-ES" sz="1050">
                          <a:solidFill>
                            <a:schemeClr val="bg1"/>
                          </a:solidFill>
                        </a:rPr>
                        <a:t>Eje</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a:solidFill>
                            <a:schemeClr val="bg1"/>
                          </a:solidFill>
                        </a:rPr>
                        <a:t>Criterio</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a:solidFill>
                            <a:schemeClr val="bg1"/>
                          </a:solidFill>
                        </a:rPr>
                        <a:t>Descripción</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dirty="0">
                          <a:solidFill>
                            <a:schemeClr val="bg1"/>
                          </a:solidFill>
                        </a:rPr>
                        <a:t>Ponderación</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442524121"/>
                  </a:ext>
                </a:extLst>
              </a:tr>
              <a:tr h="730280">
                <a:tc>
                  <a:txBody>
                    <a:bodyPr/>
                    <a:lstStyle/>
                    <a:p>
                      <a:pPr>
                        <a:buNone/>
                      </a:pPr>
                      <a:r>
                        <a:rPr lang="es-ES" sz="1050" b="1" dirty="0">
                          <a:solidFill>
                            <a:schemeClr val="bg1"/>
                          </a:solidFill>
                        </a:rPr>
                        <a:t> I. Aspectos formales</a:t>
                      </a:r>
                      <a:endParaRPr lang="es-ES" sz="1050" dirty="0">
                        <a:solidFill>
                          <a:schemeClr val="bg1"/>
                        </a:solidFill>
                      </a:endParaRP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a:solidFill>
                            <a:schemeClr val="bg1"/>
                          </a:solidFill>
                        </a:rPr>
                        <a:t>Presentación, citas y bibliografía</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a:solidFill>
                            <a:schemeClr val="bg1"/>
                          </a:solidFill>
                        </a:rPr>
                        <a:t>Cumple con la extensión, formato, tipo de letra, notas y normas de citación.</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dirty="0">
                          <a:solidFill>
                            <a:schemeClr val="bg1"/>
                          </a:solidFill>
                        </a:rPr>
                        <a:t>10%</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110580644"/>
                  </a:ext>
                </a:extLst>
              </a:tr>
              <a:tr h="873592">
                <a:tc>
                  <a:txBody>
                    <a:bodyPr/>
                    <a:lstStyle/>
                    <a:p>
                      <a:pPr>
                        <a:buNone/>
                      </a:pPr>
                      <a:r>
                        <a:rPr lang="es-ES" sz="1050" b="1" dirty="0">
                          <a:solidFill>
                            <a:schemeClr val="bg1"/>
                          </a:solidFill>
                        </a:rPr>
                        <a:t> II. Introducción</a:t>
                      </a:r>
                      <a:endParaRPr lang="es-ES" sz="1050" dirty="0">
                        <a:solidFill>
                          <a:schemeClr val="bg1"/>
                        </a:solidFill>
                      </a:endParaRP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a:solidFill>
                            <a:schemeClr val="bg1"/>
                          </a:solidFill>
                        </a:rPr>
                        <a:t>Planteamiento del problema</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a:solidFill>
                            <a:schemeClr val="bg1"/>
                          </a:solidFill>
                        </a:rPr>
                        <a:t>Presenta el tema, la ideología escogida y la coyuntura histórica; formula una pregunta o hipótesis clara.</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dirty="0">
                          <a:solidFill>
                            <a:schemeClr val="bg1"/>
                          </a:solidFill>
                        </a:rPr>
                        <a:t>10%</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958541958"/>
                  </a:ext>
                </a:extLst>
              </a:tr>
              <a:tr h="1303531">
                <a:tc>
                  <a:txBody>
                    <a:bodyPr/>
                    <a:lstStyle/>
                    <a:p>
                      <a:pPr>
                        <a:buNone/>
                      </a:pPr>
                      <a:r>
                        <a:rPr lang="es-ES" sz="1050" b="1" dirty="0">
                          <a:solidFill>
                            <a:schemeClr val="bg1"/>
                          </a:solidFill>
                        </a:rPr>
                        <a:t> III. Desarrollo   </a:t>
                      </a:r>
                    </a:p>
                    <a:p>
                      <a:pPr>
                        <a:buNone/>
                      </a:pPr>
                      <a:r>
                        <a:rPr lang="es-ES" sz="1050" b="1" dirty="0">
                          <a:solidFill>
                            <a:schemeClr val="bg1"/>
                          </a:solidFill>
                        </a:rPr>
                        <a:t> Argumentativo</a:t>
                      </a:r>
                      <a:endParaRPr lang="es-ES" sz="1050" dirty="0">
                        <a:solidFill>
                          <a:schemeClr val="bg1"/>
                        </a:solidFill>
                      </a:endParaRP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a:solidFill>
                            <a:schemeClr val="bg1"/>
                          </a:solidFill>
                        </a:rPr>
                        <a:t>Profundidad y coherencia del análisis</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dirty="0">
                          <a:solidFill>
                            <a:schemeClr val="bg1"/>
                          </a:solidFill>
                        </a:rPr>
                        <a:t>Expone con claridad los argumentos, integra fuentes, demuestra comprensión del contexto y pensamiento crítico.</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dirty="0">
                          <a:solidFill>
                            <a:schemeClr val="bg1"/>
                          </a:solidFill>
                        </a:rPr>
                        <a:t>40%</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718643333"/>
                  </a:ext>
                </a:extLst>
              </a:tr>
              <a:tr h="1016905">
                <a:tc>
                  <a:txBody>
                    <a:bodyPr/>
                    <a:lstStyle/>
                    <a:p>
                      <a:pPr>
                        <a:buNone/>
                      </a:pPr>
                      <a:r>
                        <a:rPr lang="es-ES" sz="1050" b="1" dirty="0">
                          <a:solidFill>
                            <a:schemeClr val="bg1"/>
                          </a:solidFill>
                        </a:rPr>
                        <a:t> IV. Uso de fuentes</a:t>
                      </a:r>
                      <a:endParaRPr lang="es-ES" sz="1050" dirty="0">
                        <a:solidFill>
                          <a:schemeClr val="bg1"/>
                        </a:solidFill>
                      </a:endParaRP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a:solidFill>
                            <a:schemeClr val="bg1"/>
                          </a:solidFill>
                        </a:rPr>
                        <a:t>Pertinencia y dominio</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dirty="0">
                          <a:solidFill>
                            <a:schemeClr val="bg1"/>
                          </a:solidFill>
                        </a:rPr>
                        <a:t>Incorpora y relaciona adecuadamente las fuentes primarias e historiográficas, interpretándolas críticamente.</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dirty="0">
                          <a:solidFill>
                            <a:schemeClr val="bg1"/>
                          </a:solidFill>
                        </a:rPr>
                        <a:t>20%</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26950017"/>
                  </a:ext>
                </a:extLst>
              </a:tr>
              <a:tr h="1016905">
                <a:tc>
                  <a:txBody>
                    <a:bodyPr/>
                    <a:lstStyle/>
                    <a:p>
                      <a:pPr>
                        <a:buNone/>
                      </a:pPr>
                      <a:r>
                        <a:rPr lang="es-ES" sz="1050" b="1" dirty="0">
                          <a:solidFill>
                            <a:schemeClr val="bg1"/>
                          </a:solidFill>
                        </a:rPr>
                        <a:t> V. Conclusión</a:t>
                      </a:r>
                      <a:endParaRPr lang="es-ES" sz="1050" dirty="0">
                        <a:solidFill>
                          <a:schemeClr val="bg1"/>
                        </a:solidFill>
                      </a:endParaRP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dirty="0">
                          <a:solidFill>
                            <a:schemeClr val="bg1"/>
                          </a:solidFill>
                        </a:rPr>
                        <a:t>Síntesis y reflexión</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a:solidFill>
                            <a:schemeClr val="bg1"/>
                          </a:solidFill>
                        </a:rPr>
                        <a:t>Recapitula los hallazgos, muestra comprensión de la ideología en su contexto histórico y vinculación con el presente.</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dirty="0">
                          <a:solidFill>
                            <a:schemeClr val="bg1"/>
                          </a:solidFill>
                        </a:rPr>
                        <a:t>10%</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45657037"/>
                  </a:ext>
                </a:extLst>
              </a:tr>
              <a:tr h="873592">
                <a:tc>
                  <a:txBody>
                    <a:bodyPr/>
                    <a:lstStyle/>
                    <a:p>
                      <a:pPr>
                        <a:buNone/>
                      </a:pPr>
                      <a:r>
                        <a:rPr lang="es-ES" sz="1050" b="1" dirty="0">
                          <a:solidFill>
                            <a:schemeClr val="bg1"/>
                          </a:solidFill>
                        </a:rPr>
                        <a:t> VI. Escritura                        </a:t>
                      </a:r>
                    </a:p>
                    <a:p>
                      <a:pPr>
                        <a:buNone/>
                      </a:pPr>
                      <a:r>
                        <a:rPr lang="es-ES" sz="1050" b="1" dirty="0">
                          <a:solidFill>
                            <a:schemeClr val="bg1"/>
                          </a:solidFill>
                        </a:rPr>
                        <a:t>  académica</a:t>
                      </a:r>
                      <a:endParaRPr lang="es-ES" sz="1050" dirty="0">
                        <a:solidFill>
                          <a:schemeClr val="bg1"/>
                        </a:solidFill>
                      </a:endParaRP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a:solidFill>
                            <a:schemeClr val="bg1"/>
                          </a:solidFill>
                        </a:rPr>
                        <a:t>Claridad y estilo</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dirty="0">
                          <a:solidFill>
                            <a:schemeClr val="bg1"/>
                          </a:solidFill>
                        </a:rPr>
                        <a:t>Redacción fluida, sin errores ortográficos, con tono formal y buena estructura de párrafos.</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buNone/>
                      </a:pPr>
                      <a:r>
                        <a:rPr lang="es-ES" sz="1050" dirty="0">
                          <a:solidFill>
                            <a:schemeClr val="bg1"/>
                          </a:solidFill>
                        </a:rPr>
                        <a:t>10%</a:t>
                      </a:r>
                    </a:p>
                  </a:txBody>
                  <a:tcPr marL="17504" marR="17504" marT="8752" marB="87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29024688"/>
                  </a:ext>
                </a:extLst>
              </a:tr>
            </a:tbl>
          </a:graphicData>
        </a:graphic>
      </p:graphicFrame>
      <p:sp>
        <p:nvSpPr>
          <p:cNvPr id="3" name="Marcador de número de diapositiva 2">
            <a:extLst>
              <a:ext uri="{FF2B5EF4-FFF2-40B4-BE49-F238E27FC236}">
                <a16:creationId xmlns:a16="http://schemas.microsoft.com/office/drawing/2014/main" id="{B149F89B-4226-EF2C-B3A4-6D2D77194A7A}"/>
              </a:ext>
            </a:extLst>
          </p:cNvPr>
          <p:cNvSpPr>
            <a:spLocks noGrp="1"/>
          </p:cNvSpPr>
          <p:nvPr>
            <p:ph type="sldNum" sz="quarter" idx="12"/>
          </p:nvPr>
        </p:nvSpPr>
        <p:spPr/>
        <p:txBody>
          <a:bodyPr/>
          <a:lstStyle/>
          <a:p>
            <a:pPr rtl="0"/>
            <a:fld id="{84D792B7-0397-C047-AE12-1A03F7E3DC83}" type="slidenum">
              <a:rPr lang="es-ES" smtClean="0"/>
              <a:t>15</a:t>
            </a:fld>
            <a:endParaRPr lang="es-ES" dirty="0"/>
          </a:p>
        </p:txBody>
      </p:sp>
      <p:sp>
        <p:nvSpPr>
          <p:cNvPr id="4" name="Marcador de pie de página 3">
            <a:extLst>
              <a:ext uri="{FF2B5EF4-FFF2-40B4-BE49-F238E27FC236}">
                <a16:creationId xmlns:a16="http://schemas.microsoft.com/office/drawing/2014/main" id="{87CEB394-4F53-C5C5-8391-3CDD64C9D77B}"/>
              </a:ext>
            </a:extLst>
          </p:cNvPr>
          <p:cNvSpPr>
            <a:spLocks noGrp="1"/>
          </p:cNvSpPr>
          <p:nvPr>
            <p:ph type="ftr" sz="quarter" idx="11"/>
          </p:nvPr>
        </p:nvSpPr>
        <p:spPr>
          <a:xfrm>
            <a:off x="3100276" y="6574983"/>
            <a:ext cx="5988818" cy="274320"/>
          </a:xfrm>
        </p:spPr>
        <p:txBody>
          <a:bodyPr/>
          <a:lstStyle/>
          <a:p>
            <a:r>
              <a:rPr lang="es-ES" sz="1100" b="1" dirty="0"/>
              <a:t>Referencias del libro: “cómo escribir ensayos; manual de investigación jurídica y socio jurídica”</a:t>
            </a:r>
          </a:p>
          <a:p>
            <a:pPr rtl="0"/>
            <a:endParaRPr lang="es-ES" dirty="0"/>
          </a:p>
        </p:txBody>
      </p:sp>
      <p:sp>
        <p:nvSpPr>
          <p:cNvPr id="5" name="Marcador de fecha 4">
            <a:extLst>
              <a:ext uri="{FF2B5EF4-FFF2-40B4-BE49-F238E27FC236}">
                <a16:creationId xmlns:a16="http://schemas.microsoft.com/office/drawing/2014/main" id="{7FF7D3C8-C67E-7D65-A202-B9EEB885815F}"/>
              </a:ext>
            </a:extLst>
          </p:cNvPr>
          <p:cNvSpPr>
            <a:spLocks noGrp="1"/>
          </p:cNvSpPr>
          <p:nvPr>
            <p:ph type="dt" sz="half" idx="10"/>
          </p:nvPr>
        </p:nvSpPr>
        <p:spPr/>
        <p:txBody>
          <a:bodyPr/>
          <a:lstStyle/>
          <a:p>
            <a:pPr rtl="0"/>
            <a:endParaRPr lang="es-ES" dirty="0"/>
          </a:p>
        </p:txBody>
      </p:sp>
      <p:sp>
        <p:nvSpPr>
          <p:cNvPr id="13" name="Rectangle 2">
            <a:extLst>
              <a:ext uri="{FF2B5EF4-FFF2-40B4-BE49-F238E27FC236}">
                <a16:creationId xmlns:a16="http://schemas.microsoft.com/office/drawing/2014/main" id="{6355214A-9FD3-0DED-8F1C-483445FFEAAB}"/>
              </a:ext>
            </a:extLst>
          </p:cNvPr>
          <p:cNvSpPr>
            <a:spLocks noGrp="1" noChangeArrowheads="1"/>
          </p:cNvSpPr>
          <p:nvPr>
            <p:ph type="title"/>
          </p:nvPr>
        </p:nvSpPr>
        <p:spPr bwMode="auto">
          <a:xfrm>
            <a:off x="371789" y="412789"/>
            <a:ext cx="5722896" cy="6032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lnSpc>
                <a:spcPct val="100000"/>
              </a:lnSpc>
              <a:spcAft>
                <a:spcPct val="0"/>
              </a:spcAft>
            </a:pPr>
            <a:r>
              <a:rPr lang="es-ES" sz="1800" dirty="0"/>
              <a:t>Requisitos y Criterios del Ensayo Breve </a:t>
            </a:r>
            <a:br>
              <a:rPr lang="es-ES" sz="1800" dirty="0"/>
            </a:br>
            <a:br>
              <a:rPr lang="es-ES" sz="2000" dirty="0"/>
            </a:br>
            <a:r>
              <a:rPr kumimoji="0" lang="es-ES" altLang="es-ES" sz="1500" b="1" i="0" u="none" strike="noStrike" cap="none" normalizeH="0" baseline="0" dirty="0">
                <a:ln>
                  <a:noFill/>
                </a:ln>
                <a:solidFill>
                  <a:schemeClr val="bg1"/>
                </a:solidFill>
                <a:effectLst/>
                <a:latin typeface="+mn-lt"/>
              </a:rPr>
              <a:t>Instrucciones y Delimitación del Tema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500" b="0" i="0" u="none" strike="noStrike" cap="none" normalizeH="0" baseline="0" dirty="0">
                <a:ln>
                  <a:noFill/>
                </a:ln>
                <a:solidFill>
                  <a:schemeClr val="bg1"/>
                </a:solidFill>
                <a:effectLst/>
                <a:latin typeface="+mn-lt"/>
              </a:rPr>
              <a:t>Cada estudiante deberá redactar un ensayo breve que vincule una ideología fundamental con una coyuntura histórica chilena.</a:t>
            </a:r>
            <a:br>
              <a:rPr lang="es-ES" altLang="es-ES" sz="1500" dirty="0">
                <a:solidFill>
                  <a:schemeClr val="bg1"/>
                </a:solidFill>
                <a:latin typeface="+mn-lt"/>
              </a:rPr>
            </a:br>
            <a:r>
              <a:rPr lang="es-ES" altLang="es-ES" sz="1500" dirty="0">
                <a:solidFill>
                  <a:schemeClr val="bg1"/>
                </a:solidFill>
                <a:latin typeface="+mn-lt"/>
              </a:rPr>
              <a:t>1.</a:t>
            </a:r>
            <a:r>
              <a:rPr kumimoji="0" lang="es-ES" altLang="es-ES" sz="1500" b="1" i="0" u="none" strike="noStrike" cap="none" normalizeH="0" baseline="0" dirty="0">
                <a:ln>
                  <a:noFill/>
                </a:ln>
                <a:solidFill>
                  <a:schemeClr val="bg1"/>
                </a:solidFill>
                <a:effectLst/>
                <a:latin typeface="+mn-lt"/>
              </a:rPr>
              <a:t>Definir brevemente la ideología escogida</a:t>
            </a:r>
            <a:r>
              <a:rPr kumimoji="0" lang="es-ES" altLang="es-ES" sz="1500" b="0" i="0" u="none" strike="noStrike" cap="none" normalizeH="0" baseline="0" dirty="0">
                <a:ln>
                  <a:noFill/>
                </a:ln>
                <a:solidFill>
                  <a:schemeClr val="bg1"/>
                </a:solidFill>
                <a:effectLst/>
                <a:latin typeface="+mn-lt"/>
              </a:rPr>
              <a:t> (ejemplos: liberalismo, conservadurismo, positivismo, marxismo, nacionalismo, neoliberalismo, postmarxismo, feminismo, etc.).</a:t>
            </a:r>
          </a:p>
          <a:p>
            <a:pPr marL="0" marR="0" lvl="0" indent="0" algn="just" defTabSz="914400" rtl="0" eaLnBrk="0" fontAlgn="base" latinLnBrk="0" hangingPunct="0">
              <a:lnSpc>
                <a:spcPct val="100000"/>
              </a:lnSpc>
              <a:spcBef>
                <a:spcPct val="0"/>
              </a:spcBef>
              <a:spcAft>
                <a:spcPct val="0"/>
              </a:spcAft>
              <a:buClrTx/>
              <a:buSzTx/>
              <a:buFontTx/>
              <a:buAutoNum type="arabicPeriod" startAt="2"/>
              <a:tabLst/>
            </a:pPr>
            <a:r>
              <a:rPr kumimoji="0" lang="es-ES" altLang="es-ES" sz="1500" b="1" i="0" u="none" strike="noStrike" cap="none" normalizeH="0" baseline="0" dirty="0">
                <a:ln>
                  <a:noFill/>
                </a:ln>
                <a:solidFill>
                  <a:schemeClr val="bg1"/>
                </a:solidFill>
                <a:effectLst/>
                <a:latin typeface="+mn-lt"/>
              </a:rPr>
              <a:t>Situar su desarrollo en una coyuntura histórica específica</a:t>
            </a:r>
            <a:r>
              <a:rPr kumimoji="0" lang="es-ES" altLang="es-ES" sz="1500" b="0" i="0" u="none" strike="noStrike" cap="none" normalizeH="0" baseline="0" dirty="0">
                <a:ln>
                  <a:noFill/>
                </a:ln>
                <a:solidFill>
                  <a:schemeClr val="bg1"/>
                </a:solidFill>
                <a:effectLst/>
                <a:latin typeface="+mn-lt"/>
              </a:rPr>
              <a:t> de los siglos XIX o XX (ejemplos: Orden portaliano, Guerra Civil 1891, Revolución en Libertad, Unidad Popular, Dictadura militar, Estallido social/proceso constituyente).</a:t>
            </a:r>
          </a:p>
          <a:p>
            <a:pPr marL="0" marR="0" lvl="0" indent="0" algn="just" defTabSz="914400" rtl="0" eaLnBrk="0" fontAlgn="base" latinLnBrk="0" hangingPunct="0">
              <a:lnSpc>
                <a:spcPct val="100000"/>
              </a:lnSpc>
              <a:spcBef>
                <a:spcPct val="0"/>
              </a:spcBef>
              <a:spcAft>
                <a:spcPct val="0"/>
              </a:spcAft>
              <a:buClrTx/>
              <a:buSzTx/>
              <a:buFontTx/>
              <a:buAutoNum type="arabicPeriod" startAt="3"/>
              <a:tabLst/>
            </a:pPr>
            <a:r>
              <a:rPr kumimoji="0" lang="es-ES" altLang="es-ES" sz="1500" i="0" u="none" strike="noStrike" cap="none" normalizeH="0" baseline="0" dirty="0">
                <a:ln>
                  <a:noFill/>
                </a:ln>
                <a:solidFill>
                  <a:schemeClr val="bg1"/>
                </a:solidFill>
                <a:effectLst/>
                <a:latin typeface="+mn-lt"/>
              </a:rPr>
              <a:t>Argumentar cómo esa ideología orientó discursos, instituciones o prácticas políticas.</a:t>
            </a:r>
          </a:p>
          <a:p>
            <a:pPr marL="0" marR="0" lvl="0" indent="0" algn="just" defTabSz="914400" rtl="0" eaLnBrk="0" fontAlgn="base" latinLnBrk="0" hangingPunct="0">
              <a:lnSpc>
                <a:spcPct val="100000"/>
              </a:lnSpc>
              <a:spcBef>
                <a:spcPct val="0"/>
              </a:spcBef>
              <a:spcAft>
                <a:spcPct val="0"/>
              </a:spcAft>
              <a:buClrTx/>
              <a:buSzTx/>
              <a:buFontTx/>
              <a:buAutoNum type="arabicPeriod" startAt="4"/>
              <a:tabLst/>
            </a:pPr>
            <a:r>
              <a:rPr kumimoji="0" lang="es-ES" altLang="es-ES" sz="1500" i="0" u="none" strike="noStrike" cap="none" normalizeH="0" baseline="0" dirty="0">
                <a:ln>
                  <a:noFill/>
                </a:ln>
                <a:solidFill>
                  <a:schemeClr val="bg1"/>
                </a:solidFill>
                <a:effectLst/>
                <a:latin typeface="+mn-lt"/>
              </a:rPr>
              <a:t>Incorporar al menos una fuente histórica (primaria) y tres fuentes bibliográficas (historiográficas o académicas).</a:t>
            </a:r>
          </a:p>
          <a:p>
            <a:pPr marL="0" marR="0" lvl="0" indent="0" algn="just" defTabSz="914400" rtl="0" eaLnBrk="0" fontAlgn="base" latinLnBrk="0" hangingPunct="0">
              <a:lnSpc>
                <a:spcPct val="100000"/>
              </a:lnSpc>
              <a:spcBef>
                <a:spcPct val="0"/>
              </a:spcBef>
              <a:spcAft>
                <a:spcPct val="0"/>
              </a:spcAft>
              <a:buClrTx/>
              <a:buSzTx/>
              <a:buFontTx/>
              <a:buAutoNum type="arabicPeriod" startAt="5"/>
              <a:tabLst/>
            </a:pPr>
            <a:r>
              <a:rPr kumimoji="0" lang="es-ES" altLang="es-ES" sz="1500" b="1" i="0" u="none" strike="noStrike" cap="none" normalizeH="0" baseline="0" dirty="0">
                <a:ln>
                  <a:noFill/>
                </a:ln>
                <a:solidFill>
                  <a:schemeClr val="bg1"/>
                </a:solidFill>
                <a:effectLst/>
                <a:latin typeface="+mn-lt"/>
              </a:rPr>
              <a:t>Usar formato académico, con citas y bibliografía (formato Facultad de Derecho).</a:t>
            </a:r>
            <a:endParaRPr kumimoji="0" lang="es-ES" altLang="es-ES" sz="1500" b="0" i="0" u="none" strike="noStrike" cap="none" normalizeH="0" baseline="0" dirty="0">
              <a:ln>
                <a:noFill/>
              </a:ln>
              <a:solidFill>
                <a:schemeClr val="bg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AutoNum type="arabicPeriod" startAt="6"/>
              <a:tabLst/>
            </a:pPr>
            <a:r>
              <a:rPr kumimoji="0" lang="es-ES" altLang="es-ES" sz="1500" b="1" i="0" u="none" strike="noStrike" cap="none" normalizeH="0" baseline="0" dirty="0">
                <a:ln>
                  <a:noFill/>
                </a:ln>
                <a:solidFill>
                  <a:schemeClr val="bg1"/>
                </a:solidFill>
                <a:effectLst/>
                <a:latin typeface="+mn-lt"/>
              </a:rPr>
              <a:t>Extensión:</a:t>
            </a:r>
            <a:r>
              <a:rPr kumimoji="0" lang="es-ES" altLang="es-ES" sz="1500" b="0" i="0" u="none" strike="noStrike" cap="none" normalizeH="0" baseline="0" dirty="0">
                <a:ln>
                  <a:noFill/>
                </a:ln>
                <a:solidFill>
                  <a:schemeClr val="bg1"/>
                </a:solidFill>
                <a:effectLst/>
                <a:latin typeface="+mn-lt"/>
              </a:rPr>
              <a:t> 1.000 a 1.500 palabras (sin contar bibliografía).</a:t>
            </a:r>
            <a:br>
              <a:rPr kumimoji="0" lang="es-ES" altLang="es-ES" sz="1500" b="0" i="0" u="none" strike="noStrike" cap="none" normalizeH="0" baseline="0" dirty="0">
                <a:ln>
                  <a:noFill/>
                </a:ln>
                <a:solidFill>
                  <a:schemeClr val="bg1"/>
                </a:solidFill>
                <a:effectLst/>
                <a:latin typeface="+mn-lt"/>
              </a:rPr>
            </a:br>
            <a:endParaRPr kumimoji="0" lang="es-ES" altLang="es-ES" sz="1500" b="0" i="0" u="none" strike="noStrike" cap="none" normalizeH="0" baseline="0" dirty="0">
              <a:ln>
                <a:noFill/>
              </a:ln>
              <a:solidFill>
                <a:schemeClr val="bg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500" b="1" i="0" u="none" strike="noStrike" cap="none" normalizeH="0" baseline="0" dirty="0">
                <a:ln>
                  <a:noFill/>
                </a:ln>
                <a:solidFill>
                  <a:schemeClr val="bg1"/>
                </a:solidFill>
                <a:effectLst/>
                <a:latin typeface="+mn-lt"/>
              </a:rPr>
              <a:t>Consejo para la Tesis (Punto de Partida):</a:t>
            </a:r>
            <a:r>
              <a:rPr kumimoji="0" lang="es-ES" altLang="es-ES" sz="1500" b="0" i="0" u="none" strike="noStrike" cap="none" normalizeH="0" baseline="0" dirty="0">
                <a:ln>
                  <a:noFill/>
                </a:ln>
                <a:solidFill>
                  <a:schemeClr val="bg1"/>
                </a:solidFill>
                <a:effectLst/>
                <a:latin typeface="+mn-lt"/>
              </a:rPr>
              <a:t> Se sugiere formular el tema como una relación de causalidad o influencia, por ejemplo: </a:t>
            </a:r>
            <a:r>
              <a:rPr kumimoji="0" lang="es-ES" altLang="es-ES" sz="1500" b="0" i="1" u="none" strike="noStrike" cap="none" normalizeH="0" baseline="0" dirty="0">
                <a:ln>
                  <a:noFill/>
                </a:ln>
                <a:solidFill>
                  <a:schemeClr val="bg1"/>
                </a:solidFill>
                <a:effectLst/>
                <a:latin typeface="+mn-lt"/>
              </a:rPr>
              <a:t>"La ideología (X) en la coyuntura (Y) permitió/tensionó/legitimó/transformó..."</a:t>
            </a:r>
            <a:r>
              <a:rPr kumimoji="0" lang="es-ES" altLang="es-ES" sz="1500" b="0" i="0" u="none" strike="noStrike" cap="none" normalizeH="0" baseline="0" dirty="0">
                <a:ln>
                  <a:noFill/>
                </a:ln>
                <a:solidFill>
                  <a:schemeClr val="bg1"/>
                </a:solidFill>
                <a:effectLst/>
                <a:latin typeface="+mn-lt"/>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68135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Marcador de posición de imagen 12">
            <a:extLst>
              <a:ext uri="{FF2B5EF4-FFF2-40B4-BE49-F238E27FC236}">
                <a16:creationId xmlns:a16="http://schemas.microsoft.com/office/drawing/2014/main" id="{21D4E125-7434-9286-DE54-02752E891106}"/>
              </a:ext>
            </a:extLst>
          </p:cNvPr>
          <p:cNvSpPr>
            <a:spLocks noGrp="1"/>
          </p:cNvSpPr>
          <p:nvPr>
            <p:ph type="pic" sz="quarter" idx="10"/>
          </p:nvPr>
        </p:nvSpPr>
        <p:spPr/>
        <p:txBody>
          <a:bodyPr/>
          <a:lstStyle/>
          <a:p>
            <a:endParaRPr lang="es-ES"/>
          </a:p>
        </p:txBody>
      </p:sp>
      <p:sp>
        <p:nvSpPr>
          <p:cNvPr id="11" name="Título 10">
            <a:extLst>
              <a:ext uri="{FF2B5EF4-FFF2-40B4-BE49-F238E27FC236}">
                <a16:creationId xmlns:a16="http://schemas.microsoft.com/office/drawing/2014/main" id="{929A258B-2F8D-1A07-0276-5CA1169962DC}"/>
              </a:ext>
            </a:extLst>
          </p:cNvPr>
          <p:cNvSpPr>
            <a:spLocks noGrp="1"/>
          </p:cNvSpPr>
          <p:nvPr>
            <p:ph type="title"/>
          </p:nvPr>
        </p:nvSpPr>
        <p:spPr>
          <a:xfrm>
            <a:off x="1508760" y="1188719"/>
            <a:ext cx="9171432" cy="4582815"/>
          </a:xfrm>
        </p:spPr>
        <p:txBody>
          <a:bodyPr/>
          <a:lstStyle/>
          <a:p>
            <a:r>
              <a:rPr lang="es-ES" dirty="0"/>
              <a:t>MUCHAS GRACIAS</a:t>
            </a:r>
          </a:p>
        </p:txBody>
      </p:sp>
      <p:sp>
        <p:nvSpPr>
          <p:cNvPr id="12" name="Marcador de texto 11">
            <a:extLst>
              <a:ext uri="{FF2B5EF4-FFF2-40B4-BE49-F238E27FC236}">
                <a16:creationId xmlns:a16="http://schemas.microsoft.com/office/drawing/2014/main" id="{869711C9-0AFB-4EC5-8E02-5396E5868123}"/>
              </a:ext>
            </a:extLst>
          </p:cNvPr>
          <p:cNvSpPr>
            <a:spLocks noGrp="1"/>
          </p:cNvSpPr>
          <p:nvPr>
            <p:ph type="body" idx="1"/>
          </p:nvPr>
        </p:nvSpPr>
        <p:spPr>
          <a:xfrm>
            <a:off x="4368915" y="4079797"/>
            <a:ext cx="3451122" cy="1249287"/>
          </a:xfrm>
        </p:spPr>
        <p:txBody>
          <a:bodyPr/>
          <a:lstStyle/>
          <a:p>
            <a:r>
              <a:rPr lang="es-ES" sz="3200" dirty="0"/>
              <a:t>¿DUDAS O CONSULTAS?</a:t>
            </a:r>
          </a:p>
        </p:txBody>
      </p:sp>
      <p:sp>
        <p:nvSpPr>
          <p:cNvPr id="3" name="Marcador de número de diapositiva 2">
            <a:extLst>
              <a:ext uri="{FF2B5EF4-FFF2-40B4-BE49-F238E27FC236}">
                <a16:creationId xmlns:a16="http://schemas.microsoft.com/office/drawing/2014/main" id="{C950519B-0633-777E-CF27-3523D1E0E63D}"/>
              </a:ext>
            </a:extLst>
          </p:cNvPr>
          <p:cNvSpPr>
            <a:spLocks noGrp="1"/>
          </p:cNvSpPr>
          <p:nvPr>
            <p:ph type="sldNum" sz="quarter" idx="4294967295"/>
          </p:nvPr>
        </p:nvSpPr>
        <p:spPr>
          <a:xfrm>
            <a:off x="0" y="6518275"/>
            <a:ext cx="950913" cy="273050"/>
          </a:xfrm>
        </p:spPr>
        <p:txBody>
          <a:bodyPr/>
          <a:lstStyle/>
          <a:p>
            <a:pPr rtl="0"/>
            <a:fld id="{84D792B7-0397-C047-AE12-1A03F7E3DC83}" type="slidenum">
              <a:rPr lang="es-ES" smtClean="0"/>
              <a:t>16</a:t>
            </a:fld>
            <a:endParaRPr lang="es-ES" dirty="0"/>
          </a:p>
        </p:txBody>
      </p:sp>
    </p:spTree>
    <p:extLst>
      <p:ext uri="{BB962C8B-B14F-4D97-AF65-F5344CB8AC3E}">
        <p14:creationId xmlns:p14="http://schemas.microsoft.com/office/powerpoint/2010/main" val="1613331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59025BC-7A1A-3FAF-3BC0-13AF568A2A2E}"/>
              </a:ext>
            </a:extLst>
          </p:cNvPr>
          <p:cNvSpPr>
            <a:spLocks noGrp="1"/>
          </p:cNvSpPr>
          <p:nvPr>
            <p:ph type="title"/>
          </p:nvPr>
        </p:nvSpPr>
        <p:spPr>
          <a:xfrm>
            <a:off x="381837" y="301451"/>
            <a:ext cx="5714163" cy="1705608"/>
          </a:xfrm>
        </p:spPr>
        <p:txBody>
          <a:bodyPr rtlCol="0"/>
          <a:lstStyle>
            <a:defPPr>
              <a:defRPr lang="es-ES"/>
            </a:defPPr>
          </a:lstStyle>
          <a:p>
            <a:pPr algn="ctr" rtl="0"/>
            <a:r>
              <a:rPr lang="es-ES" dirty="0"/>
              <a:t>INTRODUCCIÓN</a:t>
            </a:r>
          </a:p>
        </p:txBody>
      </p:sp>
      <p:sp>
        <p:nvSpPr>
          <p:cNvPr id="4" name="Marcador de contenido 3">
            <a:extLst>
              <a:ext uri="{FF2B5EF4-FFF2-40B4-BE49-F238E27FC236}">
                <a16:creationId xmlns:a16="http://schemas.microsoft.com/office/drawing/2014/main" id="{E752DFB8-B7A2-DE8A-3E38-FC3170612720}"/>
              </a:ext>
            </a:extLst>
          </p:cNvPr>
          <p:cNvSpPr>
            <a:spLocks noGrp="1"/>
          </p:cNvSpPr>
          <p:nvPr>
            <p:ph idx="1"/>
          </p:nvPr>
        </p:nvSpPr>
        <p:spPr>
          <a:xfrm>
            <a:off x="507941" y="1715274"/>
            <a:ext cx="5461954" cy="4841275"/>
          </a:xfrm>
        </p:spPr>
        <p:txBody>
          <a:bodyPr rtlCol="0"/>
          <a:lstStyle>
            <a:defPPr>
              <a:defRPr lang="es-ES"/>
            </a:defPPr>
          </a:lstStyle>
          <a:p>
            <a:pPr algn="just" rtl="0"/>
            <a:r>
              <a:rPr lang="es-ES" dirty="0"/>
              <a:t>El ensayo es, fundamentalmente, un texto escrito de carácter crítico y argumentativo. En el contexto de la educación superior, y particularmente en los cursos de Derecho, constituye una forma de evaluación recurrente que busca desarrollar un    pensamiento propio y crítico, alejándose de la mera repetición o reproducción de contenidos.   El valor de un ensayo reside en la articulación lógica del pensamiento que permite al estudiante desarrollar y sostener una postura propia o toma de postura frente a un problema investigado. </a:t>
            </a:r>
          </a:p>
        </p:txBody>
      </p:sp>
      <p:sp>
        <p:nvSpPr>
          <p:cNvPr id="11" name="Marcador de número de diapositiva 10">
            <a:extLst>
              <a:ext uri="{FF2B5EF4-FFF2-40B4-BE49-F238E27FC236}">
                <a16:creationId xmlns:a16="http://schemas.microsoft.com/office/drawing/2014/main" id="{3A127E98-F085-5A66-9D65-E2BAC77B0E66}"/>
              </a:ext>
            </a:extLst>
          </p:cNvPr>
          <p:cNvSpPr>
            <a:spLocks noGrp="1"/>
          </p:cNvSpPr>
          <p:nvPr>
            <p:ph type="sldNum" sz="quarter" idx="12"/>
          </p:nvPr>
        </p:nvSpPr>
        <p:spPr/>
        <p:txBody>
          <a:bodyPr rtlCol="0"/>
          <a:lstStyle>
            <a:defPPr>
              <a:defRPr lang="es-ES"/>
            </a:defPPr>
          </a:lstStyle>
          <a:p>
            <a:pPr rtl="0"/>
            <a:fld id="{84D792B7-0397-C047-AE12-1A03F7E3DC83}" type="slidenum">
              <a:rPr lang="es-ES" smtClean="0"/>
              <a:pPr rtl="0"/>
              <a:t>2</a:t>
            </a:fld>
            <a:endParaRPr lang="es-ES"/>
          </a:p>
        </p:txBody>
      </p:sp>
      <p:sp>
        <p:nvSpPr>
          <p:cNvPr id="10" name="Marcador de pie de página 9">
            <a:extLst>
              <a:ext uri="{FF2B5EF4-FFF2-40B4-BE49-F238E27FC236}">
                <a16:creationId xmlns:a16="http://schemas.microsoft.com/office/drawing/2014/main" id="{C90F9375-7D60-5547-02DC-A2AF4BE09B30}"/>
              </a:ext>
            </a:extLst>
          </p:cNvPr>
          <p:cNvSpPr>
            <a:spLocks noGrp="1"/>
          </p:cNvSpPr>
          <p:nvPr>
            <p:ph type="ftr" sz="quarter" idx="11"/>
          </p:nvPr>
        </p:nvSpPr>
        <p:spPr>
          <a:xfrm>
            <a:off x="3657099" y="6517634"/>
            <a:ext cx="5084465" cy="274320"/>
          </a:xfrm>
        </p:spPr>
        <p:txBody>
          <a:bodyPr rtlCol="0"/>
          <a:lstStyle>
            <a:defPPr>
              <a:defRPr lang="es-ES"/>
            </a:defPPr>
          </a:lstStyle>
          <a:p>
            <a:r>
              <a:rPr lang="es-ES" sz="1100" b="1" dirty="0"/>
              <a:t>Referencias del libro: “cómo escribir ensayos; manual de investigación jurídica y socio jurídica”</a:t>
            </a:r>
          </a:p>
        </p:txBody>
      </p:sp>
      <p:sp>
        <p:nvSpPr>
          <p:cNvPr id="9" name="Marcador de fecha 8">
            <a:extLst>
              <a:ext uri="{FF2B5EF4-FFF2-40B4-BE49-F238E27FC236}">
                <a16:creationId xmlns:a16="http://schemas.microsoft.com/office/drawing/2014/main" id="{5AF93863-763B-590D-9D57-2E4C5A8E97A8}"/>
              </a:ext>
            </a:extLst>
          </p:cNvPr>
          <p:cNvSpPr>
            <a:spLocks noGrp="1"/>
          </p:cNvSpPr>
          <p:nvPr>
            <p:ph type="dt" sz="half" idx="10"/>
          </p:nvPr>
        </p:nvSpPr>
        <p:spPr/>
        <p:txBody>
          <a:bodyPr rtlCol="0"/>
          <a:lstStyle>
            <a:defPPr>
              <a:defRPr lang="es-ES"/>
            </a:defPPr>
          </a:lstStyle>
          <a:p>
            <a:pPr rtl="0"/>
            <a:endParaRPr lang="es-ES" dirty="0"/>
          </a:p>
        </p:txBody>
      </p:sp>
      <p:sp>
        <p:nvSpPr>
          <p:cNvPr id="13" name="CuadroTexto 12">
            <a:extLst>
              <a:ext uri="{FF2B5EF4-FFF2-40B4-BE49-F238E27FC236}">
                <a16:creationId xmlns:a16="http://schemas.microsoft.com/office/drawing/2014/main" id="{AD7C23D3-0C96-5285-E5F6-2C9ADF925E1C}"/>
              </a:ext>
            </a:extLst>
          </p:cNvPr>
          <p:cNvSpPr txBox="1"/>
          <p:nvPr/>
        </p:nvSpPr>
        <p:spPr>
          <a:xfrm>
            <a:off x="6222107" y="1715274"/>
            <a:ext cx="5461952" cy="3139321"/>
          </a:xfrm>
          <a:prstGeom prst="rect">
            <a:avLst/>
          </a:prstGeom>
          <a:noFill/>
        </p:spPr>
        <p:txBody>
          <a:bodyPr wrap="square" rtlCol="0">
            <a:spAutoFit/>
          </a:bodyPr>
          <a:lstStyle/>
          <a:p>
            <a:pPr algn="just"/>
            <a:r>
              <a:rPr lang="es-ES" dirty="0">
                <a:solidFill>
                  <a:schemeClr val="accent1"/>
                </a:solidFill>
              </a:rPr>
              <a:t>La escritura de ensayos no es un fin en sí mismo, sino una práctica indispensable que prepara al estudiante para integrarse a la comunidad académica y profesional. La excelencia en el ensayo se logra mediante un equilibrio delicado entre la originalidad o creatividad y el rigor científico, lógico y racional. La creatividad, en este ámbito, no se debe confundir con la subjetividad, sino que debe entenderse como la capacidad de presentar las evidencias y los argumentos de manera novedosa y coherente.</a:t>
            </a:r>
          </a:p>
        </p:txBody>
      </p:sp>
      <p:sp>
        <p:nvSpPr>
          <p:cNvPr id="15" name="CuadroTexto 14">
            <a:extLst>
              <a:ext uri="{FF2B5EF4-FFF2-40B4-BE49-F238E27FC236}">
                <a16:creationId xmlns:a16="http://schemas.microsoft.com/office/drawing/2014/main" id="{FC00E140-FF53-CB77-8445-1CD848E08117}"/>
              </a:ext>
            </a:extLst>
          </p:cNvPr>
          <p:cNvSpPr txBox="1"/>
          <p:nvPr/>
        </p:nvSpPr>
        <p:spPr>
          <a:xfrm>
            <a:off x="6348211" y="800312"/>
            <a:ext cx="5461952" cy="707886"/>
          </a:xfrm>
          <a:prstGeom prst="rect">
            <a:avLst/>
          </a:prstGeom>
          <a:noFill/>
        </p:spPr>
        <p:txBody>
          <a:bodyPr wrap="square" rtlCol="0">
            <a:spAutoFit/>
          </a:bodyPr>
          <a:lstStyle/>
          <a:p>
            <a:r>
              <a:rPr lang="es-ES" sz="4000" dirty="0">
                <a:solidFill>
                  <a:schemeClr val="accent1"/>
                </a:solidFill>
                <a:latin typeface="+mj-lt"/>
                <a:ea typeface="+mj-ea"/>
                <a:cs typeface="+mj-cs"/>
              </a:rPr>
              <a:t>¿Que es un ensayo?</a:t>
            </a:r>
          </a:p>
        </p:txBody>
      </p:sp>
    </p:spTree>
    <p:extLst>
      <p:ext uri="{BB962C8B-B14F-4D97-AF65-F5344CB8AC3E}">
        <p14:creationId xmlns:p14="http://schemas.microsoft.com/office/powerpoint/2010/main" val="3168852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5DE1D59E-DD47-0C2D-A069-0AB1517A5695}"/>
              </a:ext>
            </a:extLst>
          </p:cNvPr>
          <p:cNvSpPr>
            <a:spLocks noGrp="1"/>
          </p:cNvSpPr>
          <p:nvPr>
            <p:ph type="title"/>
          </p:nvPr>
        </p:nvSpPr>
        <p:spPr>
          <a:xfrm>
            <a:off x="5771536" y="5102942"/>
            <a:ext cx="4719484" cy="432619"/>
          </a:xfrm>
        </p:spPr>
        <p:txBody>
          <a:bodyPr/>
          <a:lstStyle/>
          <a:p>
            <a:r>
              <a:rPr lang="es-ES" sz="1600" b="1"/>
              <a:t>El Arte de la Argumentación Jurídica y la Crítica Ideológica</a:t>
            </a:r>
            <a:endParaRPr lang="es-ES" sz="1600" b="1" dirty="0"/>
          </a:p>
        </p:txBody>
      </p:sp>
      <p:sp>
        <p:nvSpPr>
          <p:cNvPr id="3" name="Marcador de número de diapositiva 2">
            <a:extLst>
              <a:ext uri="{FF2B5EF4-FFF2-40B4-BE49-F238E27FC236}">
                <a16:creationId xmlns:a16="http://schemas.microsoft.com/office/drawing/2014/main" id="{63EE5BCF-B903-A1DF-3434-B298088057D8}"/>
              </a:ext>
            </a:extLst>
          </p:cNvPr>
          <p:cNvSpPr>
            <a:spLocks noGrp="1"/>
          </p:cNvSpPr>
          <p:nvPr>
            <p:ph type="sldNum" sz="quarter" idx="12"/>
          </p:nvPr>
        </p:nvSpPr>
        <p:spPr/>
        <p:txBody>
          <a:bodyPr/>
          <a:lstStyle/>
          <a:p>
            <a:pPr rtl="0"/>
            <a:fld id="{84D792B7-0397-C047-AE12-1A03F7E3DC83}" type="slidenum">
              <a:rPr lang="es-ES" smtClean="0"/>
              <a:t>3</a:t>
            </a:fld>
            <a:endParaRPr lang="es-ES" dirty="0"/>
          </a:p>
        </p:txBody>
      </p:sp>
      <p:sp>
        <p:nvSpPr>
          <p:cNvPr id="5" name="Marcador de fecha 4">
            <a:extLst>
              <a:ext uri="{FF2B5EF4-FFF2-40B4-BE49-F238E27FC236}">
                <a16:creationId xmlns:a16="http://schemas.microsoft.com/office/drawing/2014/main" id="{339590EB-A65F-DA22-23B8-7929918D385C}"/>
              </a:ext>
            </a:extLst>
          </p:cNvPr>
          <p:cNvSpPr>
            <a:spLocks noGrp="1"/>
          </p:cNvSpPr>
          <p:nvPr>
            <p:ph type="dt" sz="half" idx="10"/>
          </p:nvPr>
        </p:nvSpPr>
        <p:spPr/>
        <p:txBody>
          <a:bodyPr/>
          <a:lstStyle/>
          <a:p>
            <a:pPr rtl="0"/>
            <a:endParaRPr lang="es-ES" dirty="0"/>
          </a:p>
        </p:txBody>
      </p:sp>
      <p:sp>
        <p:nvSpPr>
          <p:cNvPr id="8" name="Rectangle 1">
            <a:extLst>
              <a:ext uri="{FF2B5EF4-FFF2-40B4-BE49-F238E27FC236}">
                <a16:creationId xmlns:a16="http://schemas.microsoft.com/office/drawing/2014/main" id="{120B0234-1F7D-69AF-3E16-F94A453D1DAB}"/>
              </a:ext>
            </a:extLst>
          </p:cNvPr>
          <p:cNvSpPr>
            <a:spLocks noGrp="1" noChangeArrowheads="1"/>
          </p:cNvSpPr>
          <p:nvPr>
            <p:ph idx="1"/>
          </p:nvPr>
        </p:nvSpPr>
        <p:spPr bwMode="auto">
          <a:xfrm>
            <a:off x="1515952" y="1204452"/>
            <a:ext cx="9106519"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s-ES" altLang="es-ES" sz="1600" b="1" dirty="0"/>
              <a:t>Un argumento es un conjunto de ideas organizadas para persuadir a una audiencia de una tesis. </a:t>
            </a:r>
            <a:r>
              <a:rPr lang="es-ES" altLang="es-ES" sz="1600" dirty="0"/>
              <a:t>Es fundamental para el abogado y el investigador jurídico estar preparado para argumentar y contrargumentar, ya que esto permite descubrir las razones subyacentes y barajar las mejores opciones para una decisión. Los argumentos pueden ser únicos (compuestos por una o dos premisas, a menudo una implícita), múltiples (defensas alternativas que pueden sostenerse solas) o coordinados/subordinados (combinación de argumentos que dependen unos de otros para sostener una tesis).   </a:t>
            </a:r>
          </a:p>
          <a:p>
            <a:pPr lvl="0" algn="just" eaLnBrk="0" fontAlgn="base" hangingPunct="0">
              <a:spcBef>
                <a:spcPct val="0"/>
              </a:spcBef>
              <a:spcAft>
                <a:spcPct val="0"/>
              </a:spcAft>
            </a:pPr>
            <a:endParaRPr lang="es-ES" altLang="es-ES" sz="1600" dirty="0"/>
          </a:p>
          <a:p>
            <a:pPr marL="0" marR="0" lvl="0" indent="0" algn="just" defTabSz="914400" rtl="0" eaLnBrk="0" fontAlgn="base" latinLnBrk="0" hangingPunct="0">
              <a:lnSpc>
                <a:spcPct val="100000"/>
              </a:lnSpc>
              <a:spcBef>
                <a:spcPct val="0"/>
              </a:spcBef>
              <a:spcAft>
                <a:spcPct val="0"/>
              </a:spcAft>
              <a:buClrTx/>
              <a:buSzTx/>
              <a:buFontTx/>
              <a:buNone/>
              <a:tabLst/>
            </a:pPr>
            <a:r>
              <a:rPr lang="es-ES" altLang="es-ES" sz="1600" b="1" dirty="0"/>
              <a:t>Una estrategia efectiva para diseñar la argumentación es el ejercicio dialéctico: </a:t>
            </a:r>
            <a:r>
              <a:rPr lang="es-ES" altLang="es-ES" sz="1600" dirty="0"/>
              <a:t>listar los argumentos a favor de la tesis y los contrargumentos que se le pueden oponer. Posteriormente, el investigador debe filtrar esta lista, eliminando aquellos argumentos que sean inválidos (sin conexión lógica con la conclusión), ineficaces (sin fundamento en el derecho o alejados del sentido común jurídico), o repetitivos. El resultado debe ser una exposición ordenada, donde los argumentos se presenten de manera que su fuerza sea maximizada, ya sea cronológica o jerárquicamente.   </a:t>
            </a:r>
          </a:p>
          <a:p>
            <a:pPr marL="0" marR="0" lvl="0" indent="0" algn="l" defTabSz="914400" rtl="0" eaLnBrk="0" fontAlgn="base" latinLnBrk="0" hangingPunct="0">
              <a:lnSpc>
                <a:spcPct val="100000"/>
              </a:lnSpc>
              <a:spcBef>
                <a:spcPct val="0"/>
              </a:spcBef>
              <a:spcAft>
                <a:spcPct val="0"/>
              </a:spcAft>
              <a:buClrTx/>
              <a:buSzTx/>
              <a:buFontTx/>
              <a:buNone/>
              <a:tabLst/>
            </a:pPr>
            <a:endParaRPr lang="es-ES" altLang="es-ES" sz="1600" dirty="0"/>
          </a:p>
        </p:txBody>
      </p:sp>
      <p:sp>
        <p:nvSpPr>
          <p:cNvPr id="9" name="Marcador de pie de página 3">
            <a:extLst>
              <a:ext uri="{FF2B5EF4-FFF2-40B4-BE49-F238E27FC236}">
                <a16:creationId xmlns:a16="http://schemas.microsoft.com/office/drawing/2014/main" id="{F7613BD6-A405-5F38-D2D9-3765B2856FC5}"/>
              </a:ext>
            </a:extLst>
          </p:cNvPr>
          <p:cNvSpPr>
            <a:spLocks noGrp="1"/>
          </p:cNvSpPr>
          <p:nvPr>
            <p:ph type="ftr" sz="quarter" idx="11"/>
          </p:nvPr>
        </p:nvSpPr>
        <p:spPr>
          <a:xfrm>
            <a:off x="3598607" y="6425381"/>
            <a:ext cx="4994786" cy="432619"/>
          </a:xfrm>
        </p:spPr>
        <p:txBody>
          <a:bodyPr/>
          <a:lstStyle/>
          <a:p>
            <a:r>
              <a:rPr lang="es-ES" sz="1100" b="1"/>
              <a:t> Referencias del libro: “cómo escribir ensayos; manual de investigación jurídica y socio jurídica”</a:t>
            </a:r>
            <a:endParaRPr lang="es-ES" sz="1100" b="1" dirty="0"/>
          </a:p>
        </p:txBody>
      </p:sp>
    </p:spTree>
    <p:extLst>
      <p:ext uri="{BB962C8B-B14F-4D97-AF65-F5344CB8AC3E}">
        <p14:creationId xmlns:p14="http://schemas.microsoft.com/office/powerpoint/2010/main" val="1607993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F9A8269E-8D30-147E-36D1-11E9B438BF03}"/>
              </a:ext>
            </a:extLst>
          </p:cNvPr>
          <p:cNvSpPr>
            <a:spLocks noGrp="1"/>
          </p:cNvSpPr>
          <p:nvPr>
            <p:ph type="title"/>
          </p:nvPr>
        </p:nvSpPr>
        <p:spPr>
          <a:xfrm>
            <a:off x="2039112" y="54864"/>
            <a:ext cx="8165592" cy="969264"/>
          </a:xfrm>
        </p:spPr>
        <p:txBody>
          <a:bodyPr vert="horz" lIns="91440" tIns="45720" rIns="91440" bIns="45720" rtlCol="0" anchor="ctr">
            <a:normAutofit/>
          </a:bodyPr>
          <a:lstStyle/>
          <a:p>
            <a:r>
              <a:rPr lang="es-ES" sz="3100" b="1" kern="1200">
                <a:latin typeface="+mj-lt"/>
                <a:ea typeface="+mj-ea"/>
                <a:cs typeface="+mj-cs"/>
              </a:rPr>
              <a:t>La Arquitectura Estratégica del Ensayo (El Plan de Escritura)</a:t>
            </a:r>
          </a:p>
        </p:txBody>
      </p:sp>
      <p:sp>
        <p:nvSpPr>
          <p:cNvPr id="5" name="Marcador de número de diapositiva 4">
            <a:extLst>
              <a:ext uri="{FF2B5EF4-FFF2-40B4-BE49-F238E27FC236}">
                <a16:creationId xmlns:a16="http://schemas.microsoft.com/office/drawing/2014/main" id="{67B05BF9-0AFB-C4AC-22AB-F81EEA61D59D}"/>
              </a:ext>
            </a:extLst>
          </p:cNvPr>
          <p:cNvSpPr>
            <a:spLocks noGrp="1"/>
          </p:cNvSpPr>
          <p:nvPr>
            <p:ph type="sldNum" sz="quarter" idx="12"/>
          </p:nvPr>
        </p:nvSpPr>
        <p:spPr>
          <a:xfrm>
            <a:off x="616640" y="6517634"/>
            <a:ext cx="950258" cy="274320"/>
          </a:xfrm>
        </p:spPr>
        <p:txBody>
          <a:bodyPr vert="horz" lIns="91440" tIns="45720" rIns="91440" bIns="45720" rtlCol="0" anchor="ctr">
            <a:normAutofit/>
          </a:bodyPr>
          <a:lstStyle/>
          <a:p>
            <a:pPr>
              <a:spcAft>
                <a:spcPts val="600"/>
              </a:spcAft>
            </a:pPr>
            <a:fld id="{84D792B7-0397-C047-AE12-1A03F7E3DC83}" type="slidenum">
              <a:rPr lang="es-ES" smtClean="0"/>
              <a:pPr>
                <a:spcAft>
                  <a:spcPts val="600"/>
                </a:spcAft>
              </a:pPr>
              <a:t>4</a:t>
            </a:fld>
            <a:endParaRPr lang="es-ES"/>
          </a:p>
        </p:txBody>
      </p:sp>
      <p:sp>
        <p:nvSpPr>
          <p:cNvPr id="6" name="Marcador de pie de página 5">
            <a:extLst>
              <a:ext uri="{FF2B5EF4-FFF2-40B4-BE49-F238E27FC236}">
                <a16:creationId xmlns:a16="http://schemas.microsoft.com/office/drawing/2014/main" id="{0BBA3F28-8130-BC8C-5046-051830925484}"/>
              </a:ext>
            </a:extLst>
          </p:cNvPr>
          <p:cNvSpPr>
            <a:spLocks noGrp="1"/>
          </p:cNvSpPr>
          <p:nvPr>
            <p:ph type="ftr" sz="quarter" idx="11"/>
          </p:nvPr>
        </p:nvSpPr>
        <p:spPr>
          <a:xfrm>
            <a:off x="4808250" y="6517634"/>
            <a:ext cx="2572870" cy="274320"/>
          </a:xfrm>
        </p:spPr>
        <p:txBody>
          <a:bodyPr vert="horz" lIns="91440" tIns="45720" rIns="91440" bIns="45720" rtlCol="0" anchor="ctr">
            <a:normAutofit fontScale="92500" lnSpcReduction="20000"/>
          </a:bodyPr>
          <a:lstStyle/>
          <a:p>
            <a:pPr>
              <a:lnSpc>
                <a:spcPct val="90000"/>
              </a:lnSpc>
              <a:spcAft>
                <a:spcPts val="600"/>
              </a:spcAft>
            </a:pPr>
            <a:r>
              <a:rPr lang="es-ES" sz="300" b="1" kern="1200" spc="300" baseline="0">
                <a:latin typeface="Gill Sans Nova Light" panose="020B0302020104020203" pitchFamily="34" charset="0"/>
                <a:ea typeface="+mn-ea"/>
                <a:cs typeface="+mn-cs"/>
              </a:rPr>
              <a:t>Referencias del libro: “cómo escribir ensayos; manual de investigación jurídica y socio jurídica”</a:t>
            </a:r>
          </a:p>
          <a:p>
            <a:pPr>
              <a:lnSpc>
                <a:spcPct val="90000"/>
              </a:lnSpc>
              <a:spcAft>
                <a:spcPts val="600"/>
              </a:spcAft>
            </a:pPr>
            <a:endParaRPr lang="es-ES" sz="300" kern="1200" spc="300" baseline="0">
              <a:latin typeface="Gill Sans Nova Light" panose="020B0302020104020203" pitchFamily="34" charset="0"/>
              <a:ea typeface="+mn-ea"/>
              <a:cs typeface="+mn-cs"/>
            </a:endParaRPr>
          </a:p>
        </p:txBody>
      </p:sp>
      <p:sp>
        <p:nvSpPr>
          <p:cNvPr id="17" name="Date Placeholder 5">
            <a:extLst>
              <a:ext uri="{FF2B5EF4-FFF2-40B4-BE49-F238E27FC236}">
                <a16:creationId xmlns:a16="http://schemas.microsoft.com/office/drawing/2014/main" id="{2A9353E6-E75C-095B-9E58-E821ACD2035D}"/>
              </a:ext>
            </a:extLst>
          </p:cNvPr>
          <p:cNvSpPr>
            <a:spLocks noGrp="1"/>
          </p:cNvSpPr>
          <p:nvPr>
            <p:ph type="dt" sz="half" idx="10"/>
          </p:nvPr>
        </p:nvSpPr>
        <p:spPr>
          <a:xfrm>
            <a:off x="10622471" y="6517634"/>
            <a:ext cx="950260" cy="274320"/>
          </a:xfrm>
        </p:spPr>
        <p:txBody>
          <a:bodyPr/>
          <a:lstStyle/>
          <a:p>
            <a:pPr rtl="0">
              <a:spcAft>
                <a:spcPts val="600"/>
              </a:spcAft>
            </a:pPr>
            <a:r>
              <a:rPr lang="es-ES"/>
              <a:t>20XX</a:t>
            </a:r>
          </a:p>
        </p:txBody>
      </p:sp>
      <p:graphicFrame>
        <p:nvGraphicFramePr>
          <p:cNvPr id="18" name="CuadroTexto 8">
            <a:extLst>
              <a:ext uri="{FF2B5EF4-FFF2-40B4-BE49-F238E27FC236}">
                <a16:creationId xmlns:a16="http://schemas.microsoft.com/office/drawing/2014/main" id="{52E45727-9744-F392-5285-204E67B36509}"/>
              </a:ext>
            </a:extLst>
          </p:cNvPr>
          <p:cNvGraphicFramePr/>
          <p:nvPr>
            <p:extLst>
              <p:ext uri="{D42A27DB-BD31-4B8C-83A1-F6EECF244321}">
                <p14:modId xmlns:p14="http://schemas.microsoft.com/office/powerpoint/2010/main" val="2681626584"/>
              </p:ext>
            </p:extLst>
          </p:nvPr>
        </p:nvGraphicFramePr>
        <p:xfrm>
          <a:off x="987552" y="1444752"/>
          <a:ext cx="10287000" cy="4562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7573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Marcador de posición de imagen 17">
            <a:extLst>
              <a:ext uri="{FF2B5EF4-FFF2-40B4-BE49-F238E27FC236}">
                <a16:creationId xmlns:a16="http://schemas.microsoft.com/office/drawing/2014/main" id="{91617F5D-4840-DFE6-7019-CC681A7560D0}"/>
              </a:ext>
            </a:extLst>
          </p:cNvPr>
          <p:cNvSpPr>
            <a:spLocks noGrp="1"/>
          </p:cNvSpPr>
          <p:nvPr>
            <p:ph type="pic" sz="quarter" idx="10"/>
          </p:nvPr>
        </p:nvSpPr>
        <p:spPr>
          <a:xfrm>
            <a:off x="1289144" y="356616"/>
            <a:ext cx="9613711" cy="2327086"/>
          </a:xfrm>
        </p:spPr>
        <p:txBody>
          <a:bodyPr/>
          <a:lstStyle/>
          <a:p>
            <a:endParaRPr lang="es-ES"/>
          </a:p>
        </p:txBody>
      </p:sp>
      <p:sp>
        <p:nvSpPr>
          <p:cNvPr id="17" name="Título 16">
            <a:extLst>
              <a:ext uri="{FF2B5EF4-FFF2-40B4-BE49-F238E27FC236}">
                <a16:creationId xmlns:a16="http://schemas.microsoft.com/office/drawing/2014/main" id="{C610DC20-C2CB-3B00-BBBC-83CFD85E3833}"/>
              </a:ext>
            </a:extLst>
          </p:cNvPr>
          <p:cNvSpPr>
            <a:spLocks noGrp="1"/>
          </p:cNvSpPr>
          <p:nvPr>
            <p:ph type="ctrTitle"/>
          </p:nvPr>
        </p:nvSpPr>
        <p:spPr>
          <a:xfrm>
            <a:off x="1289144" y="371588"/>
            <a:ext cx="9613710" cy="2312114"/>
          </a:xfrm>
        </p:spPr>
        <p:txBody>
          <a:bodyPr/>
          <a:lstStyle/>
          <a:p>
            <a:pPr algn="ctr"/>
            <a:r>
              <a:rPr lang="es-ES" sz="6000" dirty="0"/>
              <a:t>¿Como estructurar un ensayo?</a:t>
            </a:r>
          </a:p>
        </p:txBody>
      </p:sp>
      <p:sp>
        <p:nvSpPr>
          <p:cNvPr id="9" name="Subtítulo 8">
            <a:extLst>
              <a:ext uri="{FF2B5EF4-FFF2-40B4-BE49-F238E27FC236}">
                <a16:creationId xmlns:a16="http://schemas.microsoft.com/office/drawing/2014/main" id="{BAA8D013-9629-482D-B18A-4AAC5F19D9B3}"/>
              </a:ext>
            </a:extLst>
          </p:cNvPr>
          <p:cNvSpPr>
            <a:spLocks noGrp="1"/>
          </p:cNvSpPr>
          <p:nvPr>
            <p:ph type="subTitle" idx="1"/>
          </p:nvPr>
        </p:nvSpPr>
        <p:spPr>
          <a:xfrm>
            <a:off x="6330462" y="6124448"/>
            <a:ext cx="3768131" cy="530352"/>
          </a:xfrm>
        </p:spPr>
        <p:txBody>
          <a:bodyPr/>
          <a:lstStyle/>
          <a:p>
            <a:r>
              <a:rPr lang="es-ES" sz="1400" dirty="0"/>
              <a:t>Referencias del libro: “cómo escribir ensayos; manual de investigación jurídica y socio jurídica”</a:t>
            </a:r>
          </a:p>
        </p:txBody>
      </p:sp>
      <p:sp>
        <p:nvSpPr>
          <p:cNvPr id="5" name="Marcador de número de diapositiva 4">
            <a:extLst>
              <a:ext uri="{FF2B5EF4-FFF2-40B4-BE49-F238E27FC236}">
                <a16:creationId xmlns:a16="http://schemas.microsoft.com/office/drawing/2014/main" id="{88088D69-ABC1-D3F5-34AB-66361EC12CC0}"/>
              </a:ext>
            </a:extLst>
          </p:cNvPr>
          <p:cNvSpPr>
            <a:spLocks noGrp="1"/>
          </p:cNvSpPr>
          <p:nvPr>
            <p:ph type="sldNum" sz="quarter" idx="4294967295"/>
          </p:nvPr>
        </p:nvSpPr>
        <p:spPr>
          <a:xfrm>
            <a:off x="0" y="6518275"/>
            <a:ext cx="950913" cy="273050"/>
          </a:xfrm>
        </p:spPr>
        <p:txBody>
          <a:bodyPr/>
          <a:lstStyle/>
          <a:p>
            <a:pPr rtl="0"/>
            <a:fld id="{84D792B7-0397-C047-AE12-1A03F7E3DC83}" type="slidenum">
              <a:rPr lang="es-ES" smtClean="0"/>
              <a:pPr rtl="0"/>
              <a:t>5</a:t>
            </a:fld>
            <a:endParaRPr lang="es-ES" dirty="0"/>
          </a:p>
        </p:txBody>
      </p:sp>
      <p:sp>
        <p:nvSpPr>
          <p:cNvPr id="7" name="Marcador de fecha 6">
            <a:extLst>
              <a:ext uri="{FF2B5EF4-FFF2-40B4-BE49-F238E27FC236}">
                <a16:creationId xmlns:a16="http://schemas.microsoft.com/office/drawing/2014/main" id="{AD0C1640-825E-EF9B-4704-43E6D581193F}"/>
              </a:ext>
            </a:extLst>
          </p:cNvPr>
          <p:cNvSpPr>
            <a:spLocks noGrp="1"/>
          </p:cNvSpPr>
          <p:nvPr>
            <p:ph type="dt" sz="half" idx="4294967295"/>
          </p:nvPr>
        </p:nvSpPr>
        <p:spPr>
          <a:xfrm>
            <a:off x="11241088" y="6518275"/>
            <a:ext cx="950912" cy="273050"/>
          </a:xfrm>
        </p:spPr>
        <p:txBody>
          <a:bodyPr/>
          <a:lstStyle/>
          <a:p>
            <a:pPr rtl="0"/>
            <a:endParaRPr lang="es-ES" dirty="0"/>
          </a:p>
        </p:txBody>
      </p:sp>
      <p:graphicFrame>
        <p:nvGraphicFramePr>
          <p:cNvPr id="20" name="Tabla 19">
            <a:extLst>
              <a:ext uri="{FF2B5EF4-FFF2-40B4-BE49-F238E27FC236}">
                <a16:creationId xmlns:a16="http://schemas.microsoft.com/office/drawing/2014/main" id="{E3146314-EAD3-F500-F3D9-55C9D56D8D64}"/>
              </a:ext>
            </a:extLst>
          </p:cNvPr>
          <p:cNvGraphicFramePr>
            <a:graphicFrameLocks noGrp="1"/>
          </p:cNvGraphicFramePr>
          <p:nvPr>
            <p:extLst>
              <p:ext uri="{D42A27DB-BD31-4B8C-83A1-F6EECF244321}">
                <p14:modId xmlns:p14="http://schemas.microsoft.com/office/powerpoint/2010/main" val="3943915386"/>
              </p:ext>
            </p:extLst>
          </p:nvPr>
        </p:nvGraphicFramePr>
        <p:xfrm>
          <a:off x="405857" y="3232184"/>
          <a:ext cx="11388437" cy="2951999"/>
        </p:xfrm>
        <a:graphic>
          <a:graphicData uri="http://schemas.openxmlformats.org/drawingml/2006/table">
            <a:tbl>
              <a:tblPr/>
              <a:tblGrid>
                <a:gridCol w="1992729">
                  <a:extLst>
                    <a:ext uri="{9D8B030D-6E8A-4147-A177-3AD203B41FA5}">
                      <a16:colId xmlns:a16="http://schemas.microsoft.com/office/drawing/2014/main" val="3506016791"/>
                    </a:ext>
                  </a:extLst>
                </a:gridCol>
                <a:gridCol w="2419494">
                  <a:extLst>
                    <a:ext uri="{9D8B030D-6E8A-4147-A177-3AD203B41FA5}">
                      <a16:colId xmlns:a16="http://schemas.microsoft.com/office/drawing/2014/main" val="910522841"/>
                    </a:ext>
                  </a:extLst>
                </a:gridCol>
                <a:gridCol w="2580795">
                  <a:extLst>
                    <a:ext uri="{9D8B030D-6E8A-4147-A177-3AD203B41FA5}">
                      <a16:colId xmlns:a16="http://schemas.microsoft.com/office/drawing/2014/main" val="1263780775"/>
                    </a:ext>
                  </a:extLst>
                </a:gridCol>
                <a:gridCol w="4395419">
                  <a:extLst>
                    <a:ext uri="{9D8B030D-6E8A-4147-A177-3AD203B41FA5}">
                      <a16:colId xmlns:a16="http://schemas.microsoft.com/office/drawing/2014/main" val="1341670516"/>
                    </a:ext>
                  </a:extLst>
                </a:gridCol>
              </a:tblGrid>
              <a:tr h="296163">
                <a:tc>
                  <a:txBody>
                    <a:bodyPr/>
                    <a:lstStyle/>
                    <a:p>
                      <a:pPr>
                        <a:buNone/>
                      </a:pPr>
                      <a:r>
                        <a:rPr lang="es-ES" sz="1300" b="1" dirty="0">
                          <a:solidFill>
                            <a:schemeClr val="bg2"/>
                          </a:solidFill>
                        </a:rPr>
                        <a:t>Parte</a:t>
                      </a:r>
                      <a:endParaRPr lang="es-ES" sz="1300" dirty="0">
                        <a:solidFill>
                          <a:schemeClr val="bg2"/>
                        </a:solidFill>
                      </a:endParaRP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b="1">
                          <a:solidFill>
                            <a:schemeClr val="bg2"/>
                          </a:solidFill>
                        </a:rPr>
                        <a:t>Función Principal</a:t>
                      </a:r>
                      <a:endParaRPr lang="es-ES" sz="1300">
                        <a:solidFill>
                          <a:schemeClr val="bg2"/>
                        </a:solidFill>
                      </a:endParaRP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b="1">
                          <a:solidFill>
                            <a:schemeClr val="bg2"/>
                          </a:solidFill>
                        </a:rPr>
                        <a:t>Extensión Sugerida</a:t>
                      </a:r>
                      <a:endParaRPr lang="es-ES" sz="1300">
                        <a:solidFill>
                          <a:schemeClr val="bg2"/>
                        </a:solidFill>
                      </a:endParaRP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b="1">
                          <a:solidFill>
                            <a:schemeClr val="bg2"/>
                          </a:solidFill>
                        </a:rPr>
                        <a:t>Contenido Esencial</a:t>
                      </a:r>
                      <a:endParaRPr lang="es-ES" sz="1300">
                        <a:solidFill>
                          <a:schemeClr val="bg2"/>
                        </a:solidFill>
                      </a:endParaRP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88753309"/>
                  </a:ext>
                </a:extLst>
              </a:tr>
              <a:tr h="842686">
                <a:tc>
                  <a:txBody>
                    <a:bodyPr/>
                    <a:lstStyle/>
                    <a:p>
                      <a:pPr>
                        <a:buNone/>
                      </a:pPr>
                      <a:r>
                        <a:rPr lang="es-ES" sz="1300" b="1">
                          <a:solidFill>
                            <a:schemeClr val="bg2"/>
                          </a:solidFill>
                        </a:rPr>
                        <a:t>Introducción</a:t>
                      </a:r>
                      <a:endParaRPr lang="es-ES" sz="1300">
                        <a:solidFill>
                          <a:schemeClr val="bg2"/>
                        </a:solidFill>
                      </a:endParaRP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b="1" dirty="0">
                          <a:solidFill>
                            <a:schemeClr val="bg2"/>
                          </a:solidFill>
                        </a:rPr>
                        <a:t>Zona de Promesas:</a:t>
                      </a:r>
                      <a:r>
                        <a:rPr lang="es-ES" sz="1300" dirty="0">
                          <a:solidFill>
                            <a:schemeClr val="bg2"/>
                          </a:solidFill>
                        </a:rPr>
                        <a:t> Establece las bases de la lectura.</a:t>
                      </a: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dirty="0">
                          <a:solidFill>
                            <a:schemeClr val="bg2"/>
                          </a:solidFill>
                        </a:rPr>
                        <a:t>Aproximadamente 10% del total de palabras.</a:t>
                      </a: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dirty="0">
                          <a:solidFill>
                            <a:schemeClr val="bg2"/>
                          </a:solidFill>
                        </a:rPr>
                        <a:t>Presentación del contexto, el problema a abordar, la </a:t>
                      </a:r>
                      <a:r>
                        <a:rPr lang="es-ES" sz="1300" b="1" dirty="0">
                          <a:solidFill>
                            <a:schemeClr val="bg2"/>
                          </a:solidFill>
                        </a:rPr>
                        <a:t>tesis o hipótesis</a:t>
                      </a:r>
                      <a:r>
                        <a:rPr lang="es-ES" sz="1300" dirty="0">
                          <a:solidFill>
                            <a:schemeClr val="bg2"/>
                          </a:solidFill>
                        </a:rPr>
                        <a:t> a demostrar, y la estructura.</a:t>
                      </a: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469380"/>
                  </a:ext>
                </a:extLst>
              </a:tr>
              <a:tr h="782950">
                <a:tc>
                  <a:txBody>
                    <a:bodyPr/>
                    <a:lstStyle/>
                    <a:p>
                      <a:pPr>
                        <a:buNone/>
                      </a:pPr>
                      <a:r>
                        <a:rPr lang="es-ES" sz="1300" b="1">
                          <a:solidFill>
                            <a:schemeClr val="bg2"/>
                          </a:solidFill>
                        </a:rPr>
                        <a:t>Cuerpo o Desarrollo</a:t>
                      </a:r>
                      <a:endParaRPr lang="es-ES" sz="1300">
                        <a:solidFill>
                          <a:schemeClr val="bg2"/>
                        </a:solidFill>
                      </a:endParaRP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b="1" dirty="0">
                          <a:solidFill>
                            <a:schemeClr val="bg2"/>
                          </a:solidFill>
                        </a:rPr>
                        <a:t>Argumentación:</a:t>
                      </a:r>
                      <a:r>
                        <a:rPr lang="es-ES" sz="1300" dirty="0">
                          <a:solidFill>
                            <a:schemeClr val="bg2"/>
                          </a:solidFill>
                        </a:rPr>
                        <a:t> Exposición y fundamentación crítica.</a:t>
                      </a: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dirty="0">
                          <a:solidFill>
                            <a:schemeClr val="bg2"/>
                          </a:solidFill>
                        </a:rPr>
                        <a:t>Aproximadamente 80% del total de palabras.</a:t>
                      </a: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dirty="0">
                          <a:solidFill>
                            <a:schemeClr val="bg2"/>
                          </a:solidFill>
                        </a:rPr>
                        <a:t>Desarrollo de argumentos, respaldo en fuentes (citas y referencias), análisis crítico, y refutación de contrargumentos.</a:t>
                      </a: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5681771"/>
                  </a:ext>
                </a:extLst>
              </a:tr>
              <a:tr h="1030200">
                <a:tc>
                  <a:txBody>
                    <a:bodyPr/>
                    <a:lstStyle/>
                    <a:p>
                      <a:pPr>
                        <a:buNone/>
                      </a:pPr>
                      <a:r>
                        <a:rPr lang="es-ES" sz="1300" b="1">
                          <a:solidFill>
                            <a:schemeClr val="bg2"/>
                          </a:solidFill>
                        </a:rPr>
                        <a:t>Conclusión</a:t>
                      </a:r>
                      <a:endParaRPr lang="es-ES" sz="1300">
                        <a:solidFill>
                          <a:schemeClr val="bg2"/>
                        </a:solidFill>
                      </a:endParaRP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b="1">
                          <a:solidFill>
                            <a:schemeClr val="bg2"/>
                          </a:solidFill>
                        </a:rPr>
                        <a:t>Zona de Cumplimiento:</a:t>
                      </a:r>
                      <a:r>
                        <a:rPr lang="es-ES" sz="1300">
                          <a:solidFill>
                            <a:schemeClr val="bg2"/>
                          </a:solidFill>
                        </a:rPr>
                        <a:t> Síntesis y cierre.</a:t>
                      </a: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dirty="0">
                          <a:solidFill>
                            <a:schemeClr val="bg2"/>
                          </a:solidFill>
                        </a:rPr>
                        <a:t>Aproximadamente 10% o menos del total de palabras.</a:t>
                      </a: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s-ES" sz="1300" dirty="0">
                          <a:solidFill>
                            <a:schemeClr val="bg2"/>
                          </a:solidFill>
                        </a:rPr>
                        <a:t>Recapitulación de los principales argumentos, reflexión final del autor, y proyección de alcances o sugerencias para futuras investigaciones.</a:t>
                      </a:r>
                    </a:p>
                  </a:txBody>
                  <a:tcPr marL="64945" marR="64945" marT="32473" marB="32473"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03000490"/>
                  </a:ext>
                </a:extLst>
              </a:tr>
            </a:tbl>
          </a:graphicData>
        </a:graphic>
      </p:graphicFrame>
    </p:spTree>
    <p:extLst>
      <p:ext uri="{BB962C8B-B14F-4D97-AF65-F5344CB8AC3E}">
        <p14:creationId xmlns:p14="http://schemas.microsoft.com/office/powerpoint/2010/main" val="3651355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21382CAB-20EA-F5C1-7F8E-13029A26A93A}"/>
              </a:ext>
            </a:extLst>
          </p:cNvPr>
          <p:cNvSpPr>
            <a:spLocks noGrp="1"/>
          </p:cNvSpPr>
          <p:nvPr>
            <p:ph type="title"/>
          </p:nvPr>
        </p:nvSpPr>
        <p:spPr/>
        <p:txBody>
          <a:bodyPr/>
          <a:lstStyle/>
          <a:p>
            <a:r>
              <a:rPr lang="es-ES"/>
              <a:t>Construcción de la Tesis y Estilos de Redacción</a:t>
            </a:r>
            <a:endParaRPr lang="es-ES" dirty="0"/>
          </a:p>
        </p:txBody>
      </p:sp>
      <p:sp>
        <p:nvSpPr>
          <p:cNvPr id="2" name="CuadroTexto 1">
            <a:extLst>
              <a:ext uri="{FF2B5EF4-FFF2-40B4-BE49-F238E27FC236}">
                <a16:creationId xmlns:a16="http://schemas.microsoft.com/office/drawing/2014/main" id="{3E384801-2DBB-9149-8B65-1545982166CD}"/>
              </a:ext>
            </a:extLst>
          </p:cNvPr>
          <p:cNvSpPr txBox="1"/>
          <p:nvPr/>
        </p:nvSpPr>
        <p:spPr>
          <a:xfrm>
            <a:off x="393788" y="1024128"/>
            <a:ext cx="11404424" cy="5509200"/>
          </a:xfrm>
          <a:prstGeom prst="rect">
            <a:avLst/>
          </a:prstGeom>
          <a:noFill/>
        </p:spPr>
        <p:txBody>
          <a:bodyPr wrap="square" rtlCol="0">
            <a:spAutoFit/>
          </a:bodyPr>
          <a:lstStyle/>
          <a:p>
            <a:pPr algn="just"/>
            <a:r>
              <a:rPr lang="es-ES" sz="1600"/>
              <a:t>La tesis de trabajo es el elemento fundamental del ensayo y debe ser una afirmación definitiva que funcione como horizonte para toda la argumentación. Una tesis bien formulada debe ser específica, demostrable y clara, evitando vaguedades o subjetividades. </a:t>
            </a:r>
          </a:p>
          <a:p>
            <a:pPr algn="just"/>
            <a:r>
              <a:rPr lang="es-ES" sz="1600"/>
              <a:t>Se recomienda que incorpore dos partes: </a:t>
            </a:r>
            <a:r>
              <a:rPr lang="es-ES" sz="1600" b="1"/>
              <a:t>la temática (el objeto de estudio) y el comentario (la postura que se defenderá sobre esa temática)</a:t>
            </a:r>
            <a:r>
              <a:rPr lang="es-ES" sz="1600"/>
              <a:t>.</a:t>
            </a:r>
            <a:r>
              <a:rPr lang="es-ES" sz="1600" b="1"/>
              <a:t> </a:t>
            </a:r>
            <a:r>
              <a:rPr lang="es-ES" sz="1600"/>
              <a:t>Antes de iniciar la redacción, se debe someter la tesis a un proceso de autoevaluación: </a:t>
            </a:r>
            <a:r>
              <a:rPr lang="es-ES" sz="1600" b="1"/>
              <a:t>¿Es relevante y debatible? ¿Es específica y focalizada? ¿Es manejable dentro de la extensión y los plazos requeridos?. </a:t>
            </a:r>
          </a:p>
          <a:p>
            <a:pPr algn="just"/>
            <a:r>
              <a:rPr lang="es-ES" sz="1600"/>
              <a:t>Para garantizar la coherencia lógica del desarrollo, es imprescindible seleccionar un orden de exposición que mejor se adapte a los objetivos de la investigación.</a:t>
            </a:r>
          </a:p>
          <a:p>
            <a:pPr algn="just"/>
            <a:r>
              <a:rPr lang="es-ES" sz="1600" b="1"/>
              <a:t>Orden Cronológico/Histórico: </a:t>
            </a:r>
            <a:r>
              <a:rPr lang="es-ES" sz="1600"/>
              <a:t>Este orden clasifica la información según su desarrollo temporal. Es particularmente relevante para cursos como Historia de las Ideologías, donde el análisis diacrónico de cómo evolucionan las ideas o instituciones jurídicas es fundamental.</a:t>
            </a:r>
          </a:p>
          <a:p>
            <a:pPr algn="just"/>
            <a:r>
              <a:rPr lang="es-ES" sz="1600" b="1"/>
              <a:t>Orden Causa-Efecto: </a:t>
            </a:r>
            <a:r>
              <a:rPr lang="es-ES" sz="1600"/>
              <a:t>Dispone el texto en función de las razones que provocan una situación y las consecuencias que de ella se derivan. Este método es útil para demostrar cómo una ideología determinada (Causa) produce un efecto social o legal (Efecto).</a:t>
            </a:r>
          </a:p>
          <a:p>
            <a:pPr algn="just"/>
            <a:r>
              <a:rPr lang="es-ES" sz="1600" b="1"/>
              <a:t>Orden Comparativo: </a:t>
            </a:r>
            <a:r>
              <a:rPr lang="es-ES" sz="1600"/>
              <a:t>Consiste en establecer semejanzas y diferencias entre dos o más elementos o posturas.</a:t>
            </a:r>
          </a:p>
          <a:p>
            <a:pPr algn="just"/>
            <a:endParaRPr lang="es-ES" sz="1600"/>
          </a:p>
          <a:p>
            <a:pPr algn="just"/>
            <a:r>
              <a:rPr lang="es-ES" sz="1600"/>
              <a:t>En el contexto del curso de Historia de las Ideologías, el análisis riguroso de la evolución de los conceptos ideológicos </a:t>
            </a:r>
            <a:r>
              <a:rPr lang="es-ES" sz="1600" b="1"/>
              <a:t>requiere una metodología que integre el enfoque cronológico y el de causa-efecto. </a:t>
            </a:r>
            <a:r>
              <a:rPr lang="es-ES" sz="1600"/>
              <a:t>Por ejemplo, al analizar una ideología específica, se debe primero rastrear su desarrollo histórico (cronológico) y luego examinar sus efectos en la normativa o en la sociedad (causa-efecto). La elección de un orden lógico debe, por lo tanto, reforzar la postura argumentativa que busca criticar o defender la tesis planteada.</a:t>
            </a:r>
            <a:endParaRPr lang="es-ES" sz="1600" dirty="0"/>
          </a:p>
        </p:txBody>
      </p:sp>
      <p:sp>
        <p:nvSpPr>
          <p:cNvPr id="4" name="CuadroTexto 3">
            <a:extLst>
              <a:ext uri="{FF2B5EF4-FFF2-40B4-BE49-F238E27FC236}">
                <a16:creationId xmlns:a16="http://schemas.microsoft.com/office/drawing/2014/main" id="{9C97CDAF-3B2C-8EBF-17E6-A04AF2C9DE65}"/>
              </a:ext>
            </a:extLst>
          </p:cNvPr>
          <p:cNvSpPr txBox="1"/>
          <p:nvPr/>
        </p:nvSpPr>
        <p:spPr>
          <a:xfrm>
            <a:off x="3393616" y="6403026"/>
            <a:ext cx="5456583" cy="738664"/>
          </a:xfrm>
          <a:prstGeom prst="rect">
            <a:avLst/>
          </a:prstGeom>
          <a:noFill/>
        </p:spPr>
        <p:txBody>
          <a:bodyPr wrap="square" rtlCol="0">
            <a:spAutoFit/>
          </a:bodyPr>
          <a:lstStyle/>
          <a:p>
            <a:pPr algn="ctr"/>
            <a:r>
              <a:rPr lang="es-ES" sz="1200" b="1" spc="300">
                <a:latin typeface="Gill Sans Nova Light" panose="020B0302020104020203" pitchFamily="34" charset="0"/>
              </a:rPr>
              <a:t>Referencias del libro: “cómo escribir ensayos; manual de investigación jurídica y socio jurídica”</a:t>
            </a:r>
          </a:p>
          <a:p>
            <a:endParaRPr lang="es-ES" dirty="0"/>
          </a:p>
        </p:txBody>
      </p:sp>
    </p:spTree>
    <p:extLst>
      <p:ext uri="{BB962C8B-B14F-4D97-AF65-F5344CB8AC3E}">
        <p14:creationId xmlns:p14="http://schemas.microsoft.com/office/powerpoint/2010/main" val="2357363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ítulo 24">
            <a:extLst>
              <a:ext uri="{FF2B5EF4-FFF2-40B4-BE49-F238E27FC236}">
                <a16:creationId xmlns:a16="http://schemas.microsoft.com/office/drawing/2014/main" id="{17325C4F-4B42-C9A7-C7A1-74F9D247B5E2}"/>
              </a:ext>
            </a:extLst>
          </p:cNvPr>
          <p:cNvSpPr>
            <a:spLocks noGrp="1"/>
          </p:cNvSpPr>
          <p:nvPr>
            <p:ph type="title"/>
          </p:nvPr>
        </p:nvSpPr>
        <p:spPr>
          <a:xfrm>
            <a:off x="405625" y="411381"/>
            <a:ext cx="5690375" cy="945146"/>
          </a:xfrm>
        </p:spPr>
        <p:txBody>
          <a:bodyPr/>
          <a:lstStyle/>
          <a:p>
            <a:pPr algn="ctr"/>
            <a:r>
              <a:rPr lang="es-ES" sz="2800" dirty="0"/>
              <a:t>Métodos Centrales para el Análisis de Ideologías</a:t>
            </a:r>
          </a:p>
        </p:txBody>
      </p:sp>
      <p:sp>
        <p:nvSpPr>
          <p:cNvPr id="26" name="Marcador de contenido 25">
            <a:extLst>
              <a:ext uri="{FF2B5EF4-FFF2-40B4-BE49-F238E27FC236}">
                <a16:creationId xmlns:a16="http://schemas.microsoft.com/office/drawing/2014/main" id="{AB43A0E6-41E1-E0F7-9397-6295A013AAF0}"/>
              </a:ext>
            </a:extLst>
          </p:cNvPr>
          <p:cNvSpPr>
            <a:spLocks noGrp="1"/>
          </p:cNvSpPr>
          <p:nvPr>
            <p:ph idx="1"/>
          </p:nvPr>
        </p:nvSpPr>
        <p:spPr>
          <a:xfrm>
            <a:off x="405625" y="1356528"/>
            <a:ext cx="5690375" cy="5090091"/>
          </a:xfrm>
        </p:spPr>
        <p:txBody>
          <a:bodyPr/>
          <a:lstStyle/>
          <a:p>
            <a:pPr algn="just"/>
            <a:r>
              <a:rPr lang="es-ES" sz="1600" b="1" dirty="0"/>
              <a:t>Método Dogmático:</a:t>
            </a:r>
            <a:r>
              <a:rPr lang="es-ES" sz="1600" dirty="0"/>
              <a:t> Es la aproximación tradicional, que se enfoca en el Derecho como un sistema positivo de normas, buscando su </a:t>
            </a:r>
            <a:r>
              <a:rPr lang="es-ES" sz="1600" b="1" dirty="0"/>
              <a:t>interpretación, manipulación y sistematización</a:t>
            </a:r>
            <a:r>
              <a:rPr lang="es-ES" sz="1600" dirty="0"/>
              <a:t>. El Dogmático busca la solución coherente y lógica de los problemas dentro del ordenamiento jurídico. Sus técnicas incluyen la interpretación cognitiva (identificar significados posibles) y la interpretación decisoria (elegir un significado).</a:t>
            </a:r>
          </a:p>
          <a:p>
            <a:pPr algn="just"/>
            <a:endParaRPr lang="es-ES" sz="1600" dirty="0"/>
          </a:p>
          <a:p>
            <a:pPr algn="just"/>
            <a:r>
              <a:rPr lang="es-ES" sz="1600" b="1" dirty="0"/>
              <a:t>Método Histórico:</a:t>
            </a:r>
            <a:r>
              <a:rPr lang="es-ES" sz="1600" dirty="0"/>
              <a:t> Implica un análisis </a:t>
            </a:r>
            <a:r>
              <a:rPr lang="es-ES" sz="1600" b="1" dirty="0"/>
              <a:t>diacrónico</a:t>
            </a:r>
            <a:r>
              <a:rPr lang="es-ES" sz="1600" dirty="0"/>
              <a:t> de las instituciones y normas jurídicas, es decir, a través del tiempo, siempre en conexión con el </a:t>
            </a:r>
            <a:r>
              <a:rPr lang="es-ES" sz="1600" b="1" dirty="0"/>
              <a:t>contexto histórico-social</a:t>
            </a:r>
            <a:r>
              <a:rPr lang="es-ES" sz="1600" dirty="0"/>
              <a:t>. Es crucial para rastrear el origen y la evolución de las ideologías jurídicas. El principal riesgo metodológico en este enfoque es el </a:t>
            </a:r>
            <a:r>
              <a:rPr lang="es-ES" sz="1600" b="1" dirty="0"/>
              <a:t>anacronismo</a:t>
            </a:r>
            <a:r>
              <a:rPr lang="es-ES" sz="1600" dirty="0"/>
              <a:t>, que consiste en juzgar el pasado utilizando las categorías y conceptos del presente. El investigador debe evitar este error sumergiéndose en el contexto de la época analizada.</a:t>
            </a:r>
          </a:p>
        </p:txBody>
      </p:sp>
      <p:sp>
        <p:nvSpPr>
          <p:cNvPr id="3" name="Marcador de número de diapositiva 2">
            <a:extLst>
              <a:ext uri="{FF2B5EF4-FFF2-40B4-BE49-F238E27FC236}">
                <a16:creationId xmlns:a16="http://schemas.microsoft.com/office/drawing/2014/main" id="{9B779541-4C74-6F6F-CF67-F3CDCFA93E81}"/>
              </a:ext>
            </a:extLst>
          </p:cNvPr>
          <p:cNvSpPr>
            <a:spLocks noGrp="1"/>
          </p:cNvSpPr>
          <p:nvPr>
            <p:ph type="sldNum" sz="quarter" idx="12"/>
          </p:nvPr>
        </p:nvSpPr>
        <p:spPr/>
        <p:txBody>
          <a:bodyPr/>
          <a:lstStyle/>
          <a:p>
            <a:pPr rtl="0"/>
            <a:fld id="{84D792B7-0397-C047-AE12-1A03F7E3DC83}" type="slidenum">
              <a:rPr lang="es-ES" smtClean="0"/>
              <a:t>7</a:t>
            </a:fld>
            <a:endParaRPr lang="es-ES" dirty="0"/>
          </a:p>
        </p:txBody>
      </p:sp>
      <p:sp>
        <p:nvSpPr>
          <p:cNvPr id="4" name="Marcador de pie de página 3">
            <a:extLst>
              <a:ext uri="{FF2B5EF4-FFF2-40B4-BE49-F238E27FC236}">
                <a16:creationId xmlns:a16="http://schemas.microsoft.com/office/drawing/2014/main" id="{8CBC6BA5-DC83-0D85-F2F4-69C890178B2A}"/>
              </a:ext>
            </a:extLst>
          </p:cNvPr>
          <p:cNvSpPr>
            <a:spLocks noGrp="1"/>
          </p:cNvSpPr>
          <p:nvPr>
            <p:ph type="ftr" sz="quarter" idx="11"/>
          </p:nvPr>
        </p:nvSpPr>
        <p:spPr>
          <a:xfrm>
            <a:off x="3032756" y="6360879"/>
            <a:ext cx="5908431" cy="587829"/>
          </a:xfrm>
        </p:spPr>
        <p:txBody>
          <a:bodyPr/>
          <a:lstStyle/>
          <a:p>
            <a:r>
              <a:rPr lang="es-ES" sz="1100" b="1" dirty="0"/>
              <a:t> Referencias del libro: “cómo escribir ensayos; manual de investigación jurídica y socio jurídica”</a:t>
            </a:r>
          </a:p>
        </p:txBody>
      </p:sp>
      <p:sp>
        <p:nvSpPr>
          <p:cNvPr id="5" name="Marcador de fecha 4">
            <a:extLst>
              <a:ext uri="{FF2B5EF4-FFF2-40B4-BE49-F238E27FC236}">
                <a16:creationId xmlns:a16="http://schemas.microsoft.com/office/drawing/2014/main" id="{80229B57-59D2-EB0A-38A7-07DB3A697E6A}"/>
              </a:ext>
            </a:extLst>
          </p:cNvPr>
          <p:cNvSpPr>
            <a:spLocks noGrp="1"/>
          </p:cNvSpPr>
          <p:nvPr>
            <p:ph type="dt" sz="half" idx="10"/>
          </p:nvPr>
        </p:nvSpPr>
        <p:spPr/>
        <p:txBody>
          <a:bodyPr/>
          <a:lstStyle/>
          <a:p>
            <a:pPr rtl="0"/>
            <a:endParaRPr lang="es-ES" dirty="0"/>
          </a:p>
        </p:txBody>
      </p:sp>
      <p:sp>
        <p:nvSpPr>
          <p:cNvPr id="30" name="Rectangle 2">
            <a:extLst>
              <a:ext uri="{FF2B5EF4-FFF2-40B4-BE49-F238E27FC236}">
                <a16:creationId xmlns:a16="http://schemas.microsoft.com/office/drawing/2014/main" id="{B5A8E887-BBC5-AE4D-40DD-57AB01247B8B}"/>
              </a:ext>
            </a:extLst>
          </p:cNvPr>
          <p:cNvSpPr>
            <a:spLocks noChangeArrowheads="1"/>
          </p:cNvSpPr>
          <p:nvPr/>
        </p:nvSpPr>
        <p:spPr bwMode="auto">
          <a:xfrm rot="10800000" flipV="1">
            <a:off x="6096000" y="1602747"/>
            <a:ext cx="5690375" cy="430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tabLst/>
            </a:pPr>
            <a:r>
              <a:rPr lang="es-ES" altLang="es-ES" sz="1600" b="1" dirty="0">
                <a:solidFill>
                  <a:schemeClr val="accent1"/>
                </a:solidFill>
              </a:rPr>
              <a:t>Método Comparado: </a:t>
            </a:r>
            <a:r>
              <a:rPr lang="es-ES" altLang="es-ES" sz="1600" dirty="0">
                <a:solidFill>
                  <a:schemeClr val="accent1"/>
                </a:solidFill>
              </a:rPr>
              <a:t>Permite realizar un análisis sincrónico, contrastando dos o más sistemas jurídicos o instituciones en diferentes países. Este método es valioso para proponer soluciones lege </a:t>
            </a:r>
            <a:r>
              <a:rPr lang="es-ES" altLang="es-ES" sz="1600" dirty="0" err="1">
                <a:solidFill>
                  <a:schemeClr val="accent1"/>
                </a:solidFill>
              </a:rPr>
              <a:t>ferenda</a:t>
            </a:r>
            <a:r>
              <a:rPr lang="es-ES" altLang="es-ES" sz="1600" dirty="0">
                <a:solidFill>
                  <a:schemeClr val="accent1"/>
                </a:solidFill>
              </a:rPr>
              <a:t> basadas en la experiencia de otras jurisdicciones.   </a:t>
            </a:r>
          </a:p>
          <a:p>
            <a:pPr marL="0" marR="0" lvl="0" indent="0" algn="just" defTabSz="914400" rtl="0" eaLnBrk="0" fontAlgn="base" latinLnBrk="0" hangingPunct="0">
              <a:lnSpc>
                <a:spcPct val="100000"/>
              </a:lnSpc>
              <a:spcBef>
                <a:spcPct val="0"/>
              </a:spcBef>
              <a:spcAft>
                <a:spcPct val="0"/>
              </a:spcAft>
              <a:buClrTx/>
              <a:buSzTx/>
              <a:tabLst/>
            </a:pPr>
            <a:endParaRPr lang="es-ES" altLang="es-ES" sz="1600" dirty="0">
              <a:solidFill>
                <a:schemeClr val="accent1"/>
              </a:solidFill>
            </a:endParaRPr>
          </a:p>
          <a:p>
            <a:pPr marL="0" marR="0" lvl="0" indent="0" algn="just" defTabSz="914400" rtl="0" eaLnBrk="0" fontAlgn="base" latinLnBrk="0" hangingPunct="0">
              <a:lnSpc>
                <a:spcPct val="100000"/>
              </a:lnSpc>
              <a:spcBef>
                <a:spcPct val="0"/>
              </a:spcBef>
              <a:spcAft>
                <a:spcPct val="0"/>
              </a:spcAft>
              <a:buClrTx/>
              <a:buSzTx/>
              <a:tabLst/>
            </a:pPr>
            <a:endParaRPr lang="es-ES" altLang="es-ES" sz="1600" dirty="0">
              <a:solidFill>
                <a:schemeClr val="accent1"/>
              </a:solidFill>
            </a:endParaRPr>
          </a:p>
          <a:p>
            <a:pPr marL="0" marR="0" lvl="0" indent="0" algn="just" defTabSz="914400" rtl="0" eaLnBrk="0" fontAlgn="base" latinLnBrk="0" hangingPunct="0">
              <a:lnSpc>
                <a:spcPct val="100000"/>
              </a:lnSpc>
              <a:spcBef>
                <a:spcPct val="0"/>
              </a:spcBef>
              <a:spcAft>
                <a:spcPct val="0"/>
              </a:spcAft>
              <a:buClrTx/>
              <a:buSzTx/>
              <a:tabLst/>
            </a:pPr>
            <a:endParaRPr lang="es-ES" altLang="es-ES" sz="1600" dirty="0">
              <a:solidFill>
                <a:schemeClr val="accent1"/>
              </a:solidFill>
            </a:endParaRPr>
          </a:p>
          <a:p>
            <a:pPr marL="0" marR="0" lvl="0" indent="0" algn="just" defTabSz="914400" rtl="0" eaLnBrk="0" fontAlgn="base" latinLnBrk="0" hangingPunct="0">
              <a:lnSpc>
                <a:spcPct val="100000"/>
              </a:lnSpc>
              <a:spcBef>
                <a:spcPct val="0"/>
              </a:spcBef>
              <a:spcAft>
                <a:spcPct val="0"/>
              </a:spcAft>
              <a:buClrTx/>
              <a:buSzTx/>
              <a:tabLst/>
            </a:pPr>
            <a:endParaRPr lang="es-ES" altLang="es-ES" sz="1600" dirty="0">
              <a:solidFill>
                <a:schemeClr val="accent1"/>
              </a:solidFill>
            </a:endParaRPr>
          </a:p>
          <a:p>
            <a:pPr marL="0" marR="0" lvl="0" indent="0" algn="just" defTabSz="914400" rtl="0" eaLnBrk="0" fontAlgn="base" latinLnBrk="0" hangingPunct="0">
              <a:lnSpc>
                <a:spcPct val="100000"/>
              </a:lnSpc>
              <a:spcBef>
                <a:spcPct val="0"/>
              </a:spcBef>
              <a:spcAft>
                <a:spcPct val="0"/>
              </a:spcAft>
              <a:buClrTx/>
              <a:buSzTx/>
              <a:tabLst/>
            </a:pPr>
            <a:endParaRPr lang="es-ES" altLang="es-ES" sz="1600" b="1" dirty="0">
              <a:solidFill>
                <a:schemeClr val="accent1"/>
              </a:solidFill>
            </a:endParaRPr>
          </a:p>
          <a:p>
            <a:pPr marL="0" marR="0" lvl="0" indent="0" algn="just" defTabSz="914400" rtl="0" eaLnBrk="0" fontAlgn="base" latinLnBrk="0" hangingPunct="0">
              <a:lnSpc>
                <a:spcPct val="100000"/>
              </a:lnSpc>
              <a:spcBef>
                <a:spcPct val="0"/>
              </a:spcBef>
              <a:spcAft>
                <a:spcPct val="0"/>
              </a:spcAft>
              <a:buClrTx/>
              <a:buSzTx/>
              <a:tabLst/>
            </a:pPr>
            <a:r>
              <a:rPr lang="es-ES" altLang="es-ES" sz="1600" b="1" dirty="0">
                <a:solidFill>
                  <a:schemeClr val="accent1"/>
                </a:solidFill>
              </a:rPr>
              <a:t>Método Empírico (Socio-Jurídico): </a:t>
            </a:r>
            <a:r>
              <a:rPr lang="es-ES" altLang="es-ES" sz="1600" dirty="0">
                <a:solidFill>
                  <a:schemeClr val="accent1"/>
                </a:solidFill>
              </a:rPr>
              <a:t>Aborda el Derecho desde una perspectiva social, buscando comprender cómo las normas funcionan en acción. Utiliza herramientas cualitativas (entrevistas, etnografía, historias de vida) o cuantitativas (encuestas, análisis estadísticos) para recolectar y analizar datos observables sobre los efectos sociales del derecho</a:t>
            </a:r>
            <a:r>
              <a:rPr kumimoji="0" lang="es-ES" altLang="es-ES" sz="1800" b="0" i="0" u="none" strike="noStrike" cap="none" normalizeH="0" baseline="0" dirty="0">
                <a:ln>
                  <a:noFill/>
                </a:ln>
                <a:solidFill>
                  <a:schemeClr val="tx1"/>
                </a:solidFill>
                <a:effectLst/>
                <a:latin typeface="Arial" panose="020B0604020202020204" pitchFamily="34" charset="0"/>
              </a:rPr>
              <a:t>.</a:t>
            </a:r>
          </a:p>
        </p:txBody>
      </p:sp>
      <p:sp>
        <p:nvSpPr>
          <p:cNvPr id="31" name="CuadroTexto 30">
            <a:extLst>
              <a:ext uri="{FF2B5EF4-FFF2-40B4-BE49-F238E27FC236}">
                <a16:creationId xmlns:a16="http://schemas.microsoft.com/office/drawing/2014/main" id="{41C5A81E-75AA-84E1-BC57-7ABE75EA13F2}"/>
              </a:ext>
            </a:extLst>
          </p:cNvPr>
          <p:cNvSpPr txBox="1"/>
          <p:nvPr/>
        </p:nvSpPr>
        <p:spPr>
          <a:xfrm>
            <a:off x="6371883" y="568712"/>
            <a:ext cx="5138607" cy="584775"/>
          </a:xfrm>
          <a:prstGeom prst="rect">
            <a:avLst/>
          </a:prstGeom>
          <a:noFill/>
        </p:spPr>
        <p:txBody>
          <a:bodyPr wrap="square" rtlCol="0">
            <a:spAutoFit/>
          </a:bodyPr>
          <a:lstStyle/>
          <a:p>
            <a:r>
              <a:rPr lang="es-ES" sz="3200" dirty="0">
                <a:solidFill>
                  <a:schemeClr val="accent1"/>
                </a:solidFill>
                <a:latin typeface="+mj-lt"/>
                <a:ea typeface="+mj-ea"/>
                <a:cs typeface="+mj-cs"/>
              </a:rPr>
              <a:t>¿Como investigamos?</a:t>
            </a:r>
          </a:p>
        </p:txBody>
      </p:sp>
    </p:spTree>
    <p:extLst>
      <p:ext uri="{BB962C8B-B14F-4D97-AF65-F5344CB8AC3E}">
        <p14:creationId xmlns:p14="http://schemas.microsoft.com/office/powerpoint/2010/main" val="2711232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0">
            <a:extLst>
              <a:ext uri="{FF2B5EF4-FFF2-40B4-BE49-F238E27FC236}">
                <a16:creationId xmlns:a16="http://schemas.microsoft.com/office/drawing/2014/main" id="{54CFDC6C-B188-197D-A932-F20DF26066C1}"/>
              </a:ext>
            </a:extLst>
          </p:cNvPr>
          <p:cNvSpPr>
            <a:spLocks noGrp="1"/>
          </p:cNvSpPr>
          <p:nvPr>
            <p:ph type="title"/>
          </p:nvPr>
        </p:nvSpPr>
        <p:spPr>
          <a:xfrm>
            <a:off x="1745616" y="492370"/>
            <a:ext cx="8700767" cy="512466"/>
          </a:xfrm>
        </p:spPr>
        <p:txBody>
          <a:bodyPr/>
          <a:lstStyle/>
          <a:p>
            <a:pPr algn="ctr"/>
            <a:r>
              <a:rPr lang="es-ES" sz="3200" b="1" dirty="0"/>
              <a:t>Pautas para una Redacción de Calidad (Tono y Estilo Formal)</a:t>
            </a:r>
            <a:br>
              <a:rPr lang="es-ES" sz="3200" b="1" dirty="0"/>
            </a:br>
            <a:endParaRPr lang="es-ES" sz="3200" dirty="0"/>
          </a:p>
        </p:txBody>
      </p:sp>
      <p:sp>
        <p:nvSpPr>
          <p:cNvPr id="12" name="Marcador de contenido 11">
            <a:extLst>
              <a:ext uri="{FF2B5EF4-FFF2-40B4-BE49-F238E27FC236}">
                <a16:creationId xmlns:a16="http://schemas.microsoft.com/office/drawing/2014/main" id="{ED6C4C22-24FF-A605-8F4F-2FE496D44203}"/>
              </a:ext>
            </a:extLst>
          </p:cNvPr>
          <p:cNvSpPr>
            <a:spLocks noGrp="1"/>
          </p:cNvSpPr>
          <p:nvPr>
            <p:ph idx="1"/>
          </p:nvPr>
        </p:nvSpPr>
        <p:spPr>
          <a:xfrm>
            <a:off x="0" y="1004836"/>
            <a:ext cx="12192000" cy="5853164"/>
          </a:xfrm>
        </p:spPr>
        <p:txBody>
          <a:bodyPr/>
          <a:lstStyle/>
          <a:p>
            <a:pPr marL="0" indent="0" algn="just">
              <a:buNone/>
            </a:pPr>
            <a:r>
              <a:rPr lang="es-ES" dirty="0"/>
              <a:t> </a:t>
            </a:r>
          </a:p>
        </p:txBody>
      </p:sp>
      <p:sp>
        <p:nvSpPr>
          <p:cNvPr id="5" name="Marcador de número de diapositiva 4">
            <a:extLst>
              <a:ext uri="{FF2B5EF4-FFF2-40B4-BE49-F238E27FC236}">
                <a16:creationId xmlns:a16="http://schemas.microsoft.com/office/drawing/2014/main" id="{C84ED927-67F9-85BC-6BD8-F059950D95A1}"/>
              </a:ext>
            </a:extLst>
          </p:cNvPr>
          <p:cNvSpPr>
            <a:spLocks noGrp="1"/>
          </p:cNvSpPr>
          <p:nvPr>
            <p:ph type="sldNum" sz="quarter" idx="4294967295"/>
          </p:nvPr>
        </p:nvSpPr>
        <p:spPr>
          <a:xfrm>
            <a:off x="0" y="6518275"/>
            <a:ext cx="950913" cy="273050"/>
          </a:xfrm>
        </p:spPr>
        <p:txBody>
          <a:bodyPr/>
          <a:lstStyle/>
          <a:p>
            <a:pPr rtl="0"/>
            <a:fld id="{84D792B7-0397-C047-AE12-1A03F7E3DC83}" type="slidenum">
              <a:rPr lang="es-ES" smtClean="0"/>
              <a:pPr rtl="0"/>
              <a:t>8</a:t>
            </a:fld>
            <a:endParaRPr lang="es-ES" dirty="0"/>
          </a:p>
        </p:txBody>
      </p:sp>
      <p:sp>
        <p:nvSpPr>
          <p:cNvPr id="6" name="Marcador de pie de página 5">
            <a:extLst>
              <a:ext uri="{FF2B5EF4-FFF2-40B4-BE49-F238E27FC236}">
                <a16:creationId xmlns:a16="http://schemas.microsoft.com/office/drawing/2014/main" id="{BB94DA7D-849F-6558-61A9-340F0DDEB0BC}"/>
              </a:ext>
            </a:extLst>
          </p:cNvPr>
          <p:cNvSpPr>
            <a:spLocks noGrp="1"/>
          </p:cNvSpPr>
          <p:nvPr>
            <p:ph type="ftr" sz="quarter" idx="4294967295"/>
          </p:nvPr>
        </p:nvSpPr>
        <p:spPr>
          <a:xfrm>
            <a:off x="3342750" y="6542436"/>
            <a:ext cx="5506497" cy="339725"/>
          </a:xfrm>
        </p:spPr>
        <p:txBody>
          <a:bodyPr/>
          <a:lstStyle/>
          <a:p>
            <a:r>
              <a:rPr lang="es-ES" sz="1100" b="1" dirty="0"/>
              <a:t>Referencias del libro: “cómo escribir ensayos; manual de investigación jurídica y socio jurídica</a:t>
            </a:r>
            <a:r>
              <a:rPr lang="es-ES" b="1" dirty="0"/>
              <a:t>”</a:t>
            </a:r>
          </a:p>
        </p:txBody>
      </p:sp>
      <p:sp>
        <p:nvSpPr>
          <p:cNvPr id="7" name="Marcador de fecha 6">
            <a:extLst>
              <a:ext uri="{FF2B5EF4-FFF2-40B4-BE49-F238E27FC236}">
                <a16:creationId xmlns:a16="http://schemas.microsoft.com/office/drawing/2014/main" id="{4C813DA4-0BBA-6EFE-4B32-C6D6E954F519}"/>
              </a:ext>
            </a:extLst>
          </p:cNvPr>
          <p:cNvSpPr>
            <a:spLocks noGrp="1"/>
          </p:cNvSpPr>
          <p:nvPr>
            <p:ph type="dt" sz="half" idx="4294967295"/>
          </p:nvPr>
        </p:nvSpPr>
        <p:spPr>
          <a:xfrm>
            <a:off x="11241088" y="6518275"/>
            <a:ext cx="950912" cy="273050"/>
          </a:xfrm>
        </p:spPr>
        <p:txBody>
          <a:bodyPr/>
          <a:lstStyle/>
          <a:p>
            <a:pPr rtl="0"/>
            <a:endParaRPr lang="es-ES" dirty="0"/>
          </a:p>
        </p:txBody>
      </p:sp>
      <p:sp>
        <p:nvSpPr>
          <p:cNvPr id="15" name="Rectangle 2">
            <a:extLst>
              <a:ext uri="{FF2B5EF4-FFF2-40B4-BE49-F238E27FC236}">
                <a16:creationId xmlns:a16="http://schemas.microsoft.com/office/drawing/2014/main" id="{367EDB64-56AE-5E68-D3B6-A3AD79B60332}"/>
              </a:ext>
            </a:extLst>
          </p:cNvPr>
          <p:cNvSpPr>
            <a:spLocks noChangeArrowheads="1"/>
          </p:cNvSpPr>
          <p:nvPr/>
        </p:nvSpPr>
        <p:spPr bwMode="auto">
          <a:xfrm>
            <a:off x="-1" y="882015"/>
            <a:ext cx="12191998" cy="6032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chemeClr val="tx1"/>
                </a:solidFill>
                <a:effectLst/>
                <a:latin typeface="Arial" panose="020B0604020202020204" pitchFamily="34" charset="0"/>
              </a:rPr>
              <a:t>El estilo de escritura en un ensayo académico, especialmente en el ámbito jurídico e ideológico, debe ser </a:t>
            </a:r>
            <a:r>
              <a:rPr kumimoji="0" lang="es-ES" altLang="es-ES" sz="1600" b="1" i="0" u="none" strike="noStrike" cap="none" normalizeH="0" baseline="0" dirty="0">
                <a:ln>
                  <a:noFill/>
                </a:ln>
                <a:solidFill>
                  <a:schemeClr val="tx1"/>
                </a:solidFill>
                <a:effectLst/>
                <a:latin typeface="Arial" panose="020B0604020202020204" pitchFamily="34" charset="0"/>
              </a:rPr>
              <a:t>formal, sobrio y didáctico</a:t>
            </a:r>
            <a:r>
              <a:rPr kumimoji="0" lang="es-ES" altLang="es-ES" sz="1600" b="0" i="0" u="none" strike="noStrike" cap="none" normalizeH="0" baseline="0" dirty="0">
                <a:ln>
                  <a:noFill/>
                </a:ln>
                <a:solidFill>
                  <a:schemeClr val="tx1"/>
                </a:solidFill>
                <a:effectLst/>
                <a:latin typeface="Arial" panose="020B0604020202020204" pitchFamily="34" charset="0"/>
              </a:rPr>
              <a:t>, buscando el equilibrio entre la precisión técnica y la claridad expositiva. El objetivo final es comunicar de manera directa, evitando ambigüedades y manteniendo la atención del lector en la solidez de los argumentos.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chemeClr val="tx1"/>
                </a:solidFill>
                <a:effectLst/>
                <a:latin typeface="Arial" panose="020B0604020202020204" pitchFamily="34" charset="0"/>
              </a:rPr>
              <a:t>Para lograr una redacción de calidad y un tono formal adecuado, se deben considerar los siguientes puntos:</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600" b="1" i="0" u="none" strike="noStrike" cap="none" normalizeH="0" baseline="0" dirty="0">
                <a:ln>
                  <a:noFill/>
                </a:ln>
                <a:solidFill>
                  <a:schemeClr val="tx1"/>
                </a:solidFill>
                <a:effectLst/>
                <a:latin typeface="Arial" panose="020B0604020202020204" pitchFamily="34" charset="0"/>
              </a:rPr>
              <a:t>Tono Formal-Académico:</a:t>
            </a:r>
            <a:endParaRPr lang="es-ES" altLang="es-ES" sz="1600" dirty="0">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s-ES" altLang="es-ES" sz="1600" b="1" i="0" u="none" strike="noStrike" cap="none" normalizeH="0" baseline="0" dirty="0">
                <a:ln>
                  <a:noFill/>
                </a:ln>
                <a:solidFill>
                  <a:schemeClr val="tx1"/>
                </a:solidFill>
                <a:effectLst/>
                <a:latin typeface="Arial" panose="020B0604020202020204" pitchFamily="34" charset="0"/>
              </a:rPr>
              <a:t>	Objetividad:</a:t>
            </a:r>
            <a:r>
              <a:rPr kumimoji="0" lang="es-ES" altLang="es-ES" sz="1600" b="0" i="0" u="none" strike="noStrike" cap="none" normalizeH="0" baseline="0" dirty="0">
                <a:ln>
                  <a:noFill/>
                </a:ln>
                <a:solidFill>
                  <a:schemeClr val="tx1"/>
                </a:solidFill>
                <a:effectLst/>
                <a:latin typeface="Arial" panose="020B0604020202020204" pitchFamily="34" charset="0"/>
              </a:rPr>
              <a:t> Es fundamental utilizar un tono formal y académico, evitando el sarcasmo, las opiniones subjetivas o los juicios expresivos no fundamentados. El debate debe permanecer en el plano lógico-racional.   </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600" b="1" i="0" u="none" strike="noStrike" cap="none" normalizeH="0" baseline="0" dirty="0">
                <a:ln>
                  <a:noFill/>
                </a:ln>
                <a:solidFill>
                  <a:schemeClr val="tx1"/>
                </a:solidFill>
                <a:effectLst/>
                <a:latin typeface="Arial" panose="020B0604020202020204" pitchFamily="34" charset="0"/>
              </a:rPr>
              <a:t>	Persona Gramatical:</a:t>
            </a:r>
            <a:r>
              <a:rPr kumimoji="0" lang="es-ES" altLang="es-ES" sz="1600" b="0" i="0" u="none" strike="noStrike" cap="none" normalizeH="0" baseline="0" dirty="0">
                <a:ln>
                  <a:noFill/>
                </a:ln>
                <a:solidFill>
                  <a:schemeClr val="tx1"/>
                </a:solidFill>
                <a:effectLst/>
                <a:latin typeface="Arial" panose="020B0604020202020204" pitchFamily="34" charset="0"/>
              </a:rPr>
              <a:t> Se recomienda escribir en </a:t>
            </a:r>
            <a:r>
              <a:rPr kumimoji="0" lang="es-ES" altLang="es-ES" sz="1600" b="1" i="0" u="none" strike="noStrike" cap="none" normalizeH="0" baseline="0" dirty="0">
                <a:ln>
                  <a:noFill/>
                </a:ln>
                <a:solidFill>
                  <a:schemeClr val="tx1"/>
                </a:solidFill>
                <a:effectLst/>
                <a:latin typeface="Arial" panose="020B0604020202020204" pitchFamily="34" charset="0"/>
              </a:rPr>
              <a:t>tercera persona</a:t>
            </a:r>
            <a:r>
              <a:rPr kumimoji="0" lang="es-ES" altLang="es-ES" sz="1600" b="0" i="0" u="none" strike="noStrike" cap="none" normalizeH="0" baseline="0" dirty="0">
                <a:ln>
                  <a:noFill/>
                </a:ln>
                <a:solidFill>
                  <a:schemeClr val="tx1"/>
                </a:solidFill>
                <a:effectLst/>
                <a:latin typeface="Arial" panose="020B0604020202020204" pitchFamily="34" charset="0"/>
              </a:rPr>
              <a:t> para mantener la objetividad y evitar las expresiones coloquiales o el uso excesivo de pronombres personales (</a:t>
            </a:r>
            <a:r>
              <a:rPr kumimoji="0" lang="es-ES" altLang="es-ES" sz="1600" b="0" i="1" u="none" strike="noStrike" cap="none" normalizeH="0" baseline="0" dirty="0">
                <a:ln>
                  <a:noFill/>
                </a:ln>
                <a:solidFill>
                  <a:schemeClr val="tx1"/>
                </a:solidFill>
                <a:effectLst/>
                <a:latin typeface="Arial" panose="020B0604020202020204" pitchFamily="34" charset="0"/>
              </a:rPr>
              <a:t>yo creo, a mi parecer</a:t>
            </a:r>
            <a:r>
              <a:rPr kumimoji="0" lang="es-ES" altLang="es-ES" sz="1600" b="0" i="0" u="none" strike="noStrike" cap="none" normalizeH="0" baseline="0" dirty="0">
                <a:ln>
                  <a:noFill/>
                </a:ln>
                <a:solidFill>
                  <a:schemeClr val="tx1"/>
                </a:solidFill>
                <a:effectLst/>
                <a:latin typeface="Arial" panose="020B0604020202020204" pitchFamily="34" charset="0"/>
              </a:rPr>
              <a:t>), propios de un lenguaje informal.   </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600" b="1" i="0" u="none" strike="noStrike" cap="none" normalizeH="0" baseline="0" dirty="0">
                <a:ln>
                  <a:noFill/>
                </a:ln>
                <a:solidFill>
                  <a:schemeClr val="tx1"/>
                </a:solidFill>
                <a:effectLst/>
                <a:latin typeface="Arial" panose="020B0604020202020204" pitchFamily="34" charset="0"/>
              </a:rPr>
              <a:t>	Claridad y Sencillez:</a:t>
            </a:r>
            <a:r>
              <a:rPr kumimoji="0" lang="es-ES" altLang="es-ES" sz="1600" b="0" i="0" u="none" strike="noStrike" cap="none" normalizeH="0" baseline="0" dirty="0">
                <a:ln>
                  <a:noFill/>
                </a:ln>
                <a:solidFill>
                  <a:schemeClr val="tx1"/>
                </a:solidFill>
                <a:effectLst/>
                <a:latin typeface="Arial" panose="020B0604020202020204" pitchFamily="34" charset="0"/>
              </a:rPr>
              <a:t> El lenguaje debe ser directo, ágil, breve y sencillo. Aunque el estilo sea formal, la </a:t>
            </a:r>
            <a:r>
              <a:rPr kumimoji="0" lang="es-ES" altLang="es-ES" sz="1600" b="1" i="0" u="none" strike="noStrike" cap="none" normalizeH="0" baseline="0" dirty="0">
                <a:ln>
                  <a:noFill/>
                </a:ln>
                <a:solidFill>
                  <a:schemeClr val="tx1"/>
                </a:solidFill>
                <a:effectLst/>
                <a:latin typeface="Arial" panose="020B0604020202020204" pitchFamily="34" charset="0"/>
              </a:rPr>
              <a:t>claridad</a:t>
            </a:r>
            <a:r>
              <a:rPr kumimoji="0" lang="es-ES" altLang="es-ES" sz="1600" b="0" i="0" u="none" strike="noStrike" cap="none" normalizeH="0" baseline="0" dirty="0">
                <a:ln>
                  <a:noFill/>
                </a:ln>
                <a:solidFill>
                  <a:schemeClr val="tx1"/>
                </a:solidFill>
                <a:effectLst/>
                <a:latin typeface="Arial" panose="020B0604020202020204" pitchFamily="34" charset="0"/>
              </a:rPr>
              <a:t> es el factor más importante. Un texto claro y conciso es, generalmente, el producto de un conocimiento profundo del tema.</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600" b="1" i="0" u="none" strike="noStrike" cap="none" normalizeH="0" baseline="0" dirty="0">
                <a:ln>
                  <a:noFill/>
                </a:ln>
                <a:solidFill>
                  <a:schemeClr val="tx1"/>
                </a:solidFill>
                <a:effectLst/>
                <a:latin typeface="Arial" panose="020B0604020202020204" pitchFamily="34" charset="0"/>
              </a:rPr>
              <a:t>Rigor Conceptual y Lógico:</a:t>
            </a:r>
            <a:r>
              <a:rPr lang="es-ES" altLang="es-ES" sz="1600" dirty="0">
                <a:latin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600" b="1" i="0" u="none" strike="noStrike" cap="none" normalizeH="0" baseline="0" dirty="0">
                <a:ln>
                  <a:noFill/>
                </a:ln>
                <a:solidFill>
                  <a:schemeClr val="tx1"/>
                </a:solidFill>
                <a:effectLst/>
                <a:latin typeface="Arial" panose="020B0604020202020204" pitchFamily="34" charset="0"/>
              </a:rPr>
              <a:t>	Precisión Terminológica:</a:t>
            </a:r>
            <a:r>
              <a:rPr kumimoji="0" lang="es-ES" altLang="es-ES" sz="1600" b="0" i="0" u="none" strike="noStrike" cap="none" normalizeH="0" baseline="0" dirty="0">
                <a:ln>
                  <a:noFill/>
                </a:ln>
                <a:solidFill>
                  <a:schemeClr val="tx1"/>
                </a:solidFill>
                <a:effectLst/>
                <a:latin typeface="Arial" panose="020B0604020202020204" pitchFamily="34" charset="0"/>
              </a:rPr>
              <a:t> Se debe utilizar un </a:t>
            </a:r>
            <a:r>
              <a:rPr kumimoji="0" lang="es-ES" altLang="es-ES" sz="1600" b="1" i="0" u="none" strike="noStrike" cap="none" normalizeH="0" baseline="0" dirty="0">
                <a:ln>
                  <a:noFill/>
                </a:ln>
                <a:solidFill>
                  <a:schemeClr val="tx1"/>
                </a:solidFill>
                <a:effectLst/>
                <a:latin typeface="Arial" panose="020B0604020202020204" pitchFamily="34" charset="0"/>
              </a:rPr>
              <a:t>lenguaje técnico apropiado</a:t>
            </a:r>
            <a:r>
              <a:rPr kumimoji="0" lang="es-ES" altLang="es-ES" sz="1600" b="0" i="0" u="none" strike="noStrike" cap="none" normalizeH="0" baseline="0" dirty="0">
                <a:ln>
                  <a:noFill/>
                </a:ln>
                <a:solidFill>
                  <a:schemeClr val="tx1"/>
                </a:solidFill>
                <a:effectLst/>
                <a:latin typeface="Arial" panose="020B0604020202020204" pitchFamily="34" charset="0"/>
              </a:rPr>
              <a:t> (jurídico o socio-jurídico), asegurando que el significado de los conceptos sea preciso y que la terminología se utilice de forma consistente.</a:t>
            </a:r>
            <a:endParaRPr lang="es-ES" altLang="es-ES" sz="1600" dirty="0">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s-ES" altLang="es-ES" sz="1600" b="1" i="0" u="none" strike="noStrike" cap="none" normalizeH="0" baseline="0" dirty="0">
                <a:ln>
                  <a:noFill/>
                </a:ln>
                <a:solidFill>
                  <a:schemeClr val="tx1"/>
                </a:solidFill>
                <a:effectLst/>
                <a:latin typeface="Arial" panose="020B0604020202020204" pitchFamily="34" charset="0"/>
              </a:rPr>
              <a:t>	Coherencia Lógica:</a:t>
            </a:r>
            <a:r>
              <a:rPr kumimoji="0" lang="es-ES" altLang="es-ES" sz="1600" b="0" i="0" u="none" strike="noStrike" cap="none" normalizeH="0" baseline="0" dirty="0">
                <a:ln>
                  <a:noFill/>
                </a:ln>
                <a:solidFill>
                  <a:schemeClr val="tx1"/>
                </a:solidFill>
                <a:effectLst/>
                <a:latin typeface="Arial" panose="020B0604020202020204" pitchFamily="34" charset="0"/>
              </a:rPr>
              <a:t> El ensayo debe seguir una secuencia lógica y coherente en la exposición de las ideas (por ejemplo, siguiendo un orden cronológico o de causa-efecto). Se deben evitar las generalidades, las digresiones innecesarias, los saltos lógicos o los argumentos circulares.</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600" b="1" i="0" u="none" strike="noStrike" cap="none" normalizeH="0" baseline="0" dirty="0">
                <a:ln>
                  <a:noFill/>
                </a:ln>
                <a:solidFill>
                  <a:schemeClr val="tx1"/>
                </a:solidFill>
                <a:effectLst/>
                <a:latin typeface="Arial" panose="020B0604020202020204" pitchFamily="34" charset="0"/>
              </a:rPr>
              <a:t>	Foco Temático:</a:t>
            </a:r>
            <a:r>
              <a:rPr kumimoji="0" lang="es-ES" altLang="es-ES" sz="1600" b="0" i="0" u="none" strike="noStrike" cap="none" normalizeH="0" baseline="0" dirty="0">
                <a:ln>
                  <a:noFill/>
                </a:ln>
                <a:solidFill>
                  <a:schemeClr val="tx1"/>
                </a:solidFill>
                <a:effectLst/>
                <a:latin typeface="Arial" panose="020B0604020202020204" pitchFamily="34" charset="0"/>
              </a:rPr>
              <a:t> El escrito debe ser riguroso, centrándose en el orden lógico y en la precisión de la información, abocándose a señalar claramente lo que es oportuno y callando lo innecesario.</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600" b="1" i="0" u="none" strike="noStrike" cap="none" normalizeH="0" baseline="0" dirty="0">
                <a:ln>
                  <a:noFill/>
                </a:ln>
                <a:solidFill>
                  <a:schemeClr val="tx1"/>
                </a:solidFill>
                <a:effectLst/>
                <a:latin typeface="Arial" panose="020B0604020202020204" pitchFamily="34" charset="0"/>
              </a:rPr>
              <a:t>Revisión y Edición:</a:t>
            </a:r>
            <a:r>
              <a:rPr lang="es-ES" altLang="es-ES" sz="1600" dirty="0">
                <a:latin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tabLst/>
            </a:pPr>
            <a:r>
              <a:rPr kumimoji="0" lang="es-ES" altLang="es-ES" sz="1600" b="0" i="0" u="none" strike="noStrike" cap="none" normalizeH="0" baseline="0" dirty="0">
                <a:ln>
                  <a:noFill/>
                </a:ln>
                <a:solidFill>
                  <a:schemeClr val="tx1"/>
                </a:solidFill>
                <a:effectLst/>
                <a:latin typeface="Arial" panose="020B0604020202020204" pitchFamily="34" charset="0"/>
              </a:rPr>
              <a:t>	Es crucial realizar una revisión pormenorizada de los aspectos </a:t>
            </a:r>
            <a:r>
              <a:rPr kumimoji="0" lang="es-ES" altLang="es-ES" sz="1600" b="1" i="0" u="none" strike="noStrike" cap="none" normalizeH="0" baseline="0" dirty="0">
                <a:ln>
                  <a:noFill/>
                </a:ln>
                <a:solidFill>
                  <a:schemeClr val="tx1"/>
                </a:solidFill>
                <a:effectLst/>
                <a:latin typeface="Arial" panose="020B0604020202020204" pitchFamily="34" charset="0"/>
              </a:rPr>
              <a:t>gramaticales y ortográficos</a:t>
            </a:r>
            <a:r>
              <a:rPr kumimoji="0" lang="es-ES" altLang="es-ES" sz="1600" b="0" i="0" u="none" strike="noStrike" cap="none" normalizeH="0" baseline="0" dirty="0">
                <a:ln>
                  <a:noFill/>
                </a:ln>
                <a:solidFill>
                  <a:schemeClr val="tx1"/>
                </a:solidFill>
                <a:effectLst/>
                <a:latin typeface="Arial" panose="020B0604020202020204" pitchFamily="34" charset="0"/>
              </a:rPr>
              <a:t> (puntuación, acentuación, concordancia entre género y número) en los borradores finales, ya que la corrección es un criterio fundamental de la escritura académica.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01156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96F9D266-1AE6-66B1-471C-5D3004716822}"/>
              </a:ext>
            </a:extLst>
          </p:cNvPr>
          <p:cNvSpPr>
            <a:spLocks noGrp="1"/>
          </p:cNvSpPr>
          <p:nvPr>
            <p:ph type="title"/>
          </p:nvPr>
        </p:nvSpPr>
        <p:spPr/>
        <p:txBody>
          <a:bodyPr/>
          <a:lstStyle/>
          <a:p>
            <a:r>
              <a:rPr lang="es-ES" sz="3600" dirty="0"/>
              <a:t>La Integridad Argumentativa: Prevención de Falacias</a:t>
            </a:r>
          </a:p>
        </p:txBody>
      </p:sp>
      <p:sp>
        <p:nvSpPr>
          <p:cNvPr id="5" name="Marcador de número de diapositiva 4">
            <a:extLst>
              <a:ext uri="{FF2B5EF4-FFF2-40B4-BE49-F238E27FC236}">
                <a16:creationId xmlns:a16="http://schemas.microsoft.com/office/drawing/2014/main" id="{60D098E4-096F-CBA4-64FE-873D75EF02F2}"/>
              </a:ext>
            </a:extLst>
          </p:cNvPr>
          <p:cNvSpPr>
            <a:spLocks noGrp="1"/>
          </p:cNvSpPr>
          <p:nvPr>
            <p:ph type="sldNum" sz="quarter" idx="12"/>
          </p:nvPr>
        </p:nvSpPr>
        <p:spPr/>
        <p:txBody>
          <a:bodyPr/>
          <a:lstStyle/>
          <a:p>
            <a:pPr rtl="0"/>
            <a:fld id="{84D792B7-0397-C047-AE12-1A03F7E3DC83}" type="slidenum">
              <a:rPr lang="es-ES" smtClean="0"/>
              <a:pPr rtl="0"/>
              <a:t>9</a:t>
            </a:fld>
            <a:endParaRPr lang="es-ES" dirty="0"/>
          </a:p>
        </p:txBody>
      </p:sp>
      <p:graphicFrame>
        <p:nvGraphicFramePr>
          <p:cNvPr id="9" name="Tabla 8">
            <a:extLst>
              <a:ext uri="{FF2B5EF4-FFF2-40B4-BE49-F238E27FC236}">
                <a16:creationId xmlns:a16="http://schemas.microsoft.com/office/drawing/2014/main" id="{EA469BCC-E1E3-0CDA-1154-7DCF9849C0BC}"/>
              </a:ext>
            </a:extLst>
          </p:cNvPr>
          <p:cNvGraphicFramePr>
            <a:graphicFrameLocks noGrp="1"/>
          </p:cNvGraphicFramePr>
          <p:nvPr>
            <p:extLst>
              <p:ext uri="{D42A27DB-BD31-4B8C-83A1-F6EECF244321}">
                <p14:modId xmlns:p14="http://schemas.microsoft.com/office/powerpoint/2010/main" val="1193624453"/>
              </p:ext>
            </p:extLst>
          </p:nvPr>
        </p:nvGraphicFramePr>
        <p:xfrm>
          <a:off x="480383" y="2123768"/>
          <a:ext cx="11228601" cy="4298508"/>
        </p:xfrm>
        <a:graphic>
          <a:graphicData uri="http://schemas.openxmlformats.org/drawingml/2006/table">
            <a:tbl>
              <a:tblPr/>
              <a:tblGrid>
                <a:gridCol w="1820690">
                  <a:extLst>
                    <a:ext uri="{9D8B030D-6E8A-4147-A177-3AD203B41FA5}">
                      <a16:colId xmlns:a16="http://schemas.microsoft.com/office/drawing/2014/main" val="926078060"/>
                    </a:ext>
                  </a:extLst>
                </a:gridCol>
                <a:gridCol w="3989195">
                  <a:extLst>
                    <a:ext uri="{9D8B030D-6E8A-4147-A177-3AD203B41FA5}">
                      <a16:colId xmlns:a16="http://schemas.microsoft.com/office/drawing/2014/main" val="3344212569"/>
                    </a:ext>
                  </a:extLst>
                </a:gridCol>
                <a:gridCol w="5418716">
                  <a:extLst>
                    <a:ext uri="{9D8B030D-6E8A-4147-A177-3AD203B41FA5}">
                      <a16:colId xmlns:a16="http://schemas.microsoft.com/office/drawing/2014/main" val="241570233"/>
                    </a:ext>
                  </a:extLst>
                </a:gridCol>
              </a:tblGrid>
              <a:tr h="329711">
                <a:tc>
                  <a:txBody>
                    <a:bodyPr/>
                    <a:lstStyle/>
                    <a:p>
                      <a:pPr>
                        <a:buNone/>
                      </a:pPr>
                      <a:r>
                        <a:rPr lang="es-ES" sz="1600" b="1"/>
                        <a:t>Falacia</a:t>
                      </a:r>
                      <a:endParaRPr lang="es-ES" sz="1600"/>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s-ES" sz="1600" b="1"/>
                        <a:t>Descripción</a:t>
                      </a:r>
                      <a:endParaRPr lang="es-ES" sz="1600"/>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s-ES" sz="1600" b="1"/>
                        <a:t>Efecto Ideológico Común</a:t>
                      </a:r>
                      <a:endParaRPr lang="es-ES" sz="1600"/>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90091169"/>
                  </a:ext>
                </a:extLst>
              </a:tr>
              <a:tr h="1052946">
                <a:tc>
                  <a:txBody>
                    <a:bodyPr/>
                    <a:lstStyle/>
                    <a:p>
                      <a:pPr algn="just">
                        <a:buNone/>
                      </a:pPr>
                      <a:r>
                        <a:rPr lang="es-ES" sz="1600" i="1" dirty="0" err="1"/>
                        <a:t>Argumentum</a:t>
                      </a:r>
                      <a:r>
                        <a:rPr lang="es-ES" sz="1600" i="1" dirty="0"/>
                        <a:t> ad </a:t>
                      </a:r>
                      <a:r>
                        <a:rPr lang="es-ES" sz="1600" i="1" dirty="0" err="1"/>
                        <a:t>Populum</a:t>
                      </a:r>
                      <a:endParaRPr lang="es-ES" sz="1600" dirty="0"/>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600" dirty="0"/>
                        <a:t>Apela a la emoción o al consenso de la multitud, no a la evidencia.</a:t>
                      </a:r>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600" dirty="0"/>
                        <a:t>Eludir la crítica racional de una ideología dominante basándose en su aceptación social.</a:t>
                      </a:r>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484422"/>
                  </a:ext>
                </a:extLst>
              </a:tr>
              <a:tr h="1052946">
                <a:tc>
                  <a:txBody>
                    <a:bodyPr/>
                    <a:lstStyle/>
                    <a:p>
                      <a:pPr algn="just">
                        <a:buNone/>
                      </a:pPr>
                      <a:r>
                        <a:rPr lang="es-ES" sz="1600" i="1" dirty="0" err="1"/>
                        <a:t>Argumentum</a:t>
                      </a:r>
                      <a:r>
                        <a:rPr lang="es-ES" sz="1600" i="1" dirty="0"/>
                        <a:t> ad Hominem</a:t>
                      </a:r>
                      <a:endParaRPr lang="es-ES" sz="1600" dirty="0"/>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600" dirty="0"/>
                        <a:t>Ataca o descalifica al proponente del argumento.</a:t>
                      </a:r>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600" dirty="0"/>
                        <a:t>Desviar la atención de los defectos de una ideología atacando a sus fundadores o defensores.</a:t>
                      </a:r>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196625"/>
                  </a:ext>
                </a:extLst>
              </a:tr>
              <a:tr h="1052946">
                <a:tc>
                  <a:txBody>
                    <a:bodyPr/>
                    <a:lstStyle/>
                    <a:p>
                      <a:pPr algn="just">
                        <a:buNone/>
                      </a:pPr>
                      <a:r>
                        <a:rPr lang="es-ES" sz="1600" i="1" dirty="0" err="1"/>
                        <a:t>Argumentum</a:t>
                      </a:r>
                      <a:r>
                        <a:rPr lang="es-ES" sz="1600" i="1" dirty="0"/>
                        <a:t> ad </a:t>
                      </a:r>
                      <a:r>
                        <a:rPr lang="es-ES" sz="1600" i="1" dirty="0" err="1"/>
                        <a:t>Verecundiam</a:t>
                      </a:r>
                      <a:endParaRPr lang="es-ES" sz="1600" dirty="0"/>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600"/>
                        <a:t>Apelación al prestigio de una autoridad en un área irrelevante.</a:t>
                      </a:r>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600" dirty="0"/>
                        <a:t>Aceptar acríticamente los postulados de una escuela de pensamiento sin someterlos al rigor lógico.</a:t>
                      </a:r>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880993"/>
                  </a:ext>
                </a:extLst>
              </a:tr>
              <a:tr h="809959">
                <a:tc>
                  <a:txBody>
                    <a:bodyPr/>
                    <a:lstStyle/>
                    <a:p>
                      <a:pPr algn="just">
                        <a:buNone/>
                      </a:pPr>
                      <a:r>
                        <a:rPr lang="es-ES" sz="1600" i="1"/>
                        <a:t>Argumentum ad Misericordiam</a:t>
                      </a:r>
                      <a:endParaRPr lang="es-ES" sz="1600"/>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600" dirty="0"/>
                        <a:t>Apela a la piedad o compasión para validar la afirmación.</a:t>
                      </a:r>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buNone/>
                      </a:pPr>
                      <a:r>
                        <a:rPr lang="es-ES" sz="1600" dirty="0"/>
                        <a:t>Introducir juicios expresivos o emociones irrelevantes en una discusión científica.</a:t>
                      </a:r>
                    </a:p>
                  </a:txBody>
                  <a:tcPr marL="82101" marR="82101" marT="41050" marB="41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5544749"/>
                  </a:ext>
                </a:extLst>
              </a:tr>
            </a:tbl>
          </a:graphicData>
        </a:graphic>
      </p:graphicFrame>
      <p:sp>
        <p:nvSpPr>
          <p:cNvPr id="10" name="Rectangle 1">
            <a:extLst>
              <a:ext uri="{FF2B5EF4-FFF2-40B4-BE49-F238E27FC236}">
                <a16:creationId xmlns:a16="http://schemas.microsoft.com/office/drawing/2014/main" id="{0C15364C-3363-28E1-4C69-95CE97D8701A}"/>
              </a:ext>
            </a:extLst>
          </p:cNvPr>
          <p:cNvSpPr>
            <a:spLocks noChangeArrowheads="1"/>
          </p:cNvSpPr>
          <p:nvPr/>
        </p:nvSpPr>
        <p:spPr bwMode="auto">
          <a:xfrm>
            <a:off x="480384" y="1157314"/>
            <a:ext cx="11228602"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chemeClr val="tx1"/>
                </a:solidFill>
                <a:effectLst/>
              </a:rPr>
              <a:t>Una falacia es una afirmación que aparenta ser un argumento válido pero que en realidad es un engaño, desviando la discusión de la lógica racional. El debate intelectual debe permanecer rigurosamente en el plano de las ideas. La recurrencia a falacias</a:t>
            </a:r>
            <a:r>
              <a:rPr lang="es-ES" altLang="es-ES" sz="1600" dirty="0"/>
              <a:t> </a:t>
            </a:r>
            <a:r>
              <a:rPr kumimoji="0" lang="es-ES" altLang="es-ES" sz="1600" b="0" i="0" u="none" strike="noStrike" cap="none" normalizeH="0" baseline="0" dirty="0">
                <a:ln>
                  <a:noFill/>
                </a:ln>
                <a:solidFill>
                  <a:schemeClr val="tx1"/>
                </a:solidFill>
                <a:effectLst/>
              </a:rPr>
              <a:t>revela una debilidad en el argumento de fondo. Algunos ejemplos son: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1" name="Marcador de pie de página 11">
            <a:extLst>
              <a:ext uri="{FF2B5EF4-FFF2-40B4-BE49-F238E27FC236}">
                <a16:creationId xmlns:a16="http://schemas.microsoft.com/office/drawing/2014/main" id="{EE3CEF69-81D9-11C5-437F-B5DDBC3EFFC7}"/>
              </a:ext>
            </a:extLst>
          </p:cNvPr>
          <p:cNvSpPr txBox="1">
            <a:spLocks noGrp="1"/>
          </p:cNvSpPr>
          <p:nvPr>
            <p:ph type="ftr" sz="quarter" idx="11"/>
          </p:nvPr>
        </p:nvSpPr>
        <p:spPr>
          <a:xfrm>
            <a:off x="3229897" y="6459795"/>
            <a:ext cx="5732206" cy="600164"/>
          </a:xfrm>
          <a:prstGeom prst="rect">
            <a:avLst/>
          </a:prstGeom>
          <a:noFill/>
        </p:spPr>
        <p:txBody>
          <a:bodyPr wrap="square" rtlCol="0">
            <a:spAutoFit/>
          </a:bodyPr>
          <a:lstStyle/>
          <a:p>
            <a:pPr algn="ctr"/>
            <a:r>
              <a:rPr lang="es-ES" sz="1050" b="1" spc="300" dirty="0">
                <a:latin typeface="Gill Sans Nova Light" panose="020B0302020104020203" pitchFamily="34" charset="0"/>
              </a:rPr>
              <a:t>Referencias del libro: “cómo escribir ensayos; manual de investigación jurídica y socio jurídica”</a:t>
            </a:r>
          </a:p>
          <a:p>
            <a:endParaRPr lang="es-ES" dirty="0"/>
          </a:p>
        </p:txBody>
      </p:sp>
    </p:spTree>
    <p:extLst>
      <p:ext uri="{BB962C8B-B14F-4D97-AF65-F5344CB8AC3E}">
        <p14:creationId xmlns:p14="http://schemas.microsoft.com/office/powerpoint/2010/main" val="1079840963"/>
      </p:ext>
    </p:extLst>
  </p:cSld>
  <p:clrMapOvr>
    <a:masterClrMapping/>
  </p:clrMapOvr>
</p:sld>
</file>

<file path=ppt/theme/theme1.xml><?xml version="1.0" encoding="utf-8"?>
<a:theme xmlns:a="http://schemas.openxmlformats.org/drawingml/2006/main" name="Tema de Office">
  <a:themeElements>
    <a:clrScheme name="Custom 33">
      <a:dk1>
        <a:srgbClr val="000000"/>
      </a:dk1>
      <a:lt1>
        <a:srgbClr val="FFFFFF"/>
      </a:lt1>
      <a:dk2>
        <a:srgbClr val="59512B"/>
      </a:dk2>
      <a:lt2>
        <a:srgbClr val="E7E4E6"/>
      </a:lt2>
      <a:accent1>
        <a:srgbClr val="F8F4EC"/>
      </a:accent1>
      <a:accent2>
        <a:srgbClr val="474134"/>
      </a:accent2>
      <a:accent3>
        <a:srgbClr val="E5E0D8"/>
      </a:accent3>
      <a:accent4>
        <a:srgbClr val="B6A592"/>
      </a:accent4>
      <a:accent5>
        <a:srgbClr val="F4F0ED"/>
      </a:accent5>
      <a:accent6>
        <a:srgbClr val="CEC5A7"/>
      </a:accent6>
      <a:hlink>
        <a:srgbClr val="827D57"/>
      </a:hlink>
      <a:folHlink>
        <a:srgbClr val="867052"/>
      </a:folHlink>
    </a:clrScheme>
    <a:fontScheme name="Custom 31">
      <a:majorFont>
        <a:latin typeface="Felix Titling"/>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68493500_TF33492763_Win32" id="{01F730D3-35CF-4A81-9605-2417AD21C5A6}" vid="{2055222F-14B7-4893-960B-52EDE9E475E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la oficin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5" ma:contentTypeDescription="Create a new document." ma:contentTypeScope="" ma:versionID="e02306daf00165b375dc6a58966960b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df88fb76bf5f555224557953949c1ec9"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BB8FCA9-2C7D-45A4-87C8-02C272E9F4DD}">
  <ds:schemaRefs>
    <ds:schemaRef ds:uri="http://schemas.microsoft.com/sharepoint/v3/contenttype/forms"/>
  </ds:schemaRefs>
</ds:datastoreItem>
</file>

<file path=customXml/itemProps2.xml><?xml version="1.0" encoding="utf-8"?>
<ds:datastoreItem xmlns:ds="http://schemas.openxmlformats.org/officeDocument/2006/customXml" ds:itemID="{339B373E-6FDE-4773-A0C6-CDA9846E30C9}">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9C741A42-9646-4B63-A6BC-7DA2EE5F87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Diseño urbano</Template>
  <TotalTime>592</TotalTime>
  <Words>3645</Words>
  <Application>Microsoft Office PowerPoint</Application>
  <PresentationFormat>Panorámica</PresentationFormat>
  <Paragraphs>216</Paragraphs>
  <Slides>16</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16</vt:i4>
      </vt:variant>
    </vt:vector>
  </HeadingPairs>
  <TitlesOfParts>
    <vt:vector size="23" baseType="lpstr">
      <vt:lpstr>Arial</vt:lpstr>
      <vt:lpstr>Avenir Next LT Pro</vt:lpstr>
      <vt:lpstr>Calibri</vt:lpstr>
      <vt:lpstr>Felix Titling</vt:lpstr>
      <vt:lpstr>Gill Sans Nova Light</vt:lpstr>
      <vt:lpstr>Wingdings</vt:lpstr>
      <vt:lpstr>Tema de Office</vt:lpstr>
      <vt:lpstr>Ayudantía: ¿como escribir ensayos?</vt:lpstr>
      <vt:lpstr>INTRODUCCIÓN</vt:lpstr>
      <vt:lpstr>El Arte de la Argumentación Jurídica y la Crítica Ideológica</vt:lpstr>
      <vt:lpstr>La Arquitectura Estratégica del Ensayo (El Plan de Escritura)</vt:lpstr>
      <vt:lpstr>¿Como estructurar un ensayo?</vt:lpstr>
      <vt:lpstr>Construcción de la Tesis y Estilos de Redacción</vt:lpstr>
      <vt:lpstr>Métodos Centrales para el Análisis de Ideologías</vt:lpstr>
      <vt:lpstr>Pautas para una Redacción de Calidad (Tono y Estilo Formal) </vt:lpstr>
      <vt:lpstr>La Integridad Argumentativa: Prevención de Falacias</vt:lpstr>
      <vt:lpstr>La bibliografía y las fuentes</vt:lpstr>
      <vt:lpstr>Fuentes del derecho</vt:lpstr>
      <vt:lpstr>Rigor Académico: Gestión de la Información y Citación</vt:lpstr>
      <vt:lpstr>Reglas Formales del Sistema de Citación</vt:lpstr>
      <vt:lpstr>Construcción de la Bibliografía Final</vt:lpstr>
      <vt:lpstr>Requisitos y Criterios del Ensayo Breve   Instrucciones y Delimitación del Tema  Cada estudiante deberá redactar un ensayo breve que vincule una ideología fundamental con una coyuntura histórica chilena. 1.Definir brevemente la ideología escogida (ejemplos: liberalismo, conservadurismo, positivismo, marxismo, nacionalismo, neoliberalismo, postmarxismo, feminismo, etc.). Situar su desarrollo en una coyuntura histórica específica de los siglos XIX o XX (ejemplos: Orden portaliano, Guerra Civil 1891, Revolución en Libertad, Unidad Popular, Dictadura militar, Estallido social/proceso constituyente). Argumentar cómo esa ideología orientó discursos, instituciones o prácticas políticas. Incorporar al menos una fuente histórica (primaria) y tres fuentes bibliográficas (historiográficas o académicas). Usar formato académico, con citas y bibliografía (formato Facultad de Derecho). Extensión: 1.000 a 1.500 palabras (sin contar bibliografía).  Consejo para la Tesis (Punto de Partida): Se sugiere formular el tema como una relación de causalidad o influencia, por ejemplo: "La ideología (X) en la coyuntura (Y) permitió/tensionó/legitimó/transformó...".  </vt:lpstr>
      <vt:lpstr>MUCHAS 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IVÁN ALEJANDRO ÁLVAREZ SALDIVIA</dc:creator>
  <cp:lastModifiedBy>IVÁN ALEJANDRO ÁLVAREZ SALDIVIA</cp:lastModifiedBy>
  <cp:revision>7</cp:revision>
  <dcterms:created xsi:type="dcterms:W3CDTF">2025-10-06T18:57:38Z</dcterms:created>
  <dcterms:modified xsi:type="dcterms:W3CDTF">2025-10-08T15:09:26Z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