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7" r:id="rId4"/>
    <p:sldId id="276" r:id="rId5"/>
    <p:sldId id="289" r:id="rId6"/>
    <p:sldId id="270" r:id="rId7"/>
    <p:sldId id="271" r:id="rId8"/>
    <p:sldId id="273" r:id="rId9"/>
    <p:sldId id="272" r:id="rId10"/>
    <p:sldId id="274" r:id="rId11"/>
    <p:sldId id="257" r:id="rId12"/>
    <p:sldId id="258" r:id="rId13"/>
    <p:sldId id="268" r:id="rId14"/>
    <p:sldId id="267" r:id="rId15"/>
    <p:sldId id="269" r:id="rId16"/>
    <p:sldId id="259" r:id="rId17"/>
    <p:sldId id="261" r:id="rId18"/>
    <p:sldId id="288" r:id="rId19"/>
    <p:sldId id="262" r:id="rId20"/>
    <p:sldId id="263" r:id="rId21"/>
    <p:sldId id="264" r:id="rId22"/>
    <p:sldId id="265" r:id="rId23"/>
    <p:sldId id="291" r:id="rId24"/>
    <p:sldId id="293" r:id="rId25"/>
    <p:sldId id="294" r:id="rId26"/>
    <p:sldId id="290" r:id="rId27"/>
    <p:sldId id="295" r:id="rId28"/>
    <p:sldId id="281" r:id="rId29"/>
    <p:sldId id="278" r:id="rId30"/>
    <p:sldId id="279" r:id="rId31"/>
    <p:sldId id="283" r:id="rId32"/>
    <p:sldId id="284" r:id="rId33"/>
    <p:sldId id="285" r:id="rId34"/>
    <p:sldId id="286" r:id="rId35"/>
    <p:sldId id="280" r:id="rId36"/>
    <p:sldId id="282" r:id="rId37"/>
    <p:sldId id="275" r:id="rId3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72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6FB6A-93C0-4D2F-9B85-FAE7286CA8E9}"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CL"/>
        </a:p>
      </dgm:t>
    </dgm:pt>
    <dgm:pt modelId="{201E3DE4-C278-458F-A3B9-DDF42EBCCF5F}">
      <dgm:prSet phldrT="[Texto]"/>
      <dgm:spPr/>
      <dgm:t>
        <a:bodyPr/>
        <a:lstStyle/>
        <a:p>
          <a:r>
            <a:rPr lang="es-ES" dirty="0"/>
            <a:t>1.-</a:t>
          </a:r>
          <a:endParaRPr lang="es-CL" dirty="0"/>
        </a:p>
      </dgm:t>
    </dgm:pt>
    <dgm:pt modelId="{37BDD717-87B5-49FA-8AA1-127A136C5552}" type="parTrans" cxnId="{5CD62B71-81A9-421C-AEC7-DFE10687A99D}">
      <dgm:prSet/>
      <dgm:spPr/>
      <dgm:t>
        <a:bodyPr/>
        <a:lstStyle/>
        <a:p>
          <a:endParaRPr lang="es-CL"/>
        </a:p>
      </dgm:t>
    </dgm:pt>
    <dgm:pt modelId="{0F2FC2D9-0739-4F3A-957A-8BEBF3658A88}" type="sibTrans" cxnId="{5CD62B71-81A9-421C-AEC7-DFE10687A99D}">
      <dgm:prSet/>
      <dgm:spPr/>
      <dgm:t>
        <a:bodyPr/>
        <a:lstStyle/>
        <a:p>
          <a:endParaRPr lang="es-CL"/>
        </a:p>
      </dgm:t>
    </dgm:pt>
    <dgm:pt modelId="{C4AEE8C6-99CC-4E4B-976A-F40AAB80BFC8}">
      <dgm:prSet phldrT="[Texto]"/>
      <dgm:spPr/>
      <dgm:t>
        <a:bodyPr/>
        <a:lstStyle/>
        <a:p>
          <a:r>
            <a:rPr lang="es-ES" dirty="0"/>
            <a:t>Diferenciar Productos</a:t>
          </a:r>
          <a:endParaRPr lang="es-CL" dirty="0"/>
        </a:p>
      </dgm:t>
    </dgm:pt>
    <dgm:pt modelId="{A5116775-3E22-4D8F-9065-B090F7FF13FE}" type="parTrans" cxnId="{6420E4DE-0155-4550-A6F1-52C86DC387A7}">
      <dgm:prSet/>
      <dgm:spPr/>
      <dgm:t>
        <a:bodyPr/>
        <a:lstStyle/>
        <a:p>
          <a:endParaRPr lang="es-CL"/>
        </a:p>
      </dgm:t>
    </dgm:pt>
    <dgm:pt modelId="{712ED2F8-F50A-42AD-9AC6-A8D8B0A787F6}" type="sibTrans" cxnId="{6420E4DE-0155-4550-A6F1-52C86DC387A7}">
      <dgm:prSet/>
      <dgm:spPr/>
      <dgm:t>
        <a:bodyPr/>
        <a:lstStyle/>
        <a:p>
          <a:endParaRPr lang="es-CL"/>
        </a:p>
      </dgm:t>
    </dgm:pt>
    <dgm:pt modelId="{BD271F8B-60E3-49AF-991C-49E33D914AC2}">
      <dgm:prSet phldrT="[Texto]"/>
      <dgm:spPr/>
      <dgm:t>
        <a:bodyPr/>
        <a:lstStyle/>
        <a:p>
          <a:r>
            <a:rPr lang="es-ES" dirty="0"/>
            <a:t>2.-</a:t>
          </a:r>
          <a:endParaRPr lang="es-CL" dirty="0"/>
        </a:p>
      </dgm:t>
    </dgm:pt>
    <dgm:pt modelId="{847A4F0B-6624-4651-A6D4-9C12AE20A130}" type="parTrans" cxnId="{C49A099E-0F66-489E-B5A2-C0F1A2D315CB}">
      <dgm:prSet/>
      <dgm:spPr/>
      <dgm:t>
        <a:bodyPr/>
        <a:lstStyle/>
        <a:p>
          <a:endParaRPr lang="es-CL"/>
        </a:p>
      </dgm:t>
    </dgm:pt>
    <dgm:pt modelId="{C6E9F057-E9E8-428A-88D9-3E0BF16FBAB7}" type="sibTrans" cxnId="{C49A099E-0F66-489E-B5A2-C0F1A2D315CB}">
      <dgm:prSet/>
      <dgm:spPr/>
      <dgm:t>
        <a:bodyPr/>
        <a:lstStyle/>
        <a:p>
          <a:endParaRPr lang="es-CL"/>
        </a:p>
      </dgm:t>
    </dgm:pt>
    <dgm:pt modelId="{E4ABDEB7-238E-471B-8961-2323A0CBE129}">
      <dgm:prSet phldrT="[Texto]"/>
      <dgm:spPr/>
      <dgm:t>
        <a:bodyPr/>
        <a:lstStyle/>
        <a:p>
          <a:r>
            <a:rPr lang="es-ES" dirty="0"/>
            <a:t>Fortalecer Marca Principal</a:t>
          </a:r>
          <a:endParaRPr lang="es-CL" dirty="0"/>
        </a:p>
      </dgm:t>
    </dgm:pt>
    <dgm:pt modelId="{A14AE4B0-7724-481E-83F3-6BC9BDB97066}" type="parTrans" cxnId="{1F145DB6-EAF7-4E5F-A287-C1A7DDF3E6A9}">
      <dgm:prSet/>
      <dgm:spPr/>
      <dgm:t>
        <a:bodyPr/>
        <a:lstStyle/>
        <a:p>
          <a:endParaRPr lang="es-CL"/>
        </a:p>
      </dgm:t>
    </dgm:pt>
    <dgm:pt modelId="{1935CEAC-3CAF-4637-81EA-0D2BE626A79A}" type="sibTrans" cxnId="{1F145DB6-EAF7-4E5F-A287-C1A7DDF3E6A9}">
      <dgm:prSet/>
      <dgm:spPr/>
      <dgm:t>
        <a:bodyPr/>
        <a:lstStyle/>
        <a:p>
          <a:endParaRPr lang="es-CL"/>
        </a:p>
      </dgm:t>
    </dgm:pt>
    <dgm:pt modelId="{8B76627D-A6FA-4610-9E37-7D7988188CEB}">
      <dgm:prSet phldrT="[Texto]"/>
      <dgm:spPr/>
      <dgm:t>
        <a:bodyPr/>
        <a:lstStyle/>
        <a:p>
          <a:r>
            <a:rPr lang="es-ES" dirty="0"/>
            <a:t>3.-</a:t>
          </a:r>
          <a:endParaRPr lang="es-CL" dirty="0"/>
        </a:p>
      </dgm:t>
    </dgm:pt>
    <dgm:pt modelId="{2F2A5E3A-5C3D-4BE3-8AC7-8E18B50BA067}" type="parTrans" cxnId="{86932E1A-C997-49B0-9F42-3D7AF8B09A94}">
      <dgm:prSet/>
      <dgm:spPr/>
      <dgm:t>
        <a:bodyPr/>
        <a:lstStyle/>
        <a:p>
          <a:endParaRPr lang="es-CL"/>
        </a:p>
      </dgm:t>
    </dgm:pt>
    <dgm:pt modelId="{EB8E8C0A-2348-4AC3-B484-032AD769523B}" type="sibTrans" cxnId="{86932E1A-C997-49B0-9F42-3D7AF8B09A94}">
      <dgm:prSet/>
      <dgm:spPr/>
      <dgm:t>
        <a:bodyPr/>
        <a:lstStyle/>
        <a:p>
          <a:endParaRPr lang="es-CL"/>
        </a:p>
      </dgm:t>
    </dgm:pt>
    <dgm:pt modelId="{9510C8BE-930B-42BB-95C6-365196FB1344}">
      <dgm:prSet phldrT="[Texto]"/>
      <dgm:spPr/>
      <dgm:t>
        <a:bodyPr/>
        <a:lstStyle/>
        <a:p>
          <a:r>
            <a:rPr lang="es-ES" dirty="0"/>
            <a:t>Entrar a Nuevos Mercados</a:t>
          </a:r>
          <a:endParaRPr lang="es-CL" dirty="0"/>
        </a:p>
      </dgm:t>
    </dgm:pt>
    <dgm:pt modelId="{DDD31B91-9187-4D50-9BB2-EFB3561830DD}" type="parTrans" cxnId="{6C97408E-EA08-461A-A33C-D79D78559E89}">
      <dgm:prSet/>
      <dgm:spPr/>
      <dgm:t>
        <a:bodyPr/>
        <a:lstStyle/>
        <a:p>
          <a:endParaRPr lang="es-CL"/>
        </a:p>
      </dgm:t>
    </dgm:pt>
    <dgm:pt modelId="{752F984B-6179-43D4-95E2-C780D5D7C147}" type="sibTrans" cxnId="{6C97408E-EA08-461A-A33C-D79D78559E89}">
      <dgm:prSet/>
      <dgm:spPr/>
      <dgm:t>
        <a:bodyPr/>
        <a:lstStyle/>
        <a:p>
          <a:endParaRPr lang="es-CL"/>
        </a:p>
      </dgm:t>
    </dgm:pt>
    <dgm:pt modelId="{ABB9632E-B729-4F16-978E-5E29107CB644}" type="pres">
      <dgm:prSet presAssocID="{2CC6FB6A-93C0-4D2F-9B85-FAE7286CA8E9}" presName="Name0" presStyleCnt="0">
        <dgm:presLayoutVars>
          <dgm:chMax/>
          <dgm:chPref/>
          <dgm:dir/>
        </dgm:presLayoutVars>
      </dgm:prSet>
      <dgm:spPr/>
    </dgm:pt>
    <dgm:pt modelId="{2A4C6A1F-3AF8-4329-AE6A-080CC4D6A52A}" type="pres">
      <dgm:prSet presAssocID="{201E3DE4-C278-458F-A3B9-DDF42EBCCF5F}" presName="parenttextcomposite" presStyleCnt="0"/>
      <dgm:spPr/>
    </dgm:pt>
    <dgm:pt modelId="{A3C586F6-8E21-459C-A768-D52741DC73CE}" type="pres">
      <dgm:prSet presAssocID="{201E3DE4-C278-458F-A3B9-DDF42EBCCF5F}" presName="parenttext" presStyleLbl="revTx" presStyleIdx="0" presStyleCnt="3">
        <dgm:presLayoutVars>
          <dgm:chMax/>
          <dgm:chPref val="2"/>
          <dgm:bulletEnabled val="1"/>
        </dgm:presLayoutVars>
      </dgm:prSet>
      <dgm:spPr/>
    </dgm:pt>
    <dgm:pt modelId="{CC3BE99A-1668-412F-8D3F-465DF360C44A}" type="pres">
      <dgm:prSet presAssocID="{201E3DE4-C278-458F-A3B9-DDF42EBCCF5F}" presName="composite" presStyleCnt="0"/>
      <dgm:spPr/>
    </dgm:pt>
    <dgm:pt modelId="{EB7981B1-C37F-4D32-BC64-908BF0C63DFC}" type="pres">
      <dgm:prSet presAssocID="{201E3DE4-C278-458F-A3B9-DDF42EBCCF5F}" presName="chevron1" presStyleLbl="alignNode1" presStyleIdx="0" presStyleCnt="21"/>
      <dgm:spPr/>
    </dgm:pt>
    <dgm:pt modelId="{1D74B76B-17C6-44BD-AE54-4521C7196424}" type="pres">
      <dgm:prSet presAssocID="{201E3DE4-C278-458F-A3B9-DDF42EBCCF5F}" presName="chevron2" presStyleLbl="alignNode1" presStyleIdx="1" presStyleCnt="21"/>
      <dgm:spPr/>
    </dgm:pt>
    <dgm:pt modelId="{AFDF944F-54C3-48B0-8A37-67C3CC99237A}" type="pres">
      <dgm:prSet presAssocID="{201E3DE4-C278-458F-A3B9-DDF42EBCCF5F}" presName="chevron3" presStyleLbl="alignNode1" presStyleIdx="2" presStyleCnt="21"/>
      <dgm:spPr/>
    </dgm:pt>
    <dgm:pt modelId="{BB06755C-1192-4888-958A-0E3D6B049D06}" type="pres">
      <dgm:prSet presAssocID="{201E3DE4-C278-458F-A3B9-DDF42EBCCF5F}" presName="chevron4" presStyleLbl="alignNode1" presStyleIdx="3" presStyleCnt="21"/>
      <dgm:spPr/>
    </dgm:pt>
    <dgm:pt modelId="{F5CD30A9-F72B-4B98-BAEB-F0EF1D0B1AA7}" type="pres">
      <dgm:prSet presAssocID="{201E3DE4-C278-458F-A3B9-DDF42EBCCF5F}" presName="chevron5" presStyleLbl="alignNode1" presStyleIdx="4" presStyleCnt="21"/>
      <dgm:spPr/>
    </dgm:pt>
    <dgm:pt modelId="{56C137C5-98C8-43DE-898D-D8DDAC62214F}" type="pres">
      <dgm:prSet presAssocID="{201E3DE4-C278-458F-A3B9-DDF42EBCCF5F}" presName="chevron6" presStyleLbl="alignNode1" presStyleIdx="5" presStyleCnt="21"/>
      <dgm:spPr/>
    </dgm:pt>
    <dgm:pt modelId="{53C8D3AF-4E3A-4090-9C60-8E3D1CDDC1EE}" type="pres">
      <dgm:prSet presAssocID="{201E3DE4-C278-458F-A3B9-DDF42EBCCF5F}" presName="chevron7" presStyleLbl="alignNode1" presStyleIdx="6" presStyleCnt="21"/>
      <dgm:spPr/>
    </dgm:pt>
    <dgm:pt modelId="{7310CB3F-75BA-4595-B9FD-00E50987F627}" type="pres">
      <dgm:prSet presAssocID="{201E3DE4-C278-458F-A3B9-DDF42EBCCF5F}" presName="childtext" presStyleLbl="solidFgAcc1" presStyleIdx="0" presStyleCnt="3">
        <dgm:presLayoutVars>
          <dgm:chMax/>
          <dgm:chPref val="0"/>
          <dgm:bulletEnabled val="1"/>
        </dgm:presLayoutVars>
      </dgm:prSet>
      <dgm:spPr/>
    </dgm:pt>
    <dgm:pt modelId="{1D923AF3-2C47-4E22-9428-37C36B3F3494}" type="pres">
      <dgm:prSet presAssocID="{0F2FC2D9-0739-4F3A-957A-8BEBF3658A88}" presName="sibTrans" presStyleCnt="0"/>
      <dgm:spPr/>
    </dgm:pt>
    <dgm:pt modelId="{DA6FC1E3-0F38-4AC5-8F12-E79ADBF501AE}" type="pres">
      <dgm:prSet presAssocID="{BD271F8B-60E3-49AF-991C-49E33D914AC2}" presName="parenttextcomposite" presStyleCnt="0"/>
      <dgm:spPr/>
    </dgm:pt>
    <dgm:pt modelId="{D04519E8-38C6-479C-B132-5E51FBC6AF38}" type="pres">
      <dgm:prSet presAssocID="{BD271F8B-60E3-49AF-991C-49E33D914AC2}" presName="parenttext" presStyleLbl="revTx" presStyleIdx="1" presStyleCnt="3">
        <dgm:presLayoutVars>
          <dgm:chMax/>
          <dgm:chPref val="2"/>
          <dgm:bulletEnabled val="1"/>
        </dgm:presLayoutVars>
      </dgm:prSet>
      <dgm:spPr/>
    </dgm:pt>
    <dgm:pt modelId="{A9917CBF-C6C2-4547-98AD-B6778C90F2E4}" type="pres">
      <dgm:prSet presAssocID="{BD271F8B-60E3-49AF-991C-49E33D914AC2}" presName="composite" presStyleCnt="0"/>
      <dgm:spPr/>
    </dgm:pt>
    <dgm:pt modelId="{0646B684-9BE9-44D2-80F1-5DB79672484F}" type="pres">
      <dgm:prSet presAssocID="{BD271F8B-60E3-49AF-991C-49E33D914AC2}" presName="chevron1" presStyleLbl="alignNode1" presStyleIdx="7" presStyleCnt="21"/>
      <dgm:spPr/>
    </dgm:pt>
    <dgm:pt modelId="{66D985DD-27B6-4725-BEFA-B60953280A7E}" type="pres">
      <dgm:prSet presAssocID="{BD271F8B-60E3-49AF-991C-49E33D914AC2}" presName="chevron2" presStyleLbl="alignNode1" presStyleIdx="8" presStyleCnt="21"/>
      <dgm:spPr/>
    </dgm:pt>
    <dgm:pt modelId="{641C2029-9384-4235-AC64-85260F9D034C}" type="pres">
      <dgm:prSet presAssocID="{BD271F8B-60E3-49AF-991C-49E33D914AC2}" presName="chevron3" presStyleLbl="alignNode1" presStyleIdx="9" presStyleCnt="21"/>
      <dgm:spPr/>
    </dgm:pt>
    <dgm:pt modelId="{315A312F-FB8D-4BCE-8384-00DF2C866404}" type="pres">
      <dgm:prSet presAssocID="{BD271F8B-60E3-49AF-991C-49E33D914AC2}" presName="chevron4" presStyleLbl="alignNode1" presStyleIdx="10" presStyleCnt="21"/>
      <dgm:spPr/>
    </dgm:pt>
    <dgm:pt modelId="{A9261DBE-C596-4225-AE3C-0BBE60AE754B}" type="pres">
      <dgm:prSet presAssocID="{BD271F8B-60E3-49AF-991C-49E33D914AC2}" presName="chevron5" presStyleLbl="alignNode1" presStyleIdx="11" presStyleCnt="21"/>
      <dgm:spPr/>
    </dgm:pt>
    <dgm:pt modelId="{C3140AA5-E055-45E7-9003-13B559C0CC5B}" type="pres">
      <dgm:prSet presAssocID="{BD271F8B-60E3-49AF-991C-49E33D914AC2}" presName="chevron6" presStyleLbl="alignNode1" presStyleIdx="12" presStyleCnt="21"/>
      <dgm:spPr/>
    </dgm:pt>
    <dgm:pt modelId="{C68CC8F4-6EBC-488E-AD8E-019BB2338862}" type="pres">
      <dgm:prSet presAssocID="{BD271F8B-60E3-49AF-991C-49E33D914AC2}" presName="chevron7" presStyleLbl="alignNode1" presStyleIdx="13" presStyleCnt="21"/>
      <dgm:spPr/>
    </dgm:pt>
    <dgm:pt modelId="{2E77CE48-EF89-407C-9F49-A609EB93771A}" type="pres">
      <dgm:prSet presAssocID="{BD271F8B-60E3-49AF-991C-49E33D914AC2}" presName="childtext" presStyleLbl="solidFgAcc1" presStyleIdx="1" presStyleCnt="3">
        <dgm:presLayoutVars>
          <dgm:chMax/>
          <dgm:chPref val="0"/>
          <dgm:bulletEnabled val="1"/>
        </dgm:presLayoutVars>
      </dgm:prSet>
      <dgm:spPr/>
    </dgm:pt>
    <dgm:pt modelId="{3FBF3FAD-7FD1-494D-A9EF-9F43CA681302}" type="pres">
      <dgm:prSet presAssocID="{C6E9F057-E9E8-428A-88D9-3E0BF16FBAB7}" presName="sibTrans" presStyleCnt="0"/>
      <dgm:spPr/>
    </dgm:pt>
    <dgm:pt modelId="{837B5D7A-F6D7-474D-954A-2225E3903131}" type="pres">
      <dgm:prSet presAssocID="{8B76627D-A6FA-4610-9E37-7D7988188CEB}" presName="parenttextcomposite" presStyleCnt="0"/>
      <dgm:spPr/>
    </dgm:pt>
    <dgm:pt modelId="{24ABBC03-B66A-474C-B074-3AE27411EDB7}" type="pres">
      <dgm:prSet presAssocID="{8B76627D-A6FA-4610-9E37-7D7988188CEB}" presName="parenttext" presStyleLbl="revTx" presStyleIdx="2" presStyleCnt="3">
        <dgm:presLayoutVars>
          <dgm:chMax/>
          <dgm:chPref val="2"/>
          <dgm:bulletEnabled val="1"/>
        </dgm:presLayoutVars>
      </dgm:prSet>
      <dgm:spPr/>
    </dgm:pt>
    <dgm:pt modelId="{E168A175-2F3A-4E4E-86A1-62916926C774}" type="pres">
      <dgm:prSet presAssocID="{8B76627D-A6FA-4610-9E37-7D7988188CEB}" presName="composite" presStyleCnt="0"/>
      <dgm:spPr/>
    </dgm:pt>
    <dgm:pt modelId="{4FB005C3-5811-4216-A91E-F324D4A351B7}" type="pres">
      <dgm:prSet presAssocID="{8B76627D-A6FA-4610-9E37-7D7988188CEB}" presName="chevron1" presStyleLbl="alignNode1" presStyleIdx="14" presStyleCnt="21"/>
      <dgm:spPr/>
    </dgm:pt>
    <dgm:pt modelId="{3E9A41F9-5BFD-4629-AB49-07FDC7EAB7FB}" type="pres">
      <dgm:prSet presAssocID="{8B76627D-A6FA-4610-9E37-7D7988188CEB}" presName="chevron2" presStyleLbl="alignNode1" presStyleIdx="15" presStyleCnt="21"/>
      <dgm:spPr/>
    </dgm:pt>
    <dgm:pt modelId="{6CAE1749-4812-42BD-9A7D-C2EBA0721C6C}" type="pres">
      <dgm:prSet presAssocID="{8B76627D-A6FA-4610-9E37-7D7988188CEB}" presName="chevron3" presStyleLbl="alignNode1" presStyleIdx="16" presStyleCnt="21"/>
      <dgm:spPr/>
    </dgm:pt>
    <dgm:pt modelId="{B31D795E-94C9-4F49-B573-746BA9AFEB5D}" type="pres">
      <dgm:prSet presAssocID="{8B76627D-A6FA-4610-9E37-7D7988188CEB}" presName="chevron4" presStyleLbl="alignNode1" presStyleIdx="17" presStyleCnt="21"/>
      <dgm:spPr/>
    </dgm:pt>
    <dgm:pt modelId="{7073E5BC-DFF9-4F1D-869E-D36E52914C95}" type="pres">
      <dgm:prSet presAssocID="{8B76627D-A6FA-4610-9E37-7D7988188CEB}" presName="chevron5" presStyleLbl="alignNode1" presStyleIdx="18" presStyleCnt="21"/>
      <dgm:spPr/>
    </dgm:pt>
    <dgm:pt modelId="{21B5EE15-A4CD-4D02-864B-5A65E1EBE331}" type="pres">
      <dgm:prSet presAssocID="{8B76627D-A6FA-4610-9E37-7D7988188CEB}" presName="chevron6" presStyleLbl="alignNode1" presStyleIdx="19" presStyleCnt="21"/>
      <dgm:spPr/>
    </dgm:pt>
    <dgm:pt modelId="{95029159-E8AC-470A-9379-DBB5DB63AA5B}" type="pres">
      <dgm:prSet presAssocID="{8B76627D-A6FA-4610-9E37-7D7988188CEB}" presName="chevron7" presStyleLbl="alignNode1" presStyleIdx="20" presStyleCnt="21"/>
      <dgm:spPr/>
    </dgm:pt>
    <dgm:pt modelId="{CBF5DBF5-37E6-4B92-9B74-FB5648B64A06}" type="pres">
      <dgm:prSet presAssocID="{8B76627D-A6FA-4610-9E37-7D7988188CEB}" presName="childtext" presStyleLbl="solidFgAcc1" presStyleIdx="2" presStyleCnt="3">
        <dgm:presLayoutVars>
          <dgm:chMax/>
          <dgm:chPref val="0"/>
          <dgm:bulletEnabled val="1"/>
        </dgm:presLayoutVars>
      </dgm:prSet>
      <dgm:spPr/>
    </dgm:pt>
  </dgm:ptLst>
  <dgm:cxnLst>
    <dgm:cxn modelId="{8893B314-9CE7-461B-9281-CD451CF37F3D}" type="presOf" srcId="{8B76627D-A6FA-4610-9E37-7D7988188CEB}" destId="{24ABBC03-B66A-474C-B074-3AE27411EDB7}" srcOrd="0" destOrd="0" presId="urn:microsoft.com/office/officeart/2008/layout/VerticalAccentList"/>
    <dgm:cxn modelId="{86932E1A-C997-49B0-9F42-3D7AF8B09A94}" srcId="{2CC6FB6A-93C0-4D2F-9B85-FAE7286CA8E9}" destId="{8B76627D-A6FA-4610-9E37-7D7988188CEB}" srcOrd="2" destOrd="0" parTransId="{2F2A5E3A-5C3D-4BE3-8AC7-8E18B50BA067}" sibTransId="{EB8E8C0A-2348-4AC3-B484-032AD769523B}"/>
    <dgm:cxn modelId="{B6CEA428-5BFE-4538-AFC2-5349C721DA8B}" type="presOf" srcId="{C4AEE8C6-99CC-4E4B-976A-F40AAB80BFC8}" destId="{7310CB3F-75BA-4595-B9FD-00E50987F627}" srcOrd="0" destOrd="0" presId="urn:microsoft.com/office/officeart/2008/layout/VerticalAccentList"/>
    <dgm:cxn modelId="{9E9EAB5D-1939-4376-B53E-D3C625B9E60D}" type="presOf" srcId="{2CC6FB6A-93C0-4D2F-9B85-FAE7286CA8E9}" destId="{ABB9632E-B729-4F16-978E-5E29107CB644}" srcOrd="0" destOrd="0" presId="urn:microsoft.com/office/officeart/2008/layout/VerticalAccentList"/>
    <dgm:cxn modelId="{5CD62B71-81A9-421C-AEC7-DFE10687A99D}" srcId="{2CC6FB6A-93C0-4D2F-9B85-FAE7286CA8E9}" destId="{201E3DE4-C278-458F-A3B9-DDF42EBCCF5F}" srcOrd="0" destOrd="0" parTransId="{37BDD717-87B5-49FA-8AA1-127A136C5552}" sibTransId="{0F2FC2D9-0739-4F3A-957A-8BEBF3658A88}"/>
    <dgm:cxn modelId="{25988E7E-9512-4827-AF82-6A979CF055C2}" type="presOf" srcId="{E4ABDEB7-238E-471B-8961-2323A0CBE129}" destId="{2E77CE48-EF89-407C-9F49-A609EB93771A}" srcOrd="0" destOrd="0" presId="urn:microsoft.com/office/officeart/2008/layout/VerticalAccentList"/>
    <dgm:cxn modelId="{6C97408E-EA08-461A-A33C-D79D78559E89}" srcId="{8B76627D-A6FA-4610-9E37-7D7988188CEB}" destId="{9510C8BE-930B-42BB-95C6-365196FB1344}" srcOrd="0" destOrd="0" parTransId="{DDD31B91-9187-4D50-9BB2-EFB3561830DD}" sibTransId="{752F984B-6179-43D4-95E2-C780D5D7C147}"/>
    <dgm:cxn modelId="{C49A099E-0F66-489E-B5A2-C0F1A2D315CB}" srcId="{2CC6FB6A-93C0-4D2F-9B85-FAE7286CA8E9}" destId="{BD271F8B-60E3-49AF-991C-49E33D914AC2}" srcOrd="1" destOrd="0" parTransId="{847A4F0B-6624-4651-A6D4-9C12AE20A130}" sibTransId="{C6E9F057-E9E8-428A-88D9-3E0BF16FBAB7}"/>
    <dgm:cxn modelId="{1F145DB6-EAF7-4E5F-A287-C1A7DDF3E6A9}" srcId="{BD271F8B-60E3-49AF-991C-49E33D914AC2}" destId="{E4ABDEB7-238E-471B-8961-2323A0CBE129}" srcOrd="0" destOrd="0" parTransId="{A14AE4B0-7724-481E-83F3-6BC9BDB97066}" sibTransId="{1935CEAC-3CAF-4637-81EA-0D2BE626A79A}"/>
    <dgm:cxn modelId="{FC2526C7-D332-40CF-8C03-5D97846BC979}" type="presOf" srcId="{201E3DE4-C278-458F-A3B9-DDF42EBCCF5F}" destId="{A3C586F6-8E21-459C-A768-D52741DC73CE}" srcOrd="0" destOrd="0" presId="urn:microsoft.com/office/officeart/2008/layout/VerticalAccentList"/>
    <dgm:cxn modelId="{BA3804CC-2276-44EB-8A89-6385B4CF0B34}" type="presOf" srcId="{BD271F8B-60E3-49AF-991C-49E33D914AC2}" destId="{D04519E8-38C6-479C-B132-5E51FBC6AF38}" srcOrd="0" destOrd="0" presId="urn:microsoft.com/office/officeart/2008/layout/VerticalAccentList"/>
    <dgm:cxn modelId="{6420E4DE-0155-4550-A6F1-52C86DC387A7}" srcId="{201E3DE4-C278-458F-A3B9-DDF42EBCCF5F}" destId="{C4AEE8C6-99CC-4E4B-976A-F40AAB80BFC8}" srcOrd="0" destOrd="0" parTransId="{A5116775-3E22-4D8F-9065-B090F7FF13FE}" sibTransId="{712ED2F8-F50A-42AD-9AC6-A8D8B0A787F6}"/>
    <dgm:cxn modelId="{C7E610F3-BE7E-4A5F-96C8-10EF3A1DDEA5}" type="presOf" srcId="{9510C8BE-930B-42BB-95C6-365196FB1344}" destId="{CBF5DBF5-37E6-4B92-9B74-FB5648B64A06}" srcOrd="0" destOrd="0" presId="urn:microsoft.com/office/officeart/2008/layout/VerticalAccentList"/>
    <dgm:cxn modelId="{28FDB397-FF32-4989-9D03-9502F49CA22E}" type="presParOf" srcId="{ABB9632E-B729-4F16-978E-5E29107CB644}" destId="{2A4C6A1F-3AF8-4329-AE6A-080CC4D6A52A}" srcOrd="0" destOrd="0" presId="urn:microsoft.com/office/officeart/2008/layout/VerticalAccentList"/>
    <dgm:cxn modelId="{9E6C639E-7130-411A-9254-E960C91DF3C4}" type="presParOf" srcId="{2A4C6A1F-3AF8-4329-AE6A-080CC4D6A52A}" destId="{A3C586F6-8E21-459C-A768-D52741DC73CE}" srcOrd="0" destOrd="0" presId="urn:microsoft.com/office/officeart/2008/layout/VerticalAccentList"/>
    <dgm:cxn modelId="{BD465A52-EF08-498F-8B0A-6603B88D378C}" type="presParOf" srcId="{ABB9632E-B729-4F16-978E-5E29107CB644}" destId="{CC3BE99A-1668-412F-8D3F-465DF360C44A}" srcOrd="1" destOrd="0" presId="urn:microsoft.com/office/officeart/2008/layout/VerticalAccentList"/>
    <dgm:cxn modelId="{79D65318-7FFA-4D14-B383-98421D9ACE41}" type="presParOf" srcId="{CC3BE99A-1668-412F-8D3F-465DF360C44A}" destId="{EB7981B1-C37F-4D32-BC64-908BF0C63DFC}" srcOrd="0" destOrd="0" presId="urn:microsoft.com/office/officeart/2008/layout/VerticalAccentList"/>
    <dgm:cxn modelId="{7F61402C-D65D-47AC-A533-ED348C123F37}" type="presParOf" srcId="{CC3BE99A-1668-412F-8D3F-465DF360C44A}" destId="{1D74B76B-17C6-44BD-AE54-4521C7196424}" srcOrd="1" destOrd="0" presId="urn:microsoft.com/office/officeart/2008/layout/VerticalAccentList"/>
    <dgm:cxn modelId="{4400C677-B6CF-47E4-AD72-598AAEEA9E6E}" type="presParOf" srcId="{CC3BE99A-1668-412F-8D3F-465DF360C44A}" destId="{AFDF944F-54C3-48B0-8A37-67C3CC99237A}" srcOrd="2" destOrd="0" presId="urn:microsoft.com/office/officeart/2008/layout/VerticalAccentList"/>
    <dgm:cxn modelId="{7ED5D4B4-8CC2-46B9-940E-B693C624FA82}" type="presParOf" srcId="{CC3BE99A-1668-412F-8D3F-465DF360C44A}" destId="{BB06755C-1192-4888-958A-0E3D6B049D06}" srcOrd="3" destOrd="0" presId="urn:microsoft.com/office/officeart/2008/layout/VerticalAccentList"/>
    <dgm:cxn modelId="{F9184FBC-DF10-4D7F-A97E-427D88AF0A0B}" type="presParOf" srcId="{CC3BE99A-1668-412F-8D3F-465DF360C44A}" destId="{F5CD30A9-F72B-4B98-BAEB-F0EF1D0B1AA7}" srcOrd="4" destOrd="0" presId="urn:microsoft.com/office/officeart/2008/layout/VerticalAccentList"/>
    <dgm:cxn modelId="{3534166C-67ED-4DB0-9DA7-E7B98D4A62EE}" type="presParOf" srcId="{CC3BE99A-1668-412F-8D3F-465DF360C44A}" destId="{56C137C5-98C8-43DE-898D-D8DDAC62214F}" srcOrd="5" destOrd="0" presId="urn:microsoft.com/office/officeart/2008/layout/VerticalAccentList"/>
    <dgm:cxn modelId="{ABC10448-E7CA-4D1C-A618-295117CEFFDA}" type="presParOf" srcId="{CC3BE99A-1668-412F-8D3F-465DF360C44A}" destId="{53C8D3AF-4E3A-4090-9C60-8E3D1CDDC1EE}" srcOrd="6" destOrd="0" presId="urn:microsoft.com/office/officeart/2008/layout/VerticalAccentList"/>
    <dgm:cxn modelId="{AE52A160-130B-4A26-8691-96DB0C9C155A}" type="presParOf" srcId="{CC3BE99A-1668-412F-8D3F-465DF360C44A}" destId="{7310CB3F-75BA-4595-B9FD-00E50987F627}" srcOrd="7" destOrd="0" presId="urn:microsoft.com/office/officeart/2008/layout/VerticalAccentList"/>
    <dgm:cxn modelId="{0C8B72C7-0FE7-4695-A114-389DB19195FD}" type="presParOf" srcId="{ABB9632E-B729-4F16-978E-5E29107CB644}" destId="{1D923AF3-2C47-4E22-9428-37C36B3F3494}" srcOrd="2" destOrd="0" presId="urn:microsoft.com/office/officeart/2008/layout/VerticalAccentList"/>
    <dgm:cxn modelId="{6A1A91DA-E7B6-4B81-8DB9-A3BAF37F726A}" type="presParOf" srcId="{ABB9632E-B729-4F16-978E-5E29107CB644}" destId="{DA6FC1E3-0F38-4AC5-8F12-E79ADBF501AE}" srcOrd="3" destOrd="0" presId="urn:microsoft.com/office/officeart/2008/layout/VerticalAccentList"/>
    <dgm:cxn modelId="{F7A111DB-9035-464B-9C6A-C287C3A8FC31}" type="presParOf" srcId="{DA6FC1E3-0F38-4AC5-8F12-E79ADBF501AE}" destId="{D04519E8-38C6-479C-B132-5E51FBC6AF38}" srcOrd="0" destOrd="0" presId="urn:microsoft.com/office/officeart/2008/layout/VerticalAccentList"/>
    <dgm:cxn modelId="{AF8C0EC9-C722-42BE-AF3D-5510B8331FD4}" type="presParOf" srcId="{ABB9632E-B729-4F16-978E-5E29107CB644}" destId="{A9917CBF-C6C2-4547-98AD-B6778C90F2E4}" srcOrd="4" destOrd="0" presId="urn:microsoft.com/office/officeart/2008/layout/VerticalAccentList"/>
    <dgm:cxn modelId="{35BB9213-4C4C-4CE5-9D3D-2C6BE8D4E23F}" type="presParOf" srcId="{A9917CBF-C6C2-4547-98AD-B6778C90F2E4}" destId="{0646B684-9BE9-44D2-80F1-5DB79672484F}" srcOrd="0" destOrd="0" presId="urn:microsoft.com/office/officeart/2008/layout/VerticalAccentList"/>
    <dgm:cxn modelId="{564E6E6F-5E14-404D-9CE6-427DBA6FFBF8}" type="presParOf" srcId="{A9917CBF-C6C2-4547-98AD-B6778C90F2E4}" destId="{66D985DD-27B6-4725-BEFA-B60953280A7E}" srcOrd="1" destOrd="0" presId="urn:microsoft.com/office/officeart/2008/layout/VerticalAccentList"/>
    <dgm:cxn modelId="{0547EBFF-3761-4B13-9781-39798CE88718}" type="presParOf" srcId="{A9917CBF-C6C2-4547-98AD-B6778C90F2E4}" destId="{641C2029-9384-4235-AC64-85260F9D034C}" srcOrd="2" destOrd="0" presId="urn:microsoft.com/office/officeart/2008/layout/VerticalAccentList"/>
    <dgm:cxn modelId="{F052379A-DB66-49A5-929C-D8847D2A953F}" type="presParOf" srcId="{A9917CBF-C6C2-4547-98AD-B6778C90F2E4}" destId="{315A312F-FB8D-4BCE-8384-00DF2C866404}" srcOrd="3" destOrd="0" presId="urn:microsoft.com/office/officeart/2008/layout/VerticalAccentList"/>
    <dgm:cxn modelId="{FFA49423-D193-4FF0-A5BD-FC16BE5CD909}" type="presParOf" srcId="{A9917CBF-C6C2-4547-98AD-B6778C90F2E4}" destId="{A9261DBE-C596-4225-AE3C-0BBE60AE754B}" srcOrd="4" destOrd="0" presId="urn:microsoft.com/office/officeart/2008/layout/VerticalAccentList"/>
    <dgm:cxn modelId="{F51828D6-0230-4755-BA6C-01AD922A60D5}" type="presParOf" srcId="{A9917CBF-C6C2-4547-98AD-B6778C90F2E4}" destId="{C3140AA5-E055-45E7-9003-13B559C0CC5B}" srcOrd="5" destOrd="0" presId="urn:microsoft.com/office/officeart/2008/layout/VerticalAccentList"/>
    <dgm:cxn modelId="{078E0DDB-5EF3-47C7-AB55-23FAC4E0E816}" type="presParOf" srcId="{A9917CBF-C6C2-4547-98AD-B6778C90F2E4}" destId="{C68CC8F4-6EBC-488E-AD8E-019BB2338862}" srcOrd="6" destOrd="0" presId="urn:microsoft.com/office/officeart/2008/layout/VerticalAccentList"/>
    <dgm:cxn modelId="{F0E72233-0488-49A3-B7F1-3B4685B870EF}" type="presParOf" srcId="{A9917CBF-C6C2-4547-98AD-B6778C90F2E4}" destId="{2E77CE48-EF89-407C-9F49-A609EB93771A}" srcOrd="7" destOrd="0" presId="urn:microsoft.com/office/officeart/2008/layout/VerticalAccentList"/>
    <dgm:cxn modelId="{BFD48752-C293-4CC9-8653-4B97097E5157}" type="presParOf" srcId="{ABB9632E-B729-4F16-978E-5E29107CB644}" destId="{3FBF3FAD-7FD1-494D-A9EF-9F43CA681302}" srcOrd="5" destOrd="0" presId="urn:microsoft.com/office/officeart/2008/layout/VerticalAccentList"/>
    <dgm:cxn modelId="{8049CF5D-4DDC-480F-95CC-EFED73EEA88C}" type="presParOf" srcId="{ABB9632E-B729-4F16-978E-5E29107CB644}" destId="{837B5D7A-F6D7-474D-954A-2225E3903131}" srcOrd="6" destOrd="0" presId="urn:microsoft.com/office/officeart/2008/layout/VerticalAccentList"/>
    <dgm:cxn modelId="{311AA9CF-53B1-463A-A1B2-1FBEB920AD6F}" type="presParOf" srcId="{837B5D7A-F6D7-474D-954A-2225E3903131}" destId="{24ABBC03-B66A-474C-B074-3AE27411EDB7}" srcOrd="0" destOrd="0" presId="urn:microsoft.com/office/officeart/2008/layout/VerticalAccentList"/>
    <dgm:cxn modelId="{6B65CBBB-F4D8-4197-A501-F1BE806068F6}" type="presParOf" srcId="{ABB9632E-B729-4F16-978E-5E29107CB644}" destId="{E168A175-2F3A-4E4E-86A1-62916926C774}" srcOrd="7" destOrd="0" presId="urn:microsoft.com/office/officeart/2008/layout/VerticalAccentList"/>
    <dgm:cxn modelId="{C4155E3B-375B-422D-A031-C7DFAA6CA97A}" type="presParOf" srcId="{E168A175-2F3A-4E4E-86A1-62916926C774}" destId="{4FB005C3-5811-4216-A91E-F324D4A351B7}" srcOrd="0" destOrd="0" presId="urn:microsoft.com/office/officeart/2008/layout/VerticalAccentList"/>
    <dgm:cxn modelId="{C86A911B-F310-40C0-9F17-C91F8CE72613}" type="presParOf" srcId="{E168A175-2F3A-4E4E-86A1-62916926C774}" destId="{3E9A41F9-5BFD-4629-AB49-07FDC7EAB7FB}" srcOrd="1" destOrd="0" presId="urn:microsoft.com/office/officeart/2008/layout/VerticalAccentList"/>
    <dgm:cxn modelId="{91F1FD93-7C68-4821-B7ED-DC5DDFCF1B49}" type="presParOf" srcId="{E168A175-2F3A-4E4E-86A1-62916926C774}" destId="{6CAE1749-4812-42BD-9A7D-C2EBA0721C6C}" srcOrd="2" destOrd="0" presId="urn:microsoft.com/office/officeart/2008/layout/VerticalAccentList"/>
    <dgm:cxn modelId="{1AEFC0CF-B2DB-4CE2-BF04-E1CBAB9D23EE}" type="presParOf" srcId="{E168A175-2F3A-4E4E-86A1-62916926C774}" destId="{B31D795E-94C9-4F49-B573-746BA9AFEB5D}" srcOrd="3" destOrd="0" presId="urn:microsoft.com/office/officeart/2008/layout/VerticalAccentList"/>
    <dgm:cxn modelId="{37697532-98B5-4D30-8F3E-641B8E2223D4}" type="presParOf" srcId="{E168A175-2F3A-4E4E-86A1-62916926C774}" destId="{7073E5BC-DFF9-4F1D-869E-D36E52914C95}" srcOrd="4" destOrd="0" presId="urn:microsoft.com/office/officeart/2008/layout/VerticalAccentList"/>
    <dgm:cxn modelId="{3B92B034-03AF-4FB0-86A2-27249F605919}" type="presParOf" srcId="{E168A175-2F3A-4E4E-86A1-62916926C774}" destId="{21B5EE15-A4CD-4D02-864B-5A65E1EBE331}" srcOrd="5" destOrd="0" presId="urn:microsoft.com/office/officeart/2008/layout/VerticalAccentList"/>
    <dgm:cxn modelId="{E90B3CF7-DB94-4460-A8B2-6CC3A2704BCF}" type="presParOf" srcId="{E168A175-2F3A-4E4E-86A1-62916926C774}" destId="{95029159-E8AC-470A-9379-DBB5DB63AA5B}" srcOrd="6" destOrd="0" presId="urn:microsoft.com/office/officeart/2008/layout/VerticalAccentList"/>
    <dgm:cxn modelId="{52EB7008-E184-4851-A676-63C294DBFD65}" type="presParOf" srcId="{E168A175-2F3A-4E4E-86A1-62916926C774}" destId="{CBF5DBF5-37E6-4B92-9B74-FB5648B64A0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1C2500-A9D1-44CC-9009-38EE8A1048C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L"/>
        </a:p>
      </dgm:t>
    </dgm:pt>
    <dgm:pt modelId="{8B9AB424-972F-4C16-8BCB-2BAFA2297F4E}">
      <dgm:prSet phldrT="[Texto]"/>
      <dgm:spPr>
        <a:solidFill>
          <a:srgbClr val="C00000"/>
        </a:solidFill>
        <a:ln>
          <a:solidFill>
            <a:srgbClr val="C00000"/>
          </a:solidFill>
        </a:ln>
      </dgm:spPr>
      <dgm:t>
        <a:bodyPr/>
        <a:lstStyle/>
        <a:p>
          <a:r>
            <a:rPr lang="es-ES" dirty="0"/>
            <a:t>Mayores </a:t>
          </a:r>
          <a:r>
            <a:rPr lang="es-ES" dirty="0" err="1"/>
            <a:t>Margenes</a:t>
          </a:r>
          <a:endParaRPr lang="es-CL" dirty="0"/>
        </a:p>
      </dgm:t>
    </dgm:pt>
    <dgm:pt modelId="{3B237E70-F887-4574-9D6A-0055FBF97BF3}" type="parTrans" cxnId="{68A1E2F8-4F34-4CB7-9FF3-33EA1508CD60}">
      <dgm:prSet/>
      <dgm:spPr/>
      <dgm:t>
        <a:bodyPr/>
        <a:lstStyle/>
        <a:p>
          <a:endParaRPr lang="es-CL"/>
        </a:p>
      </dgm:t>
    </dgm:pt>
    <dgm:pt modelId="{25718F2A-D1BB-4E9B-9893-A38E1650173D}" type="sibTrans" cxnId="{68A1E2F8-4F34-4CB7-9FF3-33EA1508CD60}">
      <dgm:prSet/>
      <dgm:spPr/>
      <dgm:t>
        <a:bodyPr/>
        <a:lstStyle/>
        <a:p>
          <a:endParaRPr lang="es-CL"/>
        </a:p>
      </dgm:t>
    </dgm:pt>
    <dgm:pt modelId="{94C35A43-3E5F-49DB-BC25-06C0226CBDFD}">
      <dgm:prSet phldrT="[Texto]"/>
      <dgm:spPr/>
      <dgm:t>
        <a:bodyPr/>
        <a:lstStyle/>
        <a:p>
          <a:r>
            <a:rPr lang="es-ES" dirty="0"/>
            <a:t>PVP atractivos</a:t>
          </a:r>
          <a:endParaRPr lang="es-CL" dirty="0"/>
        </a:p>
      </dgm:t>
    </dgm:pt>
    <dgm:pt modelId="{875A40D1-6479-46AA-9089-83AF1CD7B8C5}" type="parTrans" cxnId="{1E591F13-58C5-419F-9FE9-1638CD7F17FE}">
      <dgm:prSet/>
      <dgm:spPr/>
      <dgm:t>
        <a:bodyPr/>
        <a:lstStyle/>
        <a:p>
          <a:endParaRPr lang="es-CL"/>
        </a:p>
      </dgm:t>
    </dgm:pt>
    <dgm:pt modelId="{0F466A31-0C61-4C12-BE22-D9D133819888}" type="sibTrans" cxnId="{1E591F13-58C5-419F-9FE9-1638CD7F17FE}">
      <dgm:prSet/>
      <dgm:spPr/>
      <dgm:t>
        <a:bodyPr/>
        <a:lstStyle/>
        <a:p>
          <a:endParaRPr lang="es-CL"/>
        </a:p>
      </dgm:t>
    </dgm:pt>
    <dgm:pt modelId="{6C19F786-242A-4ECC-8A34-A322B0299D36}">
      <dgm:prSet phldrT="[Texto]"/>
      <dgm:spPr>
        <a:solidFill>
          <a:srgbClr val="FF0000"/>
        </a:solidFill>
      </dgm:spPr>
      <dgm:t>
        <a:bodyPr/>
        <a:lstStyle/>
        <a:p>
          <a:r>
            <a:rPr lang="es-ES" dirty="0"/>
            <a:t>Lealtad de los consumidores</a:t>
          </a:r>
          <a:endParaRPr lang="es-CL" dirty="0"/>
        </a:p>
      </dgm:t>
    </dgm:pt>
    <dgm:pt modelId="{DCABCDC0-8AB5-4E46-8A4B-F168543694A3}" type="parTrans" cxnId="{A745775B-5277-44C1-BDDF-456E5FCF536C}">
      <dgm:prSet/>
      <dgm:spPr/>
      <dgm:t>
        <a:bodyPr/>
        <a:lstStyle/>
        <a:p>
          <a:endParaRPr lang="es-CL"/>
        </a:p>
      </dgm:t>
    </dgm:pt>
    <dgm:pt modelId="{F5DEBA39-2156-4386-866D-DF941EAF23FA}" type="sibTrans" cxnId="{A745775B-5277-44C1-BDDF-456E5FCF536C}">
      <dgm:prSet/>
      <dgm:spPr/>
      <dgm:t>
        <a:bodyPr/>
        <a:lstStyle/>
        <a:p>
          <a:endParaRPr lang="es-CL"/>
        </a:p>
      </dgm:t>
    </dgm:pt>
    <dgm:pt modelId="{8DE58788-E0BE-4CCC-BA65-8C5FD67D1031}">
      <dgm:prSet phldrT="[Texto]"/>
      <dgm:spPr/>
      <dgm:t>
        <a:bodyPr/>
        <a:lstStyle/>
        <a:p>
          <a:r>
            <a:rPr lang="es-ES" dirty="0"/>
            <a:t>Variedad de productos</a:t>
          </a:r>
          <a:endParaRPr lang="es-CL" dirty="0"/>
        </a:p>
      </dgm:t>
    </dgm:pt>
    <dgm:pt modelId="{BA7FD27B-33FF-452A-A17A-F373E046CDEA}" type="parTrans" cxnId="{23732E82-B91D-4D54-885F-F24A9EE84E3F}">
      <dgm:prSet/>
      <dgm:spPr/>
      <dgm:t>
        <a:bodyPr/>
        <a:lstStyle/>
        <a:p>
          <a:endParaRPr lang="es-CL"/>
        </a:p>
      </dgm:t>
    </dgm:pt>
    <dgm:pt modelId="{0F3A5AF8-ED5E-497C-82B9-92BE937B67B6}" type="sibTrans" cxnId="{23732E82-B91D-4D54-885F-F24A9EE84E3F}">
      <dgm:prSet/>
      <dgm:spPr/>
      <dgm:t>
        <a:bodyPr/>
        <a:lstStyle/>
        <a:p>
          <a:endParaRPr lang="es-CL"/>
        </a:p>
      </dgm:t>
    </dgm:pt>
    <dgm:pt modelId="{0FF9585B-9AF5-4A24-946B-2801BEBC184B}">
      <dgm:prSet phldrT="[Texto]"/>
      <dgm:spPr>
        <a:solidFill>
          <a:srgbClr val="FFC000"/>
        </a:solidFill>
      </dgm:spPr>
      <dgm:t>
        <a:bodyPr/>
        <a:lstStyle/>
        <a:p>
          <a:r>
            <a:rPr lang="es-ES" dirty="0"/>
            <a:t>Mayor gestión</a:t>
          </a:r>
          <a:endParaRPr lang="es-CL" dirty="0"/>
        </a:p>
      </dgm:t>
    </dgm:pt>
    <dgm:pt modelId="{70A83780-1E7E-42AD-8937-23D9417269D9}" type="parTrans" cxnId="{AC3E0F27-78FD-4778-B055-CC90E4F7BFA6}">
      <dgm:prSet/>
      <dgm:spPr/>
      <dgm:t>
        <a:bodyPr/>
        <a:lstStyle/>
        <a:p>
          <a:endParaRPr lang="es-CL"/>
        </a:p>
      </dgm:t>
    </dgm:pt>
    <dgm:pt modelId="{9DEC9D7F-A1CF-4E26-ABD7-345E00C2C86C}" type="sibTrans" cxnId="{AC3E0F27-78FD-4778-B055-CC90E4F7BFA6}">
      <dgm:prSet/>
      <dgm:spPr/>
      <dgm:t>
        <a:bodyPr/>
        <a:lstStyle/>
        <a:p>
          <a:endParaRPr lang="es-CL"/>
        </a:p>
      </dgm:t>
    </dgm:pt>
    <dgm:pt modelId="{CED6E165-8B14-454F-8FAD-C88567D995D0}">
      <dgm:prSet phldrT="[Texto]"/>
      <dgm:spPr/>
      <dgm:t>
        <a:bodyPr/>
        <a:lstStyle/>
        <a:p>
          <a:r>
            <a:rPr lang="es-ES" dirty="0"/>
            <a:t>Aumento de costos de estructura</a:t>
          </a:r>
          <a:endParaRPr lang="es-CL" dirty="0"/>
        </a:p>
      </dgm:t>
    </dgm:pt>
    <dgm:pt modelId="{FDBD0E61-AF07-4256-AA58-7C22FAD80323}" type="parTrans" cxnId="{68A92BFC-CA50-4D7A-9D04-BE4456D504F8}">
      <dgm:prSet/>
      <dgm:spPr/>
      <dgm:t>
        <a:bodyPr/>
        <a:lstStyle/>
        <a:p>
          <a:endParaRPr lang="es-CL"/>
        </a:p>
      </dgm:t>
    </dgm:pt>
    <dgm:pt modelId="{3D293A20-AB0D-40CF-BAED-8210A4DF3FA3}" type="sibTrans" cxnId="{68A92BFC-CA50-4D7A-9D04-BE4456D504F8}">
      <dgm:prSet/>
      <dgm:spPr/>
      <dgm:t>
        <a:bodyPr/>
        <a:lstStyle/>
        <a:p>
          <a:endParaRPr lang="es-CL"/>
        </a:p>
      </dgm:t>
    </dgm:pt>
    <dgm:pt modelId="{F96C49E6-8095-4F7E-85A3-491F9D42FAED}">
      <dgm:prSet phldrT="[Texto]"/>
      <dgm:spPr/>
      <dgm:t>
        <a:bodyPr/>
        <a:lstStyle/>
        <a:p>
          <a:r>
            <a:rPr lang="es-ES" dirty="0"/>
            <a:t>Variedad de categorías</a:t>
          </a:r>
          <a:endParaRPr lang="es-CL" dirty="0"/>
        </a:p>
      </dgm:t>
    </dgm:pt>
    <dgm:pt modelId="{B0D4F493-2403-410E-A330-318CEAE3E881}" type="parTrans" cxnId="{13FC2CA6-1AE3-4616-91E1-225915B0C332}">
      <dgm:prSet/>
      <dgm:spPr/>
      <dgm:t>
        <a:bodyPr/>
        <a:lstStyle/>
        <a:p>
          <a:endParaRPr lang="es-CL"/>
        </a:p>
      </dgm:t>
    </dgm:pt>
    <dgm:pt modelId="{BE602F3E-6CEF-42C7-8EFA-1179612CF3E7}" type="sibTrans" cxnId="{13FC2CA6-1AE3-4616-91E1-225915B0C332}">
      <dgm:prSet/>
      <dgm:spPr/>
      <dgm:t>
        <a:bodyPr/>
        <a:lstStyle/>
        <a:p>
          <a:endParaRPr lang="es-CL"/>
        </a:p>
      </dgm:t>
    </dgm:pt>
    <dgm:pt modelId="{C7C86E7A-1EB2-432A-92AA-2A62FBA7D1E2}">
      <dgm:prSet phldrT="[Texto]"/>
      <dgm:spPr/>
      <dgm:t>
        <a:bodyPr/>
        <a:lstStyle/>
        <a:p>
          <a:r>
            <a:rPr lang="es-ES" dirty="0"/>
            <a:t>Bajos costos</a:t>
          </a:r>
          <a:endParaRPr lang="es-CL" dirty="0"/>
        </a:p>
      </dgm:t>
    </dgm:pt>
    <dgm:pt modelId="{73AC09B7-352C-4705-A355-991082E35DA2}" type="parTrans" cxnId="{40D06DC0-DCE2-48D0-9E6B-A1A76FC42C48}">
      <dgm:prSet/>
      <dgm:spPr/>
      <dgm:t>
        <a:bodyPr/>
        <a:lstStyle/>
        <a:p>
          <a:endParaRPr lang="es-CL"/>
        </a:p>
      </dgm:t>
    </dgm:pt>
    <dgm:pt modelId="{72BE820B-8F6D-40E4-8BCB-D05C0475ECF2}" type="sibTrans" cxnId="{40D06DC0-DCE2-48D0-9E6B-A1A76FC42C48}">
      <dgm:prSet/>
      <dgm:spPr/>
      <dgm:t>
        <a:bodyPr/>
        <a:lstStyle/>
        <a:p>
          <a:endParaRPr lang="es-CL"/>
        </a:p>
      </dgm:t>
    </dgm:pt>
    <dgm:pt modelId="{CC96F23D-3C18-4E7E-B5AB-7A5F71C1F804}" type="pres">
      <dgm:prSet presAssocID="{061C2500-A9D1-44CC-9009-38EE8A1048C5}" presName="Name0" presStyleCnt="0">
        <dgm:presLayoutVars>
          <dgm:dir/>
          <dgm:animLvl val="lvl"/>
          <dgm:resizeHandles val="exact"/>
        </dgm:presLayoutVars>
      </dgm:prSet>
      <dgm:spPr/>
    </dgm:pt>
    <dgm:pt modelId="{035F1383-4A66-4CC8-97C6-FA5E588C32C8}" type="pres">
      <dgm:prSet presAssocID="{8B9AB424-972F-4C16-8BCB-2BAFA2297F4E}" presName="compositeNode" presStyleCnt="0">
        <dgm:presLayoutVars>
          <dgm:bulletEnabled val="1"/>
        </dgm:presLayoutVars>
      </dgm:prSet>
      <dgm:spPr/>
    </dgm:pt>
    <dgm:pt modelId="{F31E9926-4568-4BE1-BB60-677D23A3642B}" type="pres">
      <dgm:prSet presAssocID="{8B9AB424-972F-4C16-8BCB-2BAFA2297F4E}" presName="bgRect" presStyleLbl="node1" presStyleIdx="0" presStyleCnt="3"/>
      <dgm:spPr/>
    </dgm:pt>
    <dgm:pt modelId="{CF6591BD-DA2C-49CC-B62C-32AA3A102D42}" type="pres">
      <dgm:prSet presAssocID="{8B9AB424-972F-4C16-8BCB-2BAFA2297F4E}" presName="parentNode" presStyleLbl="node1" presStyleIdx="0" presStyleCnt="3">
        <dgm:presLayoutVars>
          <dgm:chMax val="0"/>
          <dgm:bulletEnabled val="1"/>
        </dgm:presLayoutVars>
      </dgm:prSet>
      <dgm:spPr/>
    </dgm:pt>
    <dgm:pt modelId="{C9134D89-8C71-4886-B1E5-939BE2A442E0}" type="pres">
      <dgm:prSet presAssocID="{8B9AB424-972F-4C16-8BCB-2BAFA2297F4E}" presName="childNode" presStyleLbl="node1" presStyleIdx="0" presStyleCnt="3">
        <dgm:presLayoutVars>
          <dgm:bulletEnabled val="1"/>
        </dgm:presLayoutVars>
      </dgm:prSet>
      <dgm:spPr/>
    </dgm:pt>
    <dgm:pt modelId="{313C797E-2D3F-456F-9266-6ADE26AA509B}" type="pres">
      <dgm:prSet presAssocID="{25718F2A-D1BB-4E9B-9893-A38E1650173D}" presName="hSp" presStyleCnt="0"/>
      <dgm:spPr/>
    </dgm:pt>
    <dgm:pt modelId="{AF0FD3A3-8CF9-4497-A492-6DD2BC53C375}" type="pres">
      <dgm:prSet presAssocID="{25718F2A-D1BB-4E9B-9893-A38E1650173D}" presName="vProcSp" presStyleCnt="0"/>
      <dgm:spPr/>
    </dgm:pt>
    <dgm:pt modelId="{006683D6-3EAF-45AA-93DD-55AC718C33F1}" type="pres">
      <dgm:prSet presAssocID="{25718F2A-D1BB-4E9B-9893-A38E1650173D}" presName="vSp1" presStyleCnt="0"/>
      <dgm:spPr/>
    </dgm:pt>
    <dgm:pt modelId="{33B14C38-C434-45AB-BF6B-A6F7F6D20133}" type="pres">
      <dgm:prSet presAssocID="{25718F2A-D1BB-4E9B-9893-A38E1650173D}" presName="simulatedConn" presStyleLbl="solidFgAcc1" presStyleIdx="0" presStyleCnt="2"/>
      <dgm:spPr/>
    </dgm:pt>
    <dgm:pt modelId="{6FDDE5AB-FE8B-4401-87DB-C4820E65D68D}" type="pres">
      <dgm:prSet presAssocID="{25718F2A-D1BB-4E9B-9893-A38E1650173D}" presName="vSp2" presStyleCnt="0"/>
      <dgm:spPr/>
    </dgm:pt>
    <dgm:pt modelId="{67656D1C-FCBB-4D05-9A7A-0D7D9636FF94}" type="pres">
      <dgm:prSet presAssocID="{25718F2A-D1BB-4E9B-9893-A38E1650173D}" presName="sibTrans" presStyleCnt="0"/>
      <dgm:spPr/>
    </dgm:pt>
    <dgm:pt modelId="{916C73E8-BBBF-4DC3-A134-F8F32D0EEE04}" type="pres">
      <dgm:prSet presAssocID="{6C19F786-242A-4ECC-8A34-A322B0299D36}" presName="compositeNode" presStyleCnt="0">
        <dgm:presLayoutVars>
          <dgm:bulletEnabled val="1"/>
        </dgm:presLayoutVars>
      </dgm:prSet>
      <dgm:spPr/>
    </dgm:pt>
    <dgm:pt modelId="{3B7D4051-B7EF-4BD5-8390-348816D2C141}" type="pres">
      <dgm:prSet presAssocID="{6C19F786-242A-4ECC-8A34-A322B0299D36}" presName="bgRect" presStyleLbl="node1" presStyleIdx="1" presStyleCnt="3"/>
      <dgm:spPr/>
    </dgm:pt>
    <dgm:pt modelId="{F8E6EBDB-5DBF-471B-801B-FF0ECB668EF0}" type="pres">
      <dgm:prSet presAssocID="{6C19F786-242A-4ECC-8A34-A322B0299D36}" presName="parentNode" presStyleLbl="node1" presStyleIdx="1" presStyleCnt="3">
        <dgm:presLayoutVars>
          <dgm:chMax val="0"/>
          <dgm:bulletEnabled val="1"/>
        </dgm:presLayoutVars>
      </dgm:prSet>
      <dgm:spPr/>
    </dgm:pt>
    <dgm:pt modelId="{191CC1D3-9622-41A6-A8A4-768A9FE2246A}" type="pres">
      <dgm:prSet presAssocID="{6C19F786-242A-4ECC-8A34-A322B0299D36}" presName="childNode" presStyleLbl="node1" presStyleIdx="1" presStyleCnt="3">
        <dgm:presLayoutVars>
          <dgm:bulletEnabled val="1"/>
        </dgm:presLayoutVars>
      </dgm:prSet>
      <dgm:spPr/>
    </dgm:pt>
    <dgm:pt modelId="{998FE53B-28F7-458A-B99A-1E9E2220E48D}" type="pres">
      <dgm:prSet presAssocID="{F5DEBA39-2156-4386-866D-DF941EAF23FA}" presName="hSp" presStyleCnt="0"/>
      <dgm:spPr/>
    </dgm:pt>
    <dgm:pt modelId="{8B731D87-9E6E-48AA-A02F-3CBF368477A6}" type="pres">
      <dgm:prSet presAssocID="{F5DEBA39-2156-4386-866D-DF941EAF23FA}" presName="vProcSp" presStyleCnt="0"/>
      <dgm:spPr/>
    </dgm:pt>
    <dgm:pt modelId="{3315C8F0-36CC-4663-8719-A612F2645879}" type="pres">
      <dgm:prSet presAssocID="{F5DEBA39-2156-4386-866D-DF941EAF23FA}" presName="vSp1" presStyleCnt="0"/>
      <dgm:spPr/>
    </dgm:pt>
    <dgm:pt modelId="{29632E7B-3268-403D-9FCA-4A1E82AE453A}" type="pres">
      <dgm:prSet presAssocID="{F5DEBA39-2156-4386-866D-DF941EAF23FA}" presName="simulatedConn" presStyleLbl="solidFgAcc1" presStyleIdx="1" presStyleCnt="2"/>
      <dgm:spPr/>
    </dgm:pt>
    <dgm:pt modelId="{9DD717D2-9CDA-49C5-BD67-E6F3492A8B00}" type="pres">
      <dgm:prSet presAssocID="{F5DEBA39-2156-4386-866D-DF941EAF23FA}" presName="vSp2" presStyleCnt="0"/>
      <dgm:spPr/>
    </dgm:pt>
    <dgm:pt modelId="{19730106-4709-4262-AA71-B33B2B32A67D}" type="pres">
      <dgm:prSet presAssocID="{F5DEBA39-2156-4386-866D-DF941EAF23FA}" presName="sibTrans" presStyleCnt="0"/>
      <dgm:spPr/>
    </dgm:pt>
    <dgm:pt modelId="{521849C3-F255-446C-B355-295B78DCF27D}" type="pres">
      <dgm:prSet presAssocID="{0FF9585B-9AF5-4A24-946B-2801BEBC184B}" presName="compositeNode" presStyleCnt="0">
        <dgm:presLayoutVars>
          <dgm:bulletEnabled val="1"/>
        </dgm:presLayoutVars>
      </dgm:prSet>
      <dgm:spPr/>
    </dgm:pt>
    <dgm:pt modelId="{0C34C8BC-DBDC-4680-80B1-4E168F42214E}" type="pres">
      <dgm:prSet presAssocID="{0FF9585B-9AF5-4A24-946B-2801BEBC184B}" presName="bgRect" presStyleLbl="node1" presStyleIdx="2" presStyleCnt="3"/>
      <dgm:spPr/>
    </dgm:pt>
    <dgm:pt modelId="{32DC96FE-53B1-4789-B9FB-BF662C281FF2}" type="pres">
      <dgm:prSet presAssocID="{0FF9585B-9AF5-4A24-946B-2801BEBC184B}" presName="parentNode" presStyleLbl="node1" presStyleIdx="2" presStyleCnt="3">
        <dgm:presLayoutVars>
          <dgm:chMax val="0"/>
          <dgm:bulletEnabled val="1"/>
        </dgm:presLayoutVars>
      </dgm:prSet>
      <dgm:spPr/>
    </dgm:pt>
    <dgm:pt modelId="{9B42DA42-CE1E-4A8A-84B9-1D13C52F088C}" type="pres">
      <dgm:prSet presAssocID="{0FF9585B-9AF5-4A24-946B-2801BEBC184B}" presName="childNode" presStyleLbl="node1" presStyleIdx="2" presStyleCnt="3">
        <dgm:presLayoutVars>
          <dgm:bulletEnabled val="1"/>
        </dgm:presLayoutVars>
      </dgm:prSet>
      <dgm:spPr/>
    </dgm:pt>
  </dgm:ptLst>
  <dgm:cxnLst>
    <dgm:cxn modelId="{1E591F13-58C5-419F-9FE9-1638CD7F17FE}" srcId="{8B9AB424-972F-4C16-8BCB-2BAFA2297F4E}" destId="{94C35A43-3E5F-49DB-BC25-06C0226CBDFD}" srcOrd="0" destOrd="0" parTransId="{875A40D1-6479-46AA-9089-83AF1CD7B8C5}" sibTransId="{0F466A31-0C61-4C12-BE22-D9D133819888}"/>
    <dgm:cxn modelId="{6C451619-110B-4091-B305-853803C404D2}" type="presOf" srcId="{CED6E165-8B14-454F-8FAD-C88567D995D0}" destId="{9B42DA42-CE1E-4A8A-84B9-1D13C52F088C}" srcOrd="0" destOrd="0" presId="urn:microsoft.com/office/officeart/2005/8/layout/hProcess7"/>
    <dgm:cxn modelId="{AC3E0F27-78FD-4778-B055-CC90E4F7BFA6}" srcId="{061C2500-A9D1-44CC-9009-38EE8A1048C5}" destId="{0FF9585B-9AF5-4A24-946B-2801BEBC184B}" srcOrd="2" destOrd="0" parTransId="{70A83780-1E7E-42AD-8937-23D9417269D9}" sibTransId="{9DEC9D7F-A1CF-4E26-ABD7-345E00C2C86C}"/>
    <dgm:cxn modelId="{A745775B-5277-44C1-BDDF-456E5FCF536C}" srcId="{061C2500-A9D1-44CC-9009-38EE8A1048C5}" destId="{6C19F786-242A-4ECC-8A34-A322B0299D36}" srcOrd="1" destOrd="0" parTransId="{DCABCDC0-8AB5-4E46-8A4B-F168543694A3}" sibTransId="{F5DEBA39-2156-4386-866D-DF941EAF23FA}"/>
    <dgm:cxn modelId="{B5369E43-5228-4CB9-8786-FE6A80867C9C}" type="presOf" srcId="{8B9AB424-972F-4C16-8BCB-2BAFA2297F4E}" destId="{F31E9926-4568-4BE1-BB60-677D23A3642B}" srcOrd="0" destOrd="0" presId="urn:microsoft.com/office/officeart/2005/8/layout/hProcess7"/>
    <dgm:cxn modelId="{C9266767-83B4-4AD7-BDEF-04B0CF8B3384}" type="presOf" srcId="{94C35A43-3E5F-49DB-BC25-06C0226CBDFD}" destId="{C9134D89-8C71-4886-B1E5-939BE2A442E0}" srcOrd="0" destOrd="0" presId="urn:microsoft.com/office/officeart/2005/8/layout/hProcess7"/>
    <dgm:cxn modelId="{36E53748-490B-4BE9-92D6-DC03EFC6FFB0}" type="presOf" srcId="{F96C49E6-8095-4F7E-85A3-491F9D42FAED}" destId="{191CC1D3-9622-41A6-A8A4-768A9FE2246A}" srcOrd="0" destOrd="1" presId="urn:microsoft.com/office/officeart/2005/8/layout/hProcess7"/>
    <dgm:cxn modelId="{E1D86A49-EC1B-4A0C-80B3-9AA48D0F2AAA}" type="presOf" srcId="{8B9AB424-972F-4C16-8BCB-2BAFA2297F4E}" destId="{CF6591BD-DA2C-49CC-B62C-32AA3A102D42}" srcOrd="1" destOrd="0" presId="urn:microsoft.com/office/officeart/2005/8/layout/hProcess7"/>
    <dgm:cxn modelId="{D7F18F51-34CA-4F6C-8BBB-233BBFBA1B64}" type="presOf" srcId="{6C19F786-242A-4ECC-8A34-A322B0299D36}" destId="{F8E6EBDB-5DBF-471B-801B-FF0ECB668EF0}" srcOrd="1" destOrd="0" presId="urn:microsoft.com/office/officeart/2005/8/layout/hProcess7"/>
    <dgm:cxn modelId="{513B0A7B-FCC0-45F1-8938-A8B8EE1A4822}" type="presOf" srcId="{061C2500-A9D1-44CC-9009-38EE8A1048C5}" destId="{CC96F23D-3C18-4E7E-B5AB-7A5F71C1F804}" srcOrd="0" destOrd="0" presId="urn:microsoft.com/office/officeart/2005/8/layout/hProcess7"/>
    <dgm:cxn modelId="{23732E82-B91D-4D54-885F-F24A9EE84E3F}" srcId="{6C19F786-242A-4ECC-8A34-A322B0299D36}" destId="{8DE58788-E0BE-4CCC-BA65-8C5FD67D1031}" srcOrd="0" destOrd="0" parTransId="{BA7FD27B-33FF-452A-A17A-F373E046CDEA}" sibTransId="{0F3A5AF8-ED5E-497C-82B9-92BE937B67B6}"/>
    <dgm:cxn modelId="{3511D784-3AC1-4A5E-BE55-20141D163D01}" type="presOf" srcId="{0FF9585B-9AF5-4A24-946B-2801BEBC184B}" destId="{0C34C8BC-DBDC-4680-80B1-4E168F42214E}" srcOrd="0" destOrd="0" presId="urn:microsoft.com/office/officeart/2005/8/layout/hProcess7"/>
    <dgm:cxn modelId="{5F6E378B-C6E4-4836-A901-35F0594627C7}" type="presOf" srcId="{6C19F786-242A-4ECC-8A34-A322B0299D36}" destId="{3B7D4051-B7EF-4BD5-8390-348816D2C141}" srcOrd="0" destOrd="0" presId="urn:microsoft.com/office/officeart/2005/8/layout/hProcess7"/>
    <dgm:cxn modelId="{54785FA2-3143-4BE2-B223-47B93EA27787}" type="presOf" srcId="{8DE58788-E0BE-4CCC-BA65-8C5FD67D1031}" destId="{191CC1D3-9622-41A6-A8A4-768A9FE2246A}" srcOrd="0" destOrd="0" presId="urn:microsoft.com/office/officeart/2005/8/layout/hProcess7"/>
    <dgm:cxn modelId="{13FC2CA6-1AE3-4616-91E1-225915B0C332}" srcId="{6C19F786-242A-4ECC-8A34-A322B0299D36}" destId="{F96C49E6-8095-4F7E-85A3-491F9D42FAED}" srcOrd="1" destOrd="0" parTransId="{B0D4F493-2403-410E-A330-318CEAE3E881}" sibTransId="{BE602F3E-6CEF-42C7-8EFA-1179612CF3E7}"/>
    <dgm:cxn modelId="{40D06DC0-DCE2-48D0-9E6B-A1A76FC42C48}" srcId="{8B9AB424-972F-4C16-8BCB-2BAFA2297F4E}" destId="{C7C86E7A-1EB2-432A-92AA-2A62FBA7D1E2}" srcOrd="1" destOrd="0" parTransId="{73AC09B7-352C-4705-A355-991082E35DA2}" sibTransId="{72BE820B-8F6D-40E4-8BCB-D05C0475ECF2}"/>
    <dgm:cxn modelId="{136DC0DA-3672-4F6D-B81A-840B7020EACA}" type="presOf" srcId="{C7C86E7A-1EB2-432A-92AA-2A62FBA7D1E2}" destId="{C9134D89-8C71-4886-B1E5-939BE2A442E0}" srcOrd="0" destOrd="1" presId="urn:microsoft.com/office/officeart/2005/8/layout/hProcess7"/>
    <dgm:cxn modelId="{DAA65AE5-EA33-427A-9BBD-E1AF80FEA31C}" type="presOf" srcId="{0FF9585B-9AF5-4A24-946B-2801BEBC184B}" destId="{32DC96FE-53B1-4789-B9FB-BF662C281FF2}" srcOrd="1" destOrd="0" presId="urn:microsoft.com/office/officeart/2005/8/layout/hProcess7"/>
    <dgm:cxn modelId="{68A1E2F8-4F34-4CB7-9FF3-33EA1508CD60}" srcId="{061C2500-A9D1-44CC-9009-38EE8A1048C5}" destId="{8B9AB424-972F-4C16-8BCB-2BAFA2297F4E}" srcOrd="0" destOrd="0" parTransId="{3B237E70-F887-4574-9D6A-0055FBF97BF3}" sibTransId="{25718F2A-D1BB-4E9B-9893-A38E1650173D}"/>
    <dgm:cxn modelId="{68A92BFC-CA50-4D7A-9D04-BE4456D504F8}" srcId="{0FF9585B-9AF5-4A24-946B-2801BEBC184B}" destId="{CED6E165-8B14-454F-8FAD-C88567D995D0}" srcOrd="0" destOrd="0" parTransId="{FDBD0E61-AF07-4256-AA58-7C22FAD80323}" sibTransId="{3D293A20-AB0D-40CF-BAED-8210A4DF3FA3}"/>
    <dgm:cxn modelId="{394A8DE5-115D-43D7-A555-D887A608E07D}" type="presParOf" srcId="{CC96F23D-3C18-4E7E-B5AB-7A5F71C1F804}" destId="{035F1383-4A66-4CC8-97C6-FA5E588C32C8}" srcOrd="0" destOrd="0" presId="urn:microsoft.com/office/officeart/2005/8/layout/hProcess7"/>
    <dgm:cxn modelId="{43041086-28BA-4A47-99CF-051ED7DA4472}" type="presParOf" srcId="{035F1383-4A66-4CC8-97C6-FA5E588C32C8}" destId="{F31E9926-4568-4BE1-BB60-677D23A3642B}" srcOrd="0" destOrd="0" presId="urn:microsoft.com/office/officeart/2005/8/layout/hProcess7"/>
    <dgm:cxn modelId="{71210D0F-566D-44B5-845F-B162BD6A0D22}" type="presParOf" srcId="{035F1383-4A66-4CC8-97C6-FA5E588C32C8}" destId="{CF6591BD-DA2C-49CC-B62C-32AA3A102D42}" srcOrd="1" destOrd="0" presId="urn:microsoft.com/office/officeart/2005/8/layout/hProcess7"/>
    <dgm:cxn modelId="{59C0E61B-858D-406C-B419-83768D9C099F}" type="presParOf" srcId="{035F1383-4A66-4CC8-97C6-FA5E588C32C8}" destId="{C9134D89-8C71-4886-B1E5-939BE2A442E0}" srcOrd="2" destOrd="0" presId="urn:microsoft.com/office/officeart/2005/8/layout/hProcess7"/>
    <dgm:cxn modelId="{EF5F5709-454B-4C65-AF59-CE385F1C406D}" type="presParOf" srcId="{CC96F23D-3C18-4E7E-B5AB-7A5F71C1F804}" destId="{313C797E-2D3F-456F-9266-6ADE26AA509B}" srcOrd="1" destOrd="0" presId="urn:microsoft.com/office/officeart/2005/8/layout/hProcess7"/>
    <dgm:cxn modelId="{81ED11AE-0300-4118-A10E-B3A9C5B9A645}" type="presParOf" srcId="{CC96F23D-3C18-4E7E-B5AB-7A5F71C1F804}" destId="{AF0FD3A3-8CF9-4497-A492-6DD2BC53C375}" srcOrd="2" destOrd="0" presId="urn:microsoft.com/office/officeart/2005/8/layout/hProcess7"/>
    <dgm:cxn modelId="{6038DDBF-6E05-44C5-95FB-E387020F96CC}" type="presParOf" srcId="{AF0FD3A3-8CF9-4497-A492-6DD2BC53C375}" destId="{006683D6-3EAF-45AA-93DD-55AC718C33F1}" srcOrd="0" destOrd="0" presId="urn:microsoft.com/office/officeart/2005/8/layout/hProcess7"/>
    <dgm:cxn modelId="{9CD80210-63E8-4153-B478-51BE9101CC41}" type="presParOf" srcId="{AF0FD3A3-8CF9-4497-A492-6DD2BC53C375}" destId="{33B14C38-C434-45AB-BF6B-A6F7F6D20133}" srcOrd="1" destOrd="0" presId="urn:microsoft.com/office/officeart/2005/8/layout/hProcess7"/>
    <dgm:cxn modelId="{3930AEB2-69C4-41FF-B60F-50B09D57954F}" type="presParOf" srcId="{AF0FD3A3-8CF9-4497-A492-6DD2BC53C375}" destId="{6FDDE5AB-FE8B-4401-87DB-C4820E65D68D}" srcOrd="2" destOrd="0" presId="urn:microsoft.com/office/officeart/2005/8/layout/hProcess7"/>
    <dgm:cxn modelId="{29E546B6-52B2-4D8B-BE40-1CC4785DC8A1}" type="presParOf" srcId="{CC96F23D-3C18-4E7E-B5AB-7A5F71C1F804}" destId="{67656D1C-FCBB-4D05-9A7A-0D7D9636FF94}" srcOrd="3" destOrd="0" presId="urn:microsoft.com/office/officeart/2005/8/layout/hProcess7"/>
    <dgm:cxn modelId="{AA4E7AB5-7F41-42BF-9E58-482B5A4EEBEE}" type="presParOf" srcId="{CC96F23D-3C18-4E7E-B5AB-7A5F71C1F804}" destId="{916C73E8-BBBF-4DC3-A134-F8F32D0EEE04}" srcOrd="4" destOrd="0" presId="urn:microsoft.com/office/officeart/2005/8/layout/hProcess7"/>
    <dgm:cxn modelId="{0AA2B852-4C25-4C14-B83A-7EDB0ED7D95B}" type="presParOf" srcId="{916C73E8-BBBF-4DC3-A134-F8F32D0EEE04}" destId="{3B7D4051-B7EF-4BD5-8390-348816D2C141}" srcOrd="0" destOrd="0" presId="urn:microsoft.com/office/officeart/2005/8/layout/hProcess7"/>
    <dgm:cxn modelId="{B25DDF33-7D0A-4764-8566-DEAF40770F1A}" type="presParOf" srcId="{916C73E8-BBBF-4DC3-A134-F8F32D0EEE04}" destId="{F8E6EBDB-5DBF-471B-801B-FF0ECB668EF0}" srcOrd="1" destOrd="0" presId="urn:microsoft.com/office/officeart/2005/8/layout/hProcess7"/>
    <dgm:cxn modelId="{F03E3E7C-CB1D-4C77-9B94-D77E51A0FE9F}" type="presParOf" srcId="{916C73E8-BBBF-4DC3-A134-F8F32D0EEE04}" destId="{191CC1D3-9622-41A6-A8A4-768A9FE2246A}" srcOrd="2" destOrd="0" presId="urn:microsoft.com/office/officeart/2005/8/layout/hProcess7"/>
    <dgm:cxn modelId="{325A352C-43B2-429C-9DC2-72E0D52E3A46}" type="presParOf" srcId="{CC96F23D-3C18-4E7E-B5AB-7A5F71C1F804}" destId="{998FE53B-28F7-458A-B99A-1E9E2220E48D}" srcOrd="5" destOrd="0" presId="urn:microsoft.com/office/officeart/2005/8/layout/hProcess7"/>
    <dgm:cxn modelId="{D9506B9F-907D-4C51-B3DF-C95B62849219}" type="presParOf" srcId="{CC96F23D-3C18-4E7E-B5AB-7A5F71C1F804}" destId="{8B731D87-9E6E-48AA-A02F-3CBF368477A6}" srcOrd="6" destOrd="0" presId="urn:microsoft.com/office/officeart/2005/8/layout/hProcess7"/>
    <dgm:cxn modelId="{2A389FA7-D620-4064-B3F9-347163F33549}" type="presParOf" srcId="{8B731D87-9E6E-48AA-A02F-3CBF368477A6}" destId="{3315C8F0-36CC-4663-8719-A612F2645879}" srcOrd="0" destOrd="0" presId="urn:microsoft.com/office/officeart/2005/8/layout/hProcess7"/>
    <dgm:cxn modelId="{AD6E445E-A567-47C9-8147-5AD524B38EA6}" type="presParOf" srcId="{8B731D87-9E6E-48AA-A02F-3CBF368477A6}" destId="{29632E7B-3268-403D-9FCA-4A1E82AE453A}" srcOrd="1" destOrd="0" presId="urn:microsoft.com/office/officeart/2005/8/layout/hProcess7"/>
    <dgm:cxn modelId="{E9C38227-D1E5-462A-9050-3B2555650790}" type="presParOf" srcId="{8B731D87-9E6E-48AA-A02F-3CBF368477A6}" destId="{9DD717D2-9CDA-49C5-BD67-E6F3492A8B00}" srcOrd="2" destOrd="0" presId="urn:microsoft.com/office/officeart/2005/8/layout/hProcess7"/>
    <dgm:cxn modelId="{9BD09F67-2252-4F27-A006-0DCA002F50D3}" type="presParOf" srcId="{CC96F23D-3C18-4E7E-B5AB-7A5F71C1F804}" destId="{19730106-4709-4262-AA71-B33B2B32A67D}" srcOrd="7" destOrd="0" presId="urn:microsoft.com/office/officeart/2005/8/layout/hProcess7"/>
    <dgm:cxn modelId="{DDE7F2CB-1430-4627-B150-1A31F11A0A13}" type="presParOf" srcId="{CC96F23D-3C18-4E7E-B5AB-7A5F71C1F804}" destId="{521849C3-F255-446C-B355-295B78DCF27D}" srcOrd="8" destOrd="0" presId="urn:microsoft.com/office/officeart/2005/8/layout/hProcess7"/>
    <dgm:cxn modelId="{17474319-E445-498A-8BE8-D50C2EB818D0}" type="presParOf" srcId="{521849C3-F255-446C-B355-295B78DCF27D}" destId="{0C34C8BC-DBDC-4680-80B1-4E168F42214E}" srcOrd="0" destOrd="0" presId="urn:microsoft.com/office/officeart/2005/8/layout/hProcess7"/>
    <dgm:cxn modelId="{21B1229B-5C72-4042-92FA-1489B0231DBF}" type="presParOf" srcId="{521849C3-F255-446C-B355-295B78DCF27D}" destId="{32DC96FE-53B1-4789-B9FB-BF662C281FF2}" srcOrd="1" destOrd="0" presId="urn:microsoft.com/office/officeart/2005/8/layout/hProcess7"/>
    <dgm:cxn modelId="{1730A2B9-A90D-48D3-96C1-9B7AF3F35295}" type="presParOf" srcId="{521849C3-F255-446C-B355-295B78DCF27D}" destId="{9B42DA42-CE1E-4A8A-84B9-1D13C52F088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49F6C-2E78-4840-ABCC-C69836C7923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L"/>
        </a:p>
      </dgm:t>
    </dgm:pt>
    <dgm:pt modelId="{A31B633F-6519-40DD-8151-66EC6CA6D0A3}">
      <dgm:prSet phldrT="[Texto]"/>
      <dgm:spPr>
        <a:solidFill>
          <a:schemeClr val="tx1"/>
        </a:solidFill>
      </dgm:spPr>
      <dgm:t>
        <a:bodyPr/>
        <a:lstStyle/>
        <a:p>
          <a:r>
            <a:rPr lang="es-ES" dirty="0"/>
            <a:t>Categorías genéricas</a:t>
          </a:r>
          <a:endParaRPr lang="es-CL" dirty="0"/>
        </a:p>
      </dgm:t>
    </dgm:pt>
    <dgm:pt modelId="{81B58BD2-2238-4A99-B1A9-51CC6BD4428D}" type="parTrans" cxnId="{8222FC27-BC26-4E78-BB00-DAEEDA971783}">
      <dgm:prSet/>
      <dgm:spPr/>
      <dgm:t>
        <a:bodyPr/>
        <a:lstStyle/>
        <a:p>
          <a:endParaRPr lang="es-CL"/>
        </a:p>
      </dgm:t>
    </dgm:pt>
    <dgm:pt modelId="{9F2B8640-9C3A-4980-8C12-856E70DD6BEC}" type="sibTrans" cxnId="{8222FC27-BC26-4E78-BB00-DAEEDA971783}">
      <dgm:prSet/>
      <dgm:spPr/>
      <dgm:t>
        <a:bodyPr/>
        <a:lstStyle/>
        <a:p>
          <a:endParaRPr lang="es-CL"/>
        </a:p>
      </dgm:t>
    </dgm:pt>
    <dgm:pt modelId="{B32F16E6-3D89-43FC-8D83-3CCD8905E94E}">
      <dgm:prSet phldrT="[Texto]"/>
      <dgm:spPr>
        <a:solidFill>
          <a:schemeClr val="tx1"/>
        </a:solidFill>
      </dgm:spPr>
      <dgm:t>
        <a:bodyPr/>
        <a:lstStyle/>
        <a:p>
          <a:r>
            <a:rPr lang="es-ES" dirty="0"/>
            <a:t>Precios atractivos</a:t>
          </a:r>
          <a:endParaRPr lang="es-CL" dirty="0"/>
        </a:p>
      </dgm:t>
    </dgm:pt>
    <dgm:pt modelId="{8E5BF268-C50C-4572-A36E-D12CC20018D6}" type="parTrans" cxnId="{503D17B8-AE52-4034-8779-ADDFF276E1BD}">
      <dgm:prSet/>
      <dgm:spPr/>
      <dgm:t>
        <a:bodyPr/>
        <a:lstStyle/>
        <a:p>
          <a:endParaRPr lang="es-CL"/>
        </a:p>
      </dgm:t>
    </dgm:pt>
    <dgm:pt modelId="{2F1D7435-0E52-4000-AC37-6932FB2647F8}" type="sibTrans" cxnId="{503D17B8-AE52-4034-8779-ADDFF276E1BD}">
      <dgm:prSet/>
      <dgm:spPr/>
      <dgm:t>
        <a:bodyPr/>
        <a:lstStyle/>
        <a:p>
          <a:endParaRPr lang="es-CL"/>
        </a:p>
      </dgm:t>
    </dgm:pt>
    <dgm:pt modelId="{C86E98CE-A2F3-4FE1-A1FD-66EAFE4CEC20}">
      <dgm:prSet phldrT="[Texto]"/>
      <dgm:spPr>
        <a:solidFill>
          <a:schemeClr val="tx2"/>
        </a:solidFill>
      </dgm:spPr>
      <dgm:t>
        <a:bodyPr/>
        <a:lstStyle/>
        <a:p>
          <a:r>
            <a:rPr lang="es-ES" dirty="0"/>
            <a:t>Variedad de productos</a:t>
          </a:r>
          <a:endParaRPr lang="es-CL" dirty="0"/>
        </a:p>
      </dgm:t>
    </dgm:pt>
    <dgm:pt modelId="{FE0EC91B-9F94-40C0-AC3A-09D4B70949A7}" type="parTrans" cxnId="{5F59FED0-1D55-4468-B351-32BB397DE6DB}">
      <dgm:prSet/>
      <dgm:spPr/>
      <dgm:t>
        <a:bodyPr/>
        <a:lstStyle/>
        <a:p>
          <a:endParaRPr lang="es-CL"/>
        </a:p>
      </dgm:t>
    </dgm:pt>
    <dgm:pt modelId="{8E7E1B45-714D-4B24-9483-B8B1E5C598BE}" type="sibTrans" cxnId="{5F59FED0-1D55-4468-B351-32BB397DE6DB}">
      <dgm:prSet/>
      <dgm:spPr/>
      <dgm:t>
        <a:bodyPr/>
        <a:lstStyle/>
        <a:p>
          <a:endParaRPr lang="es-CL"/>
        </a:p>
      </dgm:t>
    </dgm:pt>
    <dgm:pt modelId="{4EDD1716-1DCC-4C6E-93FC-D181102E871D}">
      <dgm:prSet phldrT="[Texto]"/>
      <dgm:spPr>
        <a:solidFill>
          <a:schemeClr val="tx2"/>
        </a:solidFill>
      </dgm:spPr>
      <dgm:t>
        <a:bodyPr/>
        <a:lstStyle/>
        <a:p>
          <a:r>
            <a:rPr lang="es-ES" dirty="0"/>
            <a:t>Categorías de productos genéricos </a:t>
          </a:r>
          <a:endParaRPr lang="es-CL" dirty="0"/>
        </a:p>
      </dgm:t>
    </dgm:pt>
    <dgm:pt modelId="{B867703C-3E36-4A9F-AA40-043A5D79DACC}" type="parTrans" cxnId="{060F4A36-433B-42E1-9146-5CA8E253BCD2}">
      <dgm:prSet/>
      <dgm:spPr/>
      <dgm:t>
        <a:bodyPr/>
        <a:lstStyle/>
        <a:p>
          <a:endParaRPr lang="es-CL"/>
        </a:p>
      </dgm:t>
    </dgm:pt>
    <dgm:pt modelId="{4531C48E-D0E2-4A0E-BEB1-D1B5853132F7}" type="sibTrans" cxnId="{060F4A36-433B-42E1-9146-5CA8E253BCD2}">
      <dgm:prSet/>
      <dgm:spPr/>
      <dgm:t>
        <a:bodyPr/>
        <a:lstStyle/>
        <a:p>
          <a:endParaRPr lang="es-CL"/>
        </a:p>
      </dgm:t>
    </dgm:pt>
    <dgm:pt modelId="{D155D287-FBB8-4FEF-91CF-2505A57F9ECF}">
      <dgm:prSet phldrT="[Texto]"/>
      <dgm:spPr>
        <a:solidFill>
          <a:srgbClr val="7030A0"/>
        </a:solidFill>
      </dgm:spPr>
      <dgm:t>
        <a:bodyPr/>
        <a:lstStyle/>
        <a:p>
          <a:r>
            <a:rPr lang="es-ES" dirty="0"/>
            <a:t>Fidelización con el </a:t>
          </a:r>
          <a:r>
            <a:rPr lang="es-ES" dirty="0" err="1"/>
            <a:t>Retail</a:t>
          </a:r>
          <a:endParaRPr lang="es-CL" dirty="0"/>
        </a:p>
      </dgm:t>
    </dgm:pt>
    <dgm:pt modelId="{6E364DC9-8CD4-4752-A62D-08AF3B59B712}" type="parTrans" cxnId="{CD7A6C71-9F25-48D1-904E-BE00F6827657}">
      <dgm:prSet/>
      <dgm:spPr/>
      <dgm:t>
        <a:bodyPr/>
        <a:lstStyle/>
        <a:p>
          <a:endParaRPr lang="es-CL"/>
        </a:p>
      </dgm:t>
    </dgm:pt>
    <dgm:pt modelId="{CFE4DD83-D750-4B9F-BCDC-318082959916}" type="sibTrans" cxnId="{CD7A6C71-9F25-48D1-904E-BE00F6827657}">
      <dgm:prSet/>
      <dgm:spPr/>
      <dgm:t>
        <a:bodyPr/>
        <a:lstStyle/>
        <a:p>
          <a:endParaRPr lang="es-CL"/>
        </a:p>
      </dgm:t>
    </dgm:pt>
    <dgm:pt modelId="{BD9DACAF-2D94-482B-A9C5-F60C84E7DE06}">
      <dgm:prSet phldrT="[Texto]"/>
      <dgm:spPr/>
      <dgm:t>
        <a:bodyPr/>
        <a:lstStyle/>
        <a:p>
          <a:r>
            <a:rPr lang="es-ES" dirty="0"/>
            <a:t>Opciones de compra de conveniencia</a:t>
          </a:r>
          <a:endParaRPr lang="es-CL" dirty="0"/>
        </a:p>
      </dgm:t>
    </dgm:pt>
    <dgm:pt modelId="{EE1D95FA-FF20-4922-BFFC-89B087BEFEC0}" type="parTrans" cxnId="{120775E1-40DC-403A-A4BF-A528CEA68B01}">
      <dgm:prSet/>
      <dgm:spPr/>
      <dgm:t>
        <a:bodyPr/>
        <a:lstStyle/>
        <a:p>
          <a:endParaRPr lang="es-CL"/>
        </a:p>
      </dgm:t>
    </dgm:pt>
    <dgm:pt modelId="{01D7A8BD-47F8-4217-A006-A95E0B59FEBA}" type="sibTrans" cxnId="{120775E1-40DC-403A-A4BF-A528CEA68B01}">
      <dgm:prSet/>
      <dgm:spPr/>
      <dgm:t>
        <a:bodyPr/>
        <a:lstStyle/>
        <a:p>
          <a:endParaRPr lang="es-CL"/>
        </a:p>
      </dgm:t>
    </dgm:pt>
    <dgm:pt modelId="{31FA4E24-E707-45BA-B1EC-124465B5483E}">
      <dgm:prSet phldrT="[Texto]"/>
      <dgm:spPr>
        <a:solidFill>
          <a:schemeClr val="tx1"/>
        </a:solidFill>
      </dgm:spPr>
      <dgm:t>
        <a:bodyPr/>
        <a:lstStyle/>
        <a:p>
          <a:r>
            <a:rPr lang="es-ES" dirty="0"/>
            <a:t>Ahorro en la compra</a:t>
          </a:r>
          <a:endParaRPr lang="es-CL" dirty="0"/>
        </a:p>
      </dgm:t>
    </dgm:pt>
    <dgm:pt modelId="{9B60DF9B-BB9A-4A8A-B79F-6C84297BDBE1}" type="parTrans" cxnId="{3C86DAAF-34CB-40BD-94C2-F7E68B443B2A}">
      <dgm:prSet/>
      <dgm:spPr/>
      <dgm:t>
        <a:bodyPr/>
        <a:lstStyle/>
        <a:p>
          <a:endParaRPr lang="es-CL"/>
        </a:p>
      </dgm:t>
    </dgm:pt>
    <dgm:pt modelId="{F068134E-963C-4D2D-B81F-3B1D9223C827}" type="sibTrans" cxnId="{3C86DAAF-34CB-40BD-94C2-F7E68B443B2A}">
      <dgm:prSet/>
      <dgm:spPr/>
      <dgm:t>
        <a:bodyPr/>
        <a:lstStyle/>
        <a:p>
          <a:endParaRPr lang="es-CL"/>
        </a:p>
      </dgm:t>
    </dgm:pt>
    <dgm:pt modelId="{5E931CB9-52FA-4DBA-A2F8-358B91E4E8C9}" type="pres">
      <dgm:prSet presAssocID="{83249F6C-2E78-4840-ABCC-C69836C79239}" presName="Name0" presStyleCnt="0">
        <dgm:presLayoutVars>
          <dgm:dir/>
          <dgm:animLvl val="lvl"/>
          <dgm:resizeHandles val="exact"/>
        </dgm:presLayoutVars>
      </dgm:prSet>
      <dgm:spPr/>
    </dgm:pt>
    <dgm:pt modelId="{667B226D-E4EE-4CB2-B9A8-36F152395AB6}" type="pres">
      <dgm:prSet presAssocID="{A31B633F-6519-40DD-8151-66EC6CA6D0A3}" presName="compositeNode" presStyleCnt="0">
        <dgm:presLayoutVars>
          <dgm:bulletEnabled val="1"/>
        </dgm:presLayoutVars>
      </dgm:prSet>
      <dgm:spPr/>
    </dgm:pt>
    <dgm:pt modelId="{7A07A914-F0DA-4285-B63C-B7F3723DCAC4}" type="pres">
      <dgm:prSet presAssocID="{A31B633F-6519-40DD-8151-66EC6CA6D0A3}" presName="bgRect" presStyleLbl="node1" presStyleIdx="0" presStyleCnt="3"/>
      <dgm:spPr/>
    </dgm:pt>
    <dgm:pt modelId="{8168C111-F12D-4923-A3B9-50ADACA90F51}" type="pres">
      <dgm:prSet presAssocID="{A31B633F-6519-40DD-8151-66EC6CA6D0A3}" presName="parentNode" presStyleLbl="node1" presStyleIdx="0" presStyleCnt="3">
        <dgm:presLayoutVars>
          <dgm:chMax val="0"/>
          <dgm:bulletEnabled val="1"/>
        </dgm:presLayoutVars>
      </dgm:prSet>
      <dgm:spPr/>
    </dgm:pt>
    <dgm:pt modelId="{0D174796-04D8-4070-9AF6-C81331A39D2A}" type="pres">
      <dgm:prSet presAssocID="{A31B633F-6519-40DD-8151-66EC6CA6D0A3}" presName="childNode" presStyleLbl="node1" presStyleIdx="0" presStyleCnt="3">
        <dgm:presLayoutVars>
          <dgm:bulletEnabled val="1"/>
        </dgm:presLayoutVars>
      </dgm:prSet>
      <dgm:spPr/>
    </dgm:pt>
    <dgm:pt modelId="{C9E53637-8A6C-4529-BE41-302DC5A253B2}" type="pres">
      <dgm:prSet presAssocID="{9F2B8640-9C3A-4980-8C12-856E70DD6BEC}" presName="hSp" presStyleCnt="0"/>
      <dgm:spPr/>
    </dgm:pt>
    <dgm:pt modelId="{94576D88-F23B-4A2B-B9AE-C7434C53738D}" type="pres">
      <dgm:prSet presAssocID="{9F2B8640-9C3A-4980-8C12-856E70DD6BEC}" presName="vProcSp" presStyleCnt="0"/>
      <dgm:spPr/>
    </dgm:pt>
    <dgm:pt modelId="{8D20D022-BE7C-4444-9977-58C9FA1A1EBC}" type="pres">
      <dgm:prSet presAssocID="{9F2B8640-9C3A-4980-8C12-856E70DD6BEC}" presName="vSp1" presStyleCnt="0"/>
      <dgm:spPr/>
    </dgm:pt>
    <dgm:pt modelId="{D1B62541-A5FA-445A-B614-53A645A1EBF1}" type="pres">
      <dgm:prSet presAssocID="{9F2B8640-9C3A-4980-8C12-856E70DD6BEC}" presName="simulatedConn" presStyleLbl="solidFgAcc1" presStyleIdx="0" presStyleCnt="2"/>
      <dgm:spPr/>
    </dgm:pt>
    <dgm:pt modelId="{7FA0F0D5-31E5-41DB-89F9-E1E6D3DDE50B}" type="pres">
      <dgm:prSet presAssocID="{9F2B8640-9C3A-4980-8C12-856E70DD6BEC}" presName="vSp2" presStyleCnt="0"/>
      <dgm:spPr/>
    </dgm:pt>
    <dgm:pt modelId="{5C102771-E914-48C5-8DFE-BC4D117FF4F8}" type="pres">
      <dgm:prSet presAssocID="{9F2B8640-9C3A-4980-8C12-856E70DD6BEC}" presName="sibTrans" presStyleCnt="0"/>
      <dgm:spPr/>
    </dgm:pt>
    <dgm:pt modelId="{9CC5932F-F3CB-457C-8D71-E68E5FACBDCA}" type="pres">
      <dgm:prSet presAssocID="{C86E98CE-A2F3-4FE1-A1FD-66EAFE4CEC20}" presName="compositeNode" presStyleCnt="0">
        <dgm:presLayoutVars>
          <dgm:bulletEnabled val="1"/>
        </dgm:presLayoutVars>
      </dgm:prSet>
      <dgm:spPr/>
    </dgm:pt>
    <dgm:pt modelId="{8140EB2D-0977-474D-8FCF-C65CE1D42EEF}" type="pres">
      <dgm:prSet presAssocID="{C86E98CE-A2F3-4FE1-A1FD-66EAFE4CEC20}" presName="bgRect" presStyleLbl="node1" presStyleIdx="1" presStyleCnt="3"/>
      <dgm:spPr/>
    </dgm:pt>
    <dgm:pt modelId="{34D0335C-FE8A-4D78-80C9-79C20C961F2C}" type="pres">
      <dgm:prSet presAssocID="{C86E98CE-A2F3-4FE1-A1FD-66EAFE4CEC20}" presName="parentNode" presStyleLbl="node1" presStyleIdx="1" presStyleCnt="3">
        <dgm:presLayoutVars>
          <dgm:chMax val="0"/>
          <dgm:bulletEnabled val="1"/>
        </dgm:presLayoutVars>
      </dgm:prSet>
      <dgm:spPr/>
    </dgm:pt>
    <dgm:pt modelId="{E48C6DFC-3F72-42B0-8B6E-DEA6955BF296}" type="pres">
      <dgm:prSet presAssocID="{C86E98CE-A2F3-4FE1-A1FD-66EAFE4CEC20}" presName="childNode" presStyleLbl="node1" presStyleIdx="1" presStyleCnt="3">
        <dgm:presLayoutVars>
          <dgm:bulletEnabled val="1"/>
        </dgm:presLayoutVars>
      </dgm:prSet>
      <dgm:spPr/>
    </dgm:pt>
    <dgm:pt modelId="{213E0C35-4E44-4940-B5C7-0F1D137B787E}" type="pres">
      <dgm:prSet presAssocID="{8E7E1B45-714D-4B24-9483-B8B1E5C598BE}" presName="hSp" presStyleCnt="0"/>
      <dgm:spPr/>
    </dgm:pt>
    <dgm:pt modelId="{F4E3F319-B4CA-41D8-8D89-BB4D29BECA35}" type="pres">
      <dgm:prSet presAssocID="{8E7E1B45-714D-4B24-9483-B8B1E5C598BE}" presName="vProcSp" presStyleCnt="0"/>
      <dgm:spPr/>
    </dgm:pt>
    <dgm:pt modelId="{CC8D9BFC-9DC4-4ABD-9636-C140A241C4D1}" type="pres">
      <dgm:prSet presAssocID="{8E7E1B45-714D-4B24-9483-B8B1E5C598BE}" presName="vSp1" presStyleCnt="0"/>
      <dgm:spPr/>
    </dgm:pt>
    <dgm:pt modelId="{3C18EE0E-160F-4270-A540-2B279167CBFD}" type="pres">
      <dgm:prSet presAssocID="{8E7E1B45-714D-4B24-9483-B8B1E5C598BE}" presName="simulatedConn" presStyleLbl="solidFgAcc1" presStyleIdx="1" presStyleCnt="2"/>
      <dgm:spPr/>
    </dgm:pt>
    <dgm:pt modelId="{A5797CD5-6AC6-427F-9C6D-3916EE5F6D1D}" type="pres">
      <dgm:prSet presAssocID="{8E7E1B45-714D-4B24-9483-B8B1E5C598BE}" presName="vSp2" presStyleCnt="0"/>
      <dgm:spPr/>
    </dgm:pt>
    <dgm:pt modelId="{C729D4A6-6375-410F-A563-F34BCB74CA4B}" type="pres">
      <dgm:prSet presAssocID="{8E7E1B45-714D-4B24-9483-B8B1E5C598BE}" presName="sibTrans" presStyleCnt="0"/>
      <dgm:spPr/>
    </dgm:pt>
    <dgm:pt modelId="{9610F09C-FAD1-477A-953B-7C15C1B32789}" type="pres">
      <dgm:prSet presAssocID="{D155D287-FBB8-4FEF-91CF-2505A57F9ECF}" presName="compositeNode" presStyleCnt="0">
        <dgm:presLayoutVars>
          <dgm:bulletEnabled val="1"/>
        </dgm:presLayoutVars>
      </dgm:prSet>
      <dgm:spPr/>
    </dgm:pt>
    <dgm:pt modelId="{1F18D3D7-F364-4C1C-96C1-7871D1398F4D}" type="pres">
      <dgm:prSet presAssocID="{D155D287-FBB8-4FEF-91CF-2505A57F9ECF}" presName="bgRect" presStyleLbl="node1" presStyleIdx="2" presStyleCnt="3"/>
      <dgm:spPr/>
    </dgm:pt>
    <dgm:pt modelId="{F3C2D3BE-FD7E-49E8-A86B-3DD0C73D42CF}" type="pres">
      <dgm:prSet presAssocID="{D155D287-FBB8-4FEF-91CF-2505A57F9ECF}" presName="parentNode" presStyleLbl="node1" presStyleIdx="2" presStyleCnt="3">
        <dgm:presLayoutVars>
          <dgm:chMax val="0"/>
          <dgm:bulletEnabled val="1"/>
        </dgm:presLayoutVars>
      </dgm:prSet>
      <dgm:spPr/>
    </dgm:pt>
    <dgm:pt modelId="{4D224D62-0A1F-4611-AF5F-BB5F2E25B29B}" type="pres">
      <dgm:prSet presAssocID="{D155D287-FBB8-4FEF-91CF-2505A57F9ECF}" presName="childNode" presStyleLbl="node1" presStyleIdx="2" presStyleCnt="3">
        <dgm:presLayoutVars>
          <dgm:bulletEnabled val="1"/>
        </dgm:presLayoutVars>
      </dgm:prSet>
      <dgm:spPr/>
    </dgm:pt>
  </dgm:ptLst>
  <dgm:cxnLst>
    <dgm:cxn modelId="{8222FC27-BC26-4E78-BB00-DAEEDA971783}" srcId="{83249F6C-2E78-4840-ABCC-C69836C79239}" destId="{A31B633F-6519-40DD-8151-66EC6CA6D0A3}" srcOrd="0" destOrd="0" parTransId="{81B58BD2-2238-4A99-B1A9-51CC6BD4428D}" sibTransId="{9F2B8640-9C3A-4980-8C12-856E70DD6BEC}"/>
    <dgm:cxn modelId="{3665DB2E-1CC1-436F-8CC9-D76658EB77A8}" type="presOf" srcId="{A31B633F-6519-40DD-8151-66EC6CA6D0A3}" destId="{8168C111-F12D-4923-A3B9-50ADACA90F51}" srcOrd="1" destOrd="0" presId="urn:microsoft.com/office/officeart/2005/8/layout/hProcess7"/>
    <dgm:cxn modelId="{29D94432-CCC4-4D69-82BC-337B11ABBAD5}" type="presOf" srcId="{D155D287-FBB8-4FEF-91CF-2505A57F9ECF}" destId="{1F18D3D7-F364-4C1C-96C1-7871D1398F4D}" srcOrd="0" destOrd="0" presId="urn:microsoft.com/office/officeart/2005/8/layout/hProcess7"/>
    <dgm:cxn modelId="{060F4A36-433B-42E1-9146-5CA8E253BCD2}" srcId="{C86E98CE-A2F3-4FE1-A1FD-66EAFE4CEC20}" destId="{4EDD1716-1DCC-4C6E-93FC-D181102E871D}" srcOrd="0" destOrd="0" parTransId="{B867703C-3E36-4A9F-AA40-043A5D79DACC}" sibTransId="{4531C48E-D0E2-4A0E-BEB1-D1B5853132F7}"/>
    <dgm:cxn modelId="{CD7A6C71-9F25-48D1-904E-BE00F6827657}" srcId="{83249F6C-2E78-4840-ABCC-C69836C79239}" destId="{D155D287-FBB8-4FEF-91CF-2505A57F9ECF}" srcOrd="2" destOrd="0" parTransId="{6E364DC9-8CD4-4752-A62D-08AF3B59B712}" sibTransId="{CFE4DD83-D750-4B9F-BCDC-318082959916}"/>
    <dgm:cxn modelId="{3D9B9358-DC94-4CFD-9AE8-017277AE4B12}" type="presOf" srcId="{D155D287-FBB8-4FEF-91CF-2505A57F9ECF}" destId="{F3C2D3BE-FD7E-49E8-A86B-3DD0C73D42CF}" srcOrd="1" destOrd="0" presId="urn:microsoft.com/office/officeart/2005/8/layout/hProcess7"/>
    <dgm:cxn modelId="{2495C259-BCD6-413E-9A93-8070C46277C5}" type="presOf" srcId="{83249F6C-2E78-4840-ABCC-C69836C79239}" destId="{5E931CB9-52FA-4DBA-A2F8-358B91E4E8C9}" srcOrd="0" destOrd="0" presId="urn:microsoft.com/office/officeart/2005/8/layout/hProcess7"/>
    <dgm:cxn modelId="{1E98898B-6C2D-4441-92BA-9A799B8322E1}" type="presOf" srcId="{BD9DACAF-2D94-482B-A9C5-F60C84E7DE06}" destId="{4D224D62-0A1F-4611-AF5F-BB5F2E25B29B}" srcOrd="0" destOrd="0" presId="urn:microsoft.com/office/officeart/2005/8/layout/hProcess7"/>
    <dgm:cxn modelId="{1882F093-D68F-471E-A0D2-5686ADF9A863}" type="presOf" srcId="{B32F16E6-3D89-43FC-8D83-3CCD8905E94E}" destId="{0D174796-04D8-4070-9AF6-C81331A39D2A}" srcOrd="0" destOrd="0" presId="urn:microsoft.com/office/officeart/2005/8/layout/hProcess7"/>
    <dgm:cxn modelId="{7917E095-6756-47D9-A155-DC794079DB28}" type="presOf" srcId="{C86E98CE-A2F3-4FE1-A1FD-66EAFE4CEC20}" destId="{34D0335C-FE8A-4D78-80C9-79C20C961F2C}" srcOrd="1" destOrd="0" presId="urn:microsoft.com/office/officeart/2005/8/layout/hProcess7"/>
    <dgm:cxn modelId="{F779FC9F-4201-4ECD-ABB8-023C21BCF679}" type="presOf" srcId="{31FA4E24-E707-45BA-B1EC-124465B5483E}" destId="{0D174796-04D8-4070-9AF6-C81331A39D2A}" srcOrd="0" destOrd="1" presId="urn:microsoft.com/office/officeart/2005/8/layout/hProcess7"/>
    <dgm:cxn modelId="{1C2AE5A4-DEE3-4379-9639-98DC30F81377}" type="presOf" srcId="{4EDD1716-1DCC-4C6E-93FC-D181102E871D}" destId="{E48C6DFC-3F72-42B0-8B6E-DEA6955BF296}" srcOrd="0" destOrd="0" presId="urn:microsoft.com/office/officeart/2005/8/layout/hProcess7"/>
    <dgm:cxn modelId="{E9B350AC-61D1-44E1-90A7-93A05D6D2EAD}" type="presOf" srcId="{A31B633F-6519-40DD-8151-66EC6CA6D0A3}" destId="{7A07A914-F0DA-4285-B63C-B7F3723DCAC4}" srcOrd="0" destOrd="0" presId="urn:microsoft.com/office/officeart/2005/8/layout/hProcess7"/>
    <dgm:cxn modelId="{3C86DAAF-34CB-40BD-94C2-F7E68B443B2A}" srcId="{A31B633F-6519-40DD-8151-66EC6CA6D0A3}" destId="{31FA4E24-E707-45BA-B1EC-124465B5483E}" srcOrd="1" destOrd="0" parTransId="{9B60DF9B-BB9A-4A8A-B79F-6C84297BDBE1}" sibTransId="{F068134E-963C-4D2D-B81F-3B1D9223C827}"/>
    <dgm:cxn modelId="{503D17B8-AE52-4034-8779-ADDFF276E1BD}" srcId="{A31B633F-6519-40DD-8151-66EC6CA6D0A3}" destId="{B32F16E6-3D89-43FC-8D83-3CCD8905E94E}" srcOrd="0" destOrd="0" parTransId="{8E5BF268-C50C-4572-A36E-D12CC20018D6}" sibTransId="{2F1D7435-0E52-4000-AC37-6932FB2647F8}"/>
    <dgm:cxn modelId="{5F59FED0-1D55-4468-B351-32BB397DE6DB}" srcId="{83249F6C-2E78-4840-ABCC-C69836C79239}" destId="{C86E98CE-A2F3-4FE1-A1FD-66EAFE4CEC20}" srcOrd="1" destOrd="0" parTransId="{FE0EC91B-9F94-40C0-AC3A-09D4B70949A7}" sibTransId="{8E7E1B45-714D-4B24-9483-B8B1E5C598BE}"/>
    <dgm:cxn modelId="{120775E1-40DC-403A-A4BF-A528CEA68B01}" srcId="{D155D287-FBB8-4FEF-91CF-2505A57F9ECF}" destId="{BD9DACAF-2D94-482B-A9C5-F60C84E7DE06}" srcOrd="0" destOrd="0" parTransId="{EE1D95FA-FF20-4922-BFFC-89B087BEFEC0}" sibTransId="{01D7A8BD-47F8-4217-A006-A95E0B59FEBA}"/>
    <dgm:cxn modelId="{299FF3E3-F1AF-483B-967E-6BB3D0D1D975}" type="presOf" srcId="{C86E98CE-A2F3-4FE1-A1FD-66EAFE4CEC20}" destId="{8140EB2D-0977-474D-8FCF-C65CE1D42EEF}" srcOrd="0" destOrd="0" presId="urn:microsoft.com/office/officeart/2005/8/layout/hProcess7"/>
    <dgm:cxn modelId="{7879461B-34CD-4DC3-9F59-40BD4C85200F}" type="presParOf" srcId="{5E931CB9-52FA-4DBA-A2F8-358B91E4E8C9}" destId="{667B226D-E4EE-4CB2-B9A8-36F152395AB6}" srcOrd="0" destOrd="0" presId="urn:microsoft.com/office/officeart/2005/8/layout/hProcess7"/>
    <dgm:cxn modelId="{425D59FA-00CD-4D47-8428-8A2DC759601F}" type="presParOf" srcId="{667B226D-E4EE-4CB2-B9A8-36F152395AB6}" destId="{7A07A914-F0DA-4285-B63C-B7F3723DCAC4}" srcOrd="0" destOrd="0" presId="urn:microsoft.com/office/officeart/2005/8/layout/hProcess7"/>
    <dgm:cxn modelId="{0CBBEF12-65F2-42C8-BFF2-B2B20A63AB27}" type="presParOf" srcId="{667B226D-E4EE-4CB2-B9A8-36F152395AB6}" destId="{8168C111-F12D-4923-A3B9-50ADACA90F51}" srcOrd="1" destOrd="0" presId="urn:microsoft.com/office/officeart/2005/8/layout/hProcess7"/>
    <dgm:cxn modelId="{1FB1595D-F81E-4C8F-BAB0-70907D9A511A}" type="presParOf" srcId="{667B226D-E4EE-4CB2-B9A8-36F152395AB6}" destId="{0D174796-04D8-4070-9AF6-C81331A39D2A}" srcOrd="2" destOrd="0" presId="urn:microsoft.com/office/officeart/2005/8/layout/hProcess7"/>
    <dgm:cxn modelId="{0E8CB23D-4329-4131-8F4C-1A8FF63820BB}" type="presParOf" srcId="{5E931CB9-52FA-4DBA-A2F8-358B91E4E8C9}" destId="{C9E53637-8A6C-4529-BE41-302DC5A253B2}" srcOrd="1" destOrd="0" presId="urn:microsoft.com/office/officeart/2005/8/layout/hProcess7"/>
    <dgm:cxn modelId="{05A7E451-F534-4D67-8BCF-B8A240765AA5}" type="presParOf" srcId="{5E931CB9-52FA-4DBA-A2F8-358B91E4E8C9}" destId="{94576D88-F23B-4A2B-B9AE-C7434C53738D}" srcOrd="2" destOrd="0" presId="urn:microsoft.com/office/officeart/2005/8/layout/hProcess7"/>
    <dgm:cxn modelId="{CFC0605F-1BCF-4D4F-99AA-FECB2C1D8989}" type="presParOf" srcId="{94576D88-F23B-4A2B-B9AE-C7434C53738D}" destId="{8D20D022-BE7C-4444-9977-58C9FA1A1EBC}" srcOrd="0" destOrd="0" presId="urn:microsoft.com/office/officeart/2005/8/layout/hProcess7"/>
    <dgm:cxn modelId="{EAC109FE-44C9-4CCD-B8D7-9F548AFF822A}" type="presParOf" srcId="{94576D88-F23B-4A2B-B9AE-C7434C53738D}" destId="{D1B62541-A5FA-445A-B614-53A645A1EBF1}" srcOrd="1" destOrd="0" presId="urn:microsoft.com/office/officeart/2005/8/layout/hProcess7"/>
    <dgm:cxn modelId="{B7995588-5808-4713-B517-A887E7A11ABE}" type="presParOf" srcId="{94576D88-F23B-4A2B-B9AE-C7434C53738D}" destId="{7FA0F0D5-31E5-41DB-89F9-E1E6D3DDE50B}" srcOrd="2" destOrd="0" presId="urn:microsoft.com/office/officeart/2005/8/layout/hProcess7"/>
    <dgm:cxn modelId="{CA69E946-2DBE-4DBF-B096-C2889F0DC05C}" type="presParOf" srcId="{5E931CB9-52FA-4DBA-A2F8-358B91E4E8C9}" destId="{5C102771-E914-48C5-8DFE-BC4D117FF4F8}" srcOrd="3" destOrd="0" presId="urn:microsoft.com/office/officeart/2005/8/layout/hProcess7"/>
    <dgm:cxn modelId="{2DC8566B-8D1B-4D3D-8C26-D38831BE7D8B}" type="presParOf" srcId="{5E931CB9-52FA-4DBA-A2F8-358B91E4E8C9}" destId="{9CC5932F-F3CB-457C-8D71-E68E5FACBDCA}" srcOrd="4" destOrd="0" presId="urn:microsoft.com/office/officeart/2005/8/layout/hProcess7"/>
    <dgm:cxn modelId="{ED55BB48-49D1-4849-BCD7-30F9822E6CB0}" type="presParOf" srcId="{9CC5932F-F3CB-457C-8D71-E68E5FACBDCA}" destId="{8140EB2D-0977-474D-8FCF-C65CE1D42EEF}" srcOrd="0" destOrd="0" presId="urn:microsoft.com/office/officeart/2005/8/layout/hProcess7"/>
    <dgm:cxn modelId="{DCE2EE51-68FF-4D8B-823B-C2175201FEA7}" type="presParOf" srcId="{9CC5932F-F3CB-457C-8D71-E68E5FACBDCA}" destId="{34D0335C-FE8A-4D78-80C9-79C20C961F2C}" srcOrd="1" destOrd="0" presId="urn:microsoft.com/office/officeart/2005/8/layout/hProcess7"/>
    <dgm:cxn modelId="{E07323BF-B2A0-4806-9A15-5BD6057B4358}" type="presParOf" srcId="{9CC5932F-F3CB-457C-8D71-E68E5FACBDCA}" destId="{E48C6DFC-3F72-42B0-8B6E-DEA6955BF296}" srcOrd="2" destOrd="0" presId="urn:microsoft.com/office/officeart/2005/8/layout/hProcess7"/>
    <dgm:cxn modelId="{7844A1CC-23EB-4DFE-A350-1E4CCCDEF0E3}" type="presParOf" srcId="{5E931CB9-52FA-4DBA-A2F8-358B91E4E8C9}" destId="{213E0C35-4E44-4940-B5C7-0F1D137B787E}" srcOrd="5" destOrd="0" presId="urn:microsoft.com/office/officeart/2005/8/layout/hProcess7"/>
    <dgm:cxn modelId="{433FAE7E-929A-466E-8AFA-C749EAC6C914}" type="presParOf" srcId="{5E931CB9-52FA-4DBA-A2F8-358B91E4E8C9}" destId="{F4E3F319-B4CA-41D8-8D89-BB4D29BECA35}" srcOrd="6" destOrd="0" presId="urn:microsoft.com/office/officeart/2005/8/layout/hProcess7"/>
    <dgm:cxn modelId="{D27CA094-1AF6-4C52-992E-824B031C915C}" type="presParOf" srcId="{F4E3F319-B4CA-41D8-8D89-BB4D29BECA35}" destId="{CC8D9BFC-9DC4-4ABD-9636-C140A241C4D1}" srcOrd="0" destOrd="0" presId="urn:microsoft.com/office/officeart/2005/8/layout/hProcess7"/>
    <dgm:cxn modelId="{924BF3C8-1361-4BE9-A76C-3AACB72A81C3}" type="presParOf" srcId="{F4E3F319-B4CA-41D8-8D89-BB4D29BECA35}" destId="{3C18EE0E-160F-4270-A540-2B279167CBFD}" srcOrd="1" destOrd="0" presId="urn:microsoft.com/office/officeart/2005/8/layout/hProcess7"/>
    <dgm:cxn modelId="{FD5631B3-FC73-41B5-B5CF-0FCF3213D781}" type="presParOf" srcId="{F4E3F319-B4CA-41D8-8D89-BB4D29BECA35}" destId="{A5797CD5-6AC6-427F-9C6D-3916EE5F6D1D}" srcOrd="2" destOrd="0" presId="urn:microsoft.com/office/officeart/2005/8/layout/hProcess7"/>
    <dgm:cxn modelId="{6642197A-F7B5-44DE-BE97-E530150B046D}" type="presParOf" srcId="{5E931CB9-52FA-4DBA-A2F8-358B91E4E8C9}" destId="{C729D4A6-6375-410F-A563-F34BCB74CA4B}" srcOrd="7" destOrd="0" presId="urn:microsoft.com/office/officeart/2005/8/layout/hProcess7"/>
    <dgm:cxn modelId="{BE7215BB-6253-4416-ABCE-94C557F9D914}" type="presParOf" srcId="{5E931CB9-52FA-4DBA-A2F8-358B91E4E8C9}" destId="{9610F09C-FAD1-477A-953B-7C15C1B32789}" srcOrd="8" destOrd="0" presId="urn:microsoft.com/office/officeart/2005/8/layout/hProcess7"/>
    <dgm:cxn modelId="{04CC7521-52D7-4F87-8AF0-DF8288ED5DD8}" type="presParOf" srcId="{9610F09C-FAD1-477A-953B-7C15C1B32789}" destId="{1F18D3D7-F364-4C1C-96C1-7871D1398F4D}" srcOrd="0" destOrd="0" presId="urn:microsoft.com/office/officeart/2005/8/layout/hProcess7"/>
    <dgm:cxn modelId="{D7396F16-0469-4DFC-9246-0EE468582542}" type="presParOf" srcId="{9610F09C-FAD1-477A-953B-7C15C1B32789}" destId="{F3C2D3BE-FD7E-49E8-A86B-3DD0C73D42CF}" srcOrd="1" destOrd="0" presId="urn:microsoft.com/office/officeart/2005/8/layout/hProcess7"/>
    <dgm:cxn modelId="{A59DF29C-4B3B-4AA8-BBDC-3152BD17DF66}" type="presParOf" srcId="{9610F09C-FAD1-477A-953B-7C15C1B32789}" destId="{4D224D62-0A1F-4611-AF5F-BB5F2E25B29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DE3210-9F43-4BFC-B700-C00E7EBB707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L"/>
        </a:p>
      </dgm:t>
    </dgm:pt>
    <dgm:pt modelId="{8334955D-F58F-4568-AC0B-8291ACB17F47}">
      <dgm:prSet phldrT="[Texto]"/>
      <dgm:spPr>
        <a:solidFill>
          <a:srgbClr val="002060"/>
        </a:solidFill>
      </dgm:spPr>
      <dgm:t>
        <a:bodyPr/>
        <a:lstStyle/>
        <a:p>
          <a:r>
            <a:rPr lang="es-ES" dirty="0"/>
            <a:t>Aumento del volumen de producción</a:t>
          </a:r>
          <a:endParaRPr lang="es-CL" dirty="0"/>
        </a:p>
      </dgm:t>
    </dgm:pt>
    <dgm:pt modelId="{50F0866A-8AAA-4B88-A1AE-8C3DBDE1383F}" type="parTrans" cxnId="{0F970766-5C0E-4210-9A36-C01933F86DA9}">
      <dgm:prSet/>
      <dgm:spPr/>
      <dgm:t>
        <a:bodyPr/>
        <a:lstStyle/>
        <a:p>
          <a:endParaRPr lang="es-CL"/>
        </a:p>
      </dgm:t>
    </dgm:pt>
    <dgm:pt modelId="{50D43185-89C6-417D-9FD7-1F5EB3A34AFC}" type="sibTrans" cxnId="{0F970766-5C0E-4210-9A36-C01933F86DA9}">
      <dgm:prSet/>
      <dgm:spPr/>
      <dgm:t>
        <a:bodyPr/>
        <a:lstStyle/>
        <a:p>
          <a:endParaRPr lang="es-CL"/>
        </a:p>
      </dgm:t>
    </dgm:pt>
    <dgm:pt modelId="{EB80B025-4B60-4A95-9815-9B0D5F9A47CA}">
      <dgm:prSet phldrT="[Texto]"/>
      <dgm:spPr>
        <a:solidFill>
          <a:srgbClr val="00B050"/>
        </a:solidFill>
      </dgm:spPr>
      <dgm:t>
        <a:bodyPr/>
        <a:lstStyle/>
        <a:p>
          <a:r>
            <a:rPr lang="es-ES" dirty="0"/>
            <a:t>Mejora efectividad productiva</a:t>
          </a:r>
          <a:endParaRPr lang="es-CL" dirty="0"/>
        </a:p>
      </dgm:t>
    </dgm:pt>
    <dgm:pt modelId="{91AF3702-B1A8-4F57-8520-CE219872A541}" type="parTrans" cxnId="{35329135-7277-492A-9A40-3E441219A710}">
      <dgm:prSet/>
      <dgm:spPr/>
      <dgm:t>
        <a:bodyPr/>
        <a:lstStyle/>
        <a:p>
          <a:endParaRPr lang="es-CL"/>
        </a:p>
      </dgm:t>
    </dgm:pt>
    <dgm:pt modelId="{932DFC77-7E23-4336-A1E0-C83BC7558C00}" type="sibTrans" cxnId="{35329135-7277-492A-9A40-3E441219A710}">
      <dgm:prSet/>
      <dgm:spPr/>
      <dgm:t>
        <a:bodyPr/>
        <a:lstStyle/>
        <a:p>
          <a:endParaRPr lang="es-CL"/>
        </a:p>
      </dgm:t>
    </dgm:pt>
    <dgm:pt modelId="{16EA7068-5A0F-4E26-8395-A8A3610766D0}">
      <dgm:prSet phldrT="[Texto]"/>
      <dgm:spPr>
        <a:solidFill>
          <a:schemeClr val="accent2">
            <a:lumMod val="75000"/>
          </a:schemeClr>
        </a:solidFill>
      </dgm:spPr>
      <dgm:t>
        <a:bodyPr/>
        <a:lstStyle/>
        <a:p>
          <a:r>
            <a:rPr lang="es-ES" dirty="0"/>
            <a:t>Economía de escala</a:t>
          </a:r>
          <a:endParaRPr lang="es-CL" dirty="0"/>
        </a:p>
      </dgm:t>
    </dgm:pt>
    <dgm:pt modelId="{1CDA0BFC-4725-4306-93AE-AC7C2D562F7C}" type="parTrans" cxnId="{3E598F99-5EF5-424B-8FE6-F669CCCDDC83}">
      <dgm:prSet/>
      <dgm:spPr/>
      <dgm:t>
        <a:bodyPr/>
        <a:lstStyle/>
        <a:p>
          <a:endParaRPr lang="es-CL"/>
        </a:p>
      </dgm:t>
    </dgm:pt>
    <dgm:pt modelId="{688D7018-531A-40AA-A02D-7191007AF6D6}" type="sibTrans" cxnId="{3E598F99-5EF5-424B-8FE6-F669CCCDDC83}">
      <dgm:prSet/>
      <dgm:spPr/>
      <dgm:t>
        <a:bodyPr/>
        <a:lstStyle/>
        <a:p>
          <a:endParaRPr lang="es-CL"/>
        </a:p>
      </dgm:t>
    </dgm:pt>
    <dgm:pt modelId="{074B2A66-2C6D-4BC9-8D2D-BFE5B04E7A31}">
      <dgm:prSet phldrT="[Texto]"/>
      <dgm:spPr>
        <a:pattFill prst="pct5">
          <a:fgClr>
            <a:srgbClr val="002060"/>
          </a:fgClr>
          <a:bgClr>
            <a:schemeClr val="bg1"/>
          </a:bgClr>
        </a:pattFill>
      </dgm:spPr>
      <dgm:t>
        <a:bodyPr/>
        <a:lstStyle/>
        <a:p>
          <a:r>
            <a:rPr lang="es-ES" dirty="0"/>
            <a:t>Reducción de costos</a:t>
          </a:r>
          <a:endParaRPr lang="es-CL" dirty="0"/>
        </a:p>
      </dgm:t>
    </dgm:pt>
    <dgm:pt modelId="{858CF048-1780-4B8A-BCEB-E8C156E4E787}" type="parTrans" cxnId="{59177BE0-609B-414E-A7B5-F2DC00E8C312}">
      <dgm:prSet/>
      <dgm:spPr/>
      <dgm:t>
        <a:bodyPr/>
        <a:lstStyle/>
        <a:p>
          <a:endParaRPr lang="es-CL"/>
        </a:p>
      </dgm:t>
    </dgm:pt>
    <dgm:pt modelId="{21976017-8573-4F7E-8B72-B3FFD8C48C95}" type="sibTrans" cxnId="{59177BE0-609B-414E-A7B5-F2DC00E8C312}">
      <dgm:prSet/>
      <dgm:spPr/>
      <dgm:t>
        <a:bodyPr/>
        <a:lstStyle/>
        <a:p>
          <a:endParaRPr lang="es-CL"/>
        </a:p>
      </dgm:t>
    </dgm:pt>
    <dgm:pt modelId="{AC0F8F4E-AC34-4475-A181-E6F08AFBAF0F}">
      <dgm:prSet phldrT="[Texto]"/>
      <dgm:spPr>
        <a:solidFill>
          <a:schemeClr val="accent2">
            <a:lumMod val="60000"/>
            <a:lumOff val="40000"/>
          </a:schemeClr>
        </a:solidFill>
      </dgm:spPr>
      <dgm:t>
        <a:bodyPr/>
        <a:lstStyle/>
        <a:p>
          <a:r>
            <a:rPr lang="es-ES" dirty="0"/>
            <a:t>Alianza estratégica</a:t>
          </a:r>
          <a:endParaRPr lang="es-CL" dirty="0"/>
        </a:p>
      </dgm:t>
    </dgm:pt>
    <dgm:pt modelId="{C0200285-2653-40EA-8F2F-33ADDAEBAFAA}" type="parTrans" cxnId="{2877DE3E-E7EB-419A-8596-12BCB21AF265}">
      <dgm:prSet/>
      <dgm:spPr/>
      <dgm:t>
        <a:bodyPr/>
        <a:lstStyle/>
        <a:p>
          <a:endParaRPr lang="es-CL"/>
        </a:p>
      </dgm:t>
    </dgm:pt>
    <dgm:pt modelId="{65C97776-E0EA-4121-8010-4AC84F21EAD6}" type="sibTrans" cxnId="{2877DE3E-E7EB-419A-8596-12BCB21AF265}">
      <dgm:prSet/>
      <dgm:spPr/>
      <dgm:t>
        <a:bodyPr/>
        <a:lstStyle/>
        <a:p>
          <a:endParaRPr lang="es-CL"/>
        </a:p>
      </dgm:t>
    </dgm:pt>
    <dgm:pt modelId="{465B21D9-9593-4EE7-9CD4-81747AB0040D}">
      <dgm:prSet phldrT="[Texto]"/>
      <dgm:spPr/>
      <dgm:t>
        <a:bodyPr/>
        <a:lstStyle/>
        <a:p>
          <a:r>
            <a:rPr lang="es-ES" dirty="0"/>
            <a:t>Con el </a:t>
          </a:r>
          <a:r>
            <a:rPr lang="es-ES" dirty="0" err="1"/>
            <a:t>retail</a:t>
          </a:r>
          <a:endParaRPr lang="es-CL" dirty="0"/>
        </a:p>
      </dgm:t>
    </dgm:pt>
    <dgm:pt modelId="{265ECCAA-19AC-4FA7-8B4A-A7E060DC77DC}" type="parTrans" cxnId="{D9D14D8B-B0D4-410A-9792-6D5E97987990}">
      <dgm:prSet/>
      <dgm:spPr/>
      <dgm:t>
        <a:bodyPr/>
        <a:lstStyle/>
        <a:p>
          <a:endParaRPr lang="es-CL"/>
        </a:p>
      </dgm:t>
    </dgm:pt>
    <dgm:pt modelId="{CDB34B03-676F-4461-976E-9074EF5F9ECD}" type="sibTrans" cxnId="{D9D14D8B-B0D4-410A-9792-6D5E97987990}">
      <dgm:prSet/>
      <dgm:spPr/>
      <dgm:t>
        <a:bodyPr/>
        <a:lstStyle/>
        <a:p>
          <a:endParaRPr lang="es-CL"/>
        </a:p>
      </dgm:t>
    </dgm:pt>
    <dgm:pt modelId="{F2B86D80-B75D-49C0-B7F1-132F25D4EF0F}">
      <dgm:prSet phldrT="[Texto]"/>
      <dgm:spPr>
        <a:solidFill>
          <a:srgbClr val="00B050"/>
        </a:solidFill>
      </dgm:spPr>
      <dgm:t>
        <a:bodyPr/>
        <a:lstStyle/>
        <a:p>
          <a:r>
            <a:rPr lang="es-ES" dirty="0"/>
            <a:t>Mejor negociación con proveedores</a:t>
          </a:r>
          <a:endParaRPr lang="es-CL" dirty="0"/>
        </a:p>
      </dgm:t>
    </dgm:pt>
    <dgm:pt modelId="{C6352E0B-955F-48B9-B1E0-5AF0524E46E9}" type="parTrans" cxnId="{AC6C36CD-EB66-49AC-A9E5-149333BF65BF}">
      <dgm:prSet/>
      <dgm:spPr/>
      <dgm:t>
        <a:bodyPr/>
        <a:lstStyle/>
        <a:p>
          <a:endParaRPr lang="es-CL"/>
        </a:p>
      </dgm:t>
    </dgm:pt>
    <dgm:pt modelId="{C2B6EAF3-5291-4C2A-9CE5-75C76594CB0A}" type="sibTrans" cxnId="{AC6C36CD-EB66-49AC-A9E5-149333BF65BF}">
      <dgm:prSet/>
      <dgm:spPr/>
      <dgm:t>
        <a:bodyPr/>
        <a:lstStyle/>
        <a:p>
          <a:endParaRPr lang="es-CL"/>
        </a:p>
      </dgm:t>
    </dgm:pt>
    <dgm:pt modelId="{C942267A-0ACE-4205-AA62-13CD9C0D6D3E}">
      <dgm:prSet phldrT="[Texto]"/>
      <dgm:spPr>
        <a:pattFill prst="pct5">
          <a:fgClr>
            <a:srgbClr val="002060"/>
          </a:fgClr>
          <a:bgClr>
            <a:schemeClr val="bg1"/>
          </a:bgClr>
        </a:pattFill>
      </dgm:spPr>
      <dgm:t>
        <a:bodyPr/>
        <a:lstStyle/>
        <a:p>
          <a:r>
            <a:rPr lang="es-ES" dirty="0"/>
            <a:t>Mejoramiento de márgenes</a:t>
          </a:r>
          <a:endParaRPr lang="es-CL" dirty="0"/>
        </a:p>
      </dgm:t>
    </dgm:pt>
    <dgm:pt modelId="{9DF2DCCD-8224-4180-9A0E-1611DEC1DA11}" type="parTrans" cxnId="{5E8B424E-7BD0-41F7-B4CE-A7C7D473D7B5}">
      <dgm:prSet/>
      <dgm:spPr/>
      <dgm:t>
        <a:bodyPr/>
        <a:lstStyle/>
        <a:p>
          <a:endParaRPr lang="es-CL"/>
        </a:p>
      </dgm:t>
    </dgm:pt>
    <dgm:pt modelId="{01D1BDF5-4B44-4B9A-82D9-7130AC3B4B30}" type="sibTrans" cxnId="{5E8B424E-7BD0-41F7-B4CE-A7C7D473D7B5}">
      <dgm:prSet/>
      <dgm:spPr/>
      <dgm:t>
        <a:bodyPr/>
        <a:lstStyle/>
        <a:p>
          <a:endParaRPr lang="es-CL"/>
        </a:p>
      </dgm:t>
    </dgm:pt>
    <dgm:pt modelId="{D3D02F17-59CC-4D39-8767-9D2F6D4568DE}">
      <dgm:prSet phldrT="[Texto]"/>
      <dgm:spPr/>
      <dgm:t>
        <a:bodyPr/>
        <a:lstStyle/>
        <a:p>
          <a:r>
            <a:rPr lang="es-ES" dirty="0"/>
            <a:t>Con proveedores</a:t>
          </a:r>
          <a:endParaRPr lang="es-CL" dirty="0"/>
        </a:p>
      </dgm:t>
    </dgm:pt>
    <dgm:pt modelId="{D9E52CA5-A841-43AA-A555-53C438B28320}" type="parTrans" cxnId="{E355AA9A-0611-4ECF-B236-4D425784D9A7}">
      <dgm:prSet/>
      <dgm:spPr/>
      <dgm:t>
        <a:bodyPr/>
        <a:lstStyle/>
        <a:p>
          <a:endParaRPr lang="es-CL"/>
        </a:p>
      </dgm:t>
    </dgm:pt>
    <dgm:pt modelId="{1AEC9254-562A-47BB-939F-E5A83B9237F0}" type="sibTrans" cxnId="{E355AA9A-0611-4ECF-B236-4D425784D9A7}">
      <dgm:prSet/>
      <dgm:spPr/>
      <dgm:t>
        <a:bodyPr/>
        <a:lstStyle/>
        <a:p>
          <a:endParaRPr lang="es-CL"/>
        </a:p>
      </dgm:t>
    </dgm:pt>
    <dgm:pt modelId="{03B474E3-E849-4A51-9CF1-C31B5DB5B83E}" type="pres">
      <dgm:prSet presAssocID="{6BDE3210-9F43-4BFC-B700-C00E7EBB7074}" presName="Name0" presStyleCnt="0">
        <dgm:presLayoutVars>
          <dgm:dir/>
          <dgm:animLvl val="lvl"/>
          <dgm:resizeHandles val="exact"/>
        </dgm:presLayoutVars>
      </dgm:prSet>
      <dgm:spPr/>
    </dgm:pt>
    <dgm:pt modelId="{A4F61A47-011D-4101-8D09-D394E45E9206}" type="pres">
      <dgm:prSet presAssocID="{8334955D-F58F-4568-AC0B-8291ACB17F47}" presName="compositeNode" presStyleCnt="0">
        <dgm:presLayoutVars>
          <dgm:bulletEnabled val="1"/>
        </dgm:presLayoutVars>
      </dgm:prSet>
      <dgm:spPr/>
    </dgm:pt>
    <dgm:pt modelId="{3289AA0A-17D0-4B8D-A8F5-9301ADC8F246}" type="pres">
      <dgm:prSet presAssocID="{8334955D-F58F-4568-AC0B-8291ACB17F47}" presName="bgRect" presStyleLbl="node1" presStyleIdx="0" presStyleCnt="3"/>
      <dgm:spPr/>
    </dgm:pt>
    <dgm:pt modelId="{7F782FB8-EDD7-42B8-8941-28C594C5EDE4}" type="pres">
      <dgm:prSet presAssocID="{8334955D-F58F-4568-AC0B-8291ACB17F47}" presName="parentNode" presStyleLbl="node1" presStyleIdx="0" presStyleCnt="3">
        <dgm:presLayoutVars>
          <dgm:chMax val="0"/>
          <dgm:bulletEnabled val="1"/>
        </dgm:presLayoutVars>
      </dgm:prSet>
      <dgm:spPr/>
    </dgm:pt>
    <dgm:pt modelId="{F526BB3F-AB88-43A3-9347-31B17963F195}" type="pres">
      <dgm:prSet presAssocID="{8334955D-F58F-4568-AC0B-8291ACB17F47}" presName="childNode" presStyleLbl="node1" presStyleIdx="0" presStyleCnt="3">
        <dgm:presLayoutVars>
          <dgm:bulletEnabled val="1"/>
        </dgm:presLayoutVars>
      </dgm:prSet>
      <dgm:spPr/>
    </dgm:pt>
    <dgm:pt modelId="{81C1A7F0-9307-410F-A957-624D4D3606D1}" type="pres">
      <dgm:prSet presAssocID="{50D43185-89C6-417D-9FD7-1F5EB3A34AFC}" presName="hSp" presStyleCnt="0"/>
      <dgm:spPr/>
    </dgm:pt>
    <dgm:pt modelId="{8BCD89EF-8FBF-47CF-9CA0-2B10979CAEFB}" type="pres">
      <dgm:prSet presAssocID="{50D43185-89C6-417D-9FD7-1F5EB3A34AFC}" presName="vProcSp" presStyleCnt="0"/>
      <dgm:spPr/>
    </dgm:pt>
    <dgm:pt modelId="{CB92D755-0083-4076-B0F2-CC2739AB753C}" type="pres">
      <dgm:prSet presAssocID="{50D43185-89C6-417D-9FD7-1F5EB3A34AFC}" presName="vSp1" presStyleCnt="0"/>
      <dgm:spPr/>
    </dgm:pt>
    <dgm:pt modelId="{A8460EA8-B167-43A2-9C88-D5E77B7F3B00}" type="pres">
      <dgm:prSet presAssocID="{50D43185-89C6-417D-9FD7-1F5EB3A34AFC}" presName="simulatedConn" presStyleLbl="solidFgAcc1" presStyleIdx="0" presStyleCnt="2"/>
      <dgm:spPr/>
    </dgm:pt>
    <dgm:pt modelId="{78847457-D95F-4F82-8ED1-C20809B45336}" type="pres">
      <dgm:prSet presAssocID="{50D43185-89C6-417D-9FD7-1F5EB3A34AFC}" presName="vSp2" presStyleCnt="0"/>
      <dgm:spPr/>
    </dgm:pt>
    <dgm:pt modelId="{7E7B3002-B5F8-4CF5-AB4D-92ABDE350F5F}" type="pres">
      <dgm:prSet presAssocID="{50D43185-89C6-417D-9FD7-1F5EB3A34AFC}" presName="sibTrans" presStyleCnt="0"/>
      <dgm:spPr/>
    </dgm:pt>
    <dgm:pt modelId="{7426EF50-0A1F-489B-8C1A-76C7D32DAE7B}" type="pres">
      <dgm:prSet presAssocID="{16EA7068-5A0F-4E26-8395-A8A3610766D0}" presName="compositeNode" presStyleCnt="0">
        <dgm:presLayoutVars>
          <dgm:bulletEnabled val="1"/>
        </dgm:presLayoutVars>
      </dgm:prSet>
      <dgm:spPr/>
    </dgm:pt>
    <dgm:pt modelId="{1419FFDC-800F-4C0E-B2D7-E168680F1AE5}" type="pres">
      <dgm:prSet presAssocID="{16EA7068-5A0F-4E26-8395-A8A3610766D0}" presName="bgRect" presStyleLbl="node1" presStyleIdx="1" presStyleCnt="3"/>
      <dgm:spPr/>
    </dgm:pt>
    <dgm:pt modelId="{EF282101-4B47-43FA-816F-73A94AC3BA9D}" type="pres">
      <dgm:prSet presAssocID="{16EA7068-5A0F-4E26-8395-A8A3610766D0}" presName="parentNode" presStyleLbl="node1" presStyleIdx="1" presStyleCnt="3">
        <dgm:presLayoutVars>
          <dgm:chMax val="0"/>
          <dgm:bulletEnabled val="1"/>
        </dgm:presLayoutVars>
      </dgm:prSet>
      <dgm:spPr/>
    </dgm:pt>
    <dgm:pt modelId="{A0ABC87D-FA7B-4406-9A2E-95C89235F400}" type="pres">
      <dgm:prSet presAssocID="{16EA7068-5A0F-4E26-8395-A8A3610766D0}" presName="childNode" presStyleLbl="node1" presStyleIdx="1" presStyleCnt="3">
        <dgm:presLayoutVars>
          <dgm:bulletEnabled val="1"/>
        </dgm:presLayoutVars>
      </dgm:prSet>
      <dgm:spPr/>
    </dgm:pt>
    <dgm:pt modelId="{B340E678-DFD2-411A-867B-61AF9D5678F8}" type="pres">
      <dgm:prSet presAssocID="{688D7018-531A-40AA-A02D-7191007AF6D6}" presName="hSp" presStyleCnt="0"/>
      <dgm:spPr/>
    </dgm:pt>
    <dgm:pt modelId="{0251D64E-7647-4DF9-AEBB-ABC0B6C6B95C}" type="pres">
      <dgm:prSet presAssocID="{688D7018-531A-40AA-A02D-7191007AF6D6}" presName="vProcSp" presStyleCnt="0"/>
      <dgm:spPr/>
    </dgm:pt>
    <dgm:pt modelId="{08A922E5-98A8-4557-B23B-07494659E7B8}" type="pres">
      <dgm:prSet presAssocID="{688D7018-531A-40AA-A02D-7191007AF6D6}" presName="vSp1" presStyleCnt="0"/>
      <dgm:spPr/>
    </dgm:pt>
    <dgm:pt modelId="{BA82FDC7-67D5-4FFF-9462-9993575B14C9}" type="pres">
      <dgm:prSet presAssocID="{688D7018-531A-40AA-A02D-7191007AF6D6}" presName="simulatedConn" presStyleLbl="solidFgAcc1" presStyleIdx="1" presStyleCnt="2"/>
      <dgm:spPr/>
    </dgm:pt>
    <dgm:pt modelId="{304F1CBB-7859-4FAC-B4C3-748841C921FB}" type="pres">
      <dgm:prSet presAssocID="{688D7018-531A-40AA-A02D-7191007AF6D6}" presName="vSp2" presStyleCnt="0"/>
      <dgm:spPr/>
    </dgm:pt>
    <dgm:pt modelId="{6E09C798-50A5-4C18-AE46-9A495E24FD01}" type="pres">
      <dgm:prSet presAssocID="{688D7018-531A-40AA-A02D-7191007AF6D6}" presName="sibTrans" presStyleCnt="0"/>
      <dgm:spPr/>
    </dgm:pt>
    <dgm:pt modelId="{98CBFDEC-BA20-4E36-993C-0F6AAAD5DF64}" type="pres">
      <dgm:prSet presAssocID="{AC0F8F4E-AC34-4475-A181-E6F08AFBAF0F}" presName="compositeNode" presStyleCnt="0">
        <dgm:presLayoutVars>
          <dgm:bulletEnabled val="1"/>
        </dgm:presLayoutVars>
      </dgm:prSet>
      <dgm:spPr/>
    </dgm:pt>
    <dgm:pt modelId="{CCEBCB9E-A66A-407C-A8F6-B6E233ECDBA6}" type="pres">
      <dgm:prSet presAssocID="{AC0F8F4E-AC34-4475-A181-E6F08AFBAF0F}" presName="bgRect" presStyleLbl="node1" presStyleIdx="2" presStyleCnt="3"/>
      <dgm:spPr/>
    </dgm:pt>
    <dgm:pt modelId="{5757EAA2-D8E6-41D7-88AB-075C9860D323}" type="pres">
      <dgm:prSet presAssocID="{AC0F8F4E-AC34-4475-A181-E6F08AFBAF0F}" presName="parentNode" presStyleLbl="node1" presStyleIdx="2" presStyleCnt="3">
        <dgm:presLayoutVars>
          <dgm:chMax val="0"/>
          <dgm:bulletEnabled val="1"/>
        </dgm:presLayoutVars>
      </dgm:prSet>
      <dgm:spPr/>
    </dgm:pt>
    <dgm:pt modelId="{4ADBDDE3-3918-43BC-AB49-7676C2E11798}" type="pres">
      <dgm:prSet presAssocID="{AC0F8F4E-AC34-4475-A181-E6F08AFBAF0F}" presName="childNode" presStyleLbl="node1" presStyleIdx="2" presStyleCnt="3">
        <dgm:presLayoutVars>
          <dgm:bulletEnabled val="1"/>
        </dgm:presLayoutVars>
      </dgm:prSet>
      <dgm:spPr/>
    </dgm:pt>
  </dgm:ptLst>
  <dgm:cxnLst>
    <dgm:cxn modelId="{FD34E320-26C8-408D-892C-DB1C6EB98FF5}" type="presOf" srcId="{16EA7068-5A0F-4E26-8395-A8A3610766D0}" destId="{1419FFDC-800F-4C0E-B2D7-E168680F1AE5}" srcOrd="0" destOrd="0" presId="urn:microsoft.com/office/officeart/2005/8/layout/hProcess7"/>
    <dgm:cxn modelId="{70A78B2C-EB56-4F5F-8C79-6517F0B38A9E}" type="presOf" srcId="{6BDE3210-9F43-4BFC-B700-C00E7EBB7074}" destId="{03B474E3-E849-4A51-9CF1-C31B5DB5B83E}" srcOrd="0" destOrd="0" presId="urn:microsoft.com/office/officeart/2005/8/layout/hProcess7"/>
    <dgm:cxn modelId="{13050F2F-27D4-476C-959F-4CA6951F19EC}" type="presOf" srcId="{074B2A66-2C6D-4BC9-8D2D-BFE5B04E7A31}" destId="{A0ABC87D-FA7B-4406-9A2E-95C89235F400}" srcOrd="0" destOrd="0" presId="urn:microsoft.com/office/officeart/2005/8/layout/hProcess7"/>
    <dgm:cxn modelId="{35329135-7277-492A-9A40-3E441219A710}" srcId="{8334955D-F58F-4568-AC0B-8291ACB17F47}" destId="{EB80B025-4B60-4A95-9815-9B0D5F9A47CA}" srcOrd="0" destOrd="0" parTransId="{91AF3702-B1A8-4F57-8520-CE219872A541}" sibTransId="{932DFC77-7E23-4336-A1E0-C83BC7558C00}"/>
    <dgm:cxn modelId="{76D6523A-B6A3-4DE8-A693-3E958440B78E}" type="presOf" srcId="{16EA7068-5A0F-4E26-8395-A8A3610766D0}" destId="{EF282101-4B47-43FA-816F-73A94AC3BA9D}" srcOrd="1" destOrd="0" presId="urn:microsoft.com/office/officeart/2005/8/layout/hProcess7"/>
    <dgm:cxn modelId="{FE8CF63A-B8A3-48E7-B3AA-43D1C12E8205}" type="presOf" srcId="{D3D02F17-59CC-4D39-8767-9D2F6D4568DE}" destId="{4ADBDDE3-3918-43BC-AB49-7676C2E11798}" srcOrd="0" destOrd="1" presId="urn:microsoft.com/office/officeart/2005/8/layout/hProcess7"/>
    <dgm:cxn modelId="{BB2C2D3B-126A-4B68-9A19-377824CA3F99}" type="presOf" srcId="{EB80B025-4B60-4A95-9815-9B0D5F9A47CA}" destId="{F526BB3F-AB88-43A3-9347-31B17963F195}" srcOrd="0" destOrd="0" presId="urn:microsoft.com/office/officeart/2005/8/layout/hProcess7"/>
    <dgm:cxn modelId="{2877DE3E-E7EB-419A-8596-12BCB21AF265}" srcId="{6BDE3210-9F43-4BFC-B700-C00E7EBB7074}" destId="{AC0F8F4E-AC34-4475-A181-E6F08AFBAF0F}" srcOrd="2" destOrd="0" parTransId="{C0200285-2653-40EA-8F2F-33ADDAEBAFAA}" sibTransId="{65C97776-E0EA-4121-8010-4AC84F21EAD6}"/>
    <dgm:cxn modelId="{E432505F-B036-4D41-974D-4DD60BB0E01C}" type="presOf" srcId="{8334955D-F58F-4568-AC0B-8291ACB17F47}" destId="{3289AA0A-17D0-4B8D-A8F5-9301ADC8F246}" srcOrd="0" destOrd="0" presId="urn:microsoft.com/office/officeart/2005/8/layout/hProcess7"/>
    <dgm:cxn modelId="{0F970766-5C0E-4210-9A36-C01933F86DA9}" srcId="{6BDE3210-9F43-4BFC-B700-C00E7EBB7074}" destId="{8334955D-F58F-4568-AC0B-8291ACB17F47}" srcOrd="0" destOrd="0" parTransId="{50F0866A-8AAA-4B88-A1AE-8C3DBDE1383F}" sibTransId="{50D43185-89C6-417D-9FD7-1F5EB3A34AFC}"/>
    <dgm:cxn modelId="{5E8B424E-7BD0-41F7-B4CE-A7C7D473D7B5}" srcId="{16EA7068-5A0F-4E26-8395-A8A3610766D0}" destId="{C942267A-0ACE-4205-AA62-13CD9C0D6D3E}" srcOrd="1" destOrd="0" parTransId="{9DF2DCCD-8224-4180-9A0E-1611DEC1DA11}" sibTransId="{01D1BDF5-4B44-4B9A-82D9-7130AC3B4B30}"/>
    <dgm:cxn modelId="{D9D14D8B-B0D4-410A-9792-6D5E97987990}" srcId="{AC0F8F4E-AC34-4475-A181-E6F08AFBAF0F}" destId="{465B21D9-9593-4EE7-9CD4-81747AB0040D}" srcOrd="0" destOrd="0" parTransId="{265ECCAA-19AC-4FA7-8B4A-A7E060DC77DC}" sibTransId="{CDB34B03-676F-4461-976E-9074EF5F9ECD}"/>
    <dgm:cxn modelId="{CE101691-009E-4BF1-AB7F-F9F907461DC8}" type="presOf" srcId="{AC0F8F4E-AC34-4475-A181-E6F08AFBAF0F}" destId="{5757EAA2-D8E6-41D7-88AB-075C9860D323}" srcOrd="1" destOrd="0" presId="urn:microsoft.com/office/officeart/2005/8/layout/hProcess7"/>
    <dgm:cxn modelId="{3E598F99-5EF5-424B-8FE6-F669CCCDDC83}" srcId="{6BDE3210-9F43-4BFC-B700-C00E7EBB7074}" destId="{16EA7068-5A0F-4E26-8395-A8A3610766D0}" srcOrd="1" destOrd="0" parTransId="{1CDA0BFC-4725-4306-93AE-AC7C2D562F7C}" sibTransId="{688D7018-531A-40AA-A02D-7191007AF6D6}"/>
    <dgm:cxn modelId="{E355AA9A-0611-4ECF-B236-4D425784D9A7}" srcId="{AC0F8F4E-AC34-4475-A181-E6F08AFBAF0F}" destId="{D3D02F17-59CC-4D39-8767-9D2F6D4568DE}" srcOrd="1" destOrd="0" parTransId="{D9E52CA5-A841-43AA-A555-53C438B28320}" sibTransId="{1AEC9254-562A-47BB-939F-E5A83B9237F0}"/>
    <dgm:cxn modelId="{7559A3B8-9A5C-468B-B556-682340542B92}" type="presOf" srcId="{AC0F8F4E-AC34-4475-A181-E6F08AFBAF0F}" destId="{CCEBCB9E-A66A-407C-A8F6-B6E233ECDBA6}" srcOrd="0" destOrd="0" presId="urn:microsoft.com/office/officeart/2005/8/layout/hProcess7"/>
    <dgm:cxn modelId="{AC6C36CD-EB66-49AC-A9E5-149333BF65BF}" srcId="{8334955D-F58F-4568-AC0B-8291ACB17F47}" destId="{F2B86D80-B75D-49C0-B7F1-132F25D4EF0F}" srcOrd="1" destOrd="0" parTransId="{C6352E0B-955F-48B9-B1E0-5AF0524E46E9}" sibTransId="{C2B6EAF3-5291-4C2A-9CE5-75C76594CB0A}"/>
    <dgm:cxn modelId="{2FB19BDE-63A7-484A-A138-067DCA5469ED}" type="presOf" srcId="{465B21D9-9593-4EE7-9CD4-81747AB0040D}" destId="{4ADBDDE3-3918-43BC-AB49-7676C2E11798}" srcOrd="0" destOrd="0" presId="urn:microsoft.com/office/officeart/2005/8/layout/hProcess7"/>
    <dgm:cxn modelId="{59177BE0-609B-414E-A7B5-F2DC00E8C312}" srcId="{16EA7068-5A0F-4E26-8395-A8A3610766D0}" destId="{074B2A66-2C6D-4BC9-8D2D-BFE5B04E7A31}" srcOrd="0" destOrd="0" parTransId="{858CF048-1780-4B8A-BCEB-E8C156E4E787}" sibTransId="{21976017-8573-4F7E-8B72-B3FFD8C48C95}"/>
    <dgm:cxn modelId="{6A4C3CE4-47FB-49FC-9F6D-5D324C547C00}" type="presOf" srcId="{F2B86D80-B75D-49C0-B7F1-132F25D4EF0F}" destId="{F526BB3F-AB88-43A3-9347-31B17963F195}" srcOrd="0" destOrd="1" presId="urn:microsoft.com/office/officeart/2005/8/layout/hProcess7"/>
    <dgm:cxn modelId="{3872ACF7-58EB-48E1-87A2-3AC282E531A6}" type="presOf" srcId="{C942267A-0ACE-4205-AA62-13CD9C0D6D3E}" destId="{A0ABC87D-FA7B-4406-9A2E-95C89235F400}" srcOrd="0" destOrd="1" presId="urn:microsoft.com/office/officeart/2005/8/layout/hProcess7"/>
    <dgm:cxn modelId="{2F485EF9-EDEC-473C-B650-2232F0175BA3}" type="presOf" srcId="{8334955D-F58F-4568-AC0B-8291ACB17F47}" destId="{7F782FB8-EDD7-42B8-8941-28C594C5EDE4}" srcOrd="1" destOrd="0" presId="urn:microsoft.com/office/officeart/2005/8/layout/hProcess7"/>
    <dgm:cxn modelId="{D1D09137-806F-43A6-A82D-C8B5B8B8324C}" type="presParOf" srcId="{03B474E3-E849-4A51-9CF1-C31B5DB5B83E}" destId="{A4F61A47-011D-4101-8D09-D394E45E9206}" srcOrd="0" destOrd="0" presId="urn:microsoft.com/office/officeart/2005/8/layout/hProcess7"/>
    <dgm:cxn modelId="{ED0EF5A8-3BC2-4ABA-A8B5-356509B6AE8A}" type="presParOf" srcId="{A4F61A47-011D-4101-8D09-D394E45E9206}" destId="{3289AA0A-17D0-4B8D-A8F5-9301ADC8F246}" srcOrd="0" destOrd="0" presId="urn:microsoft.com/office/officeart/2005/8/layout/hProcess7"/>
    <dgm:cxn modelId="{FE7EAE66-114E-4BD0-AF04-4B5B5133CCC3}" type="presParOf" srcId="{A4F61A47-011D-4101-8D09-D394E45E9206}" destId="{7F782FB8-EDD7-42B8-8941-28C594C5EDE4}" srcOrd="1" destOrd="0" presId="urn:microsoft.com/office/officeart/2005/8/layout/hProcess7"/>
    <dgm:cxn modelId="{1EB9A573-C1FE-4A0F-84F3-04BA868BDD48}" type="presParOf" srcId="{A4F61A47-011D-4101-8D09-D394E45E9206}" destId="{F526BB3F-AB88-43A3-9347-31B17963F195}" srcOrd="2" destOrd="0" presId="urn:microsoft.com/office/officeart/2005/8/layout/hProcess7"/>
    <dgm:cxn modelId="{53763BEA-968B-483D-AF8B-CCEC0D4EB5CF}" type="presParOf" srcId="{03B474E3-E849-4A51-9CF1-C31B5DB5B83E}" destId="{81C1A7F0-9307-410F-A957-624D4D3606D1}" srcOrd="1" destOrd="0" presId="urn:microsoft.com/office/officeart/2005/8/layout/hProcess7"/>
    <dgm:cxn modelId="{3FA6C409-258F-4E68-8F75-F1D859832098}" type="presParOf" srcId="{03B474E3-E849-4A51-9CF1-C31B5DB5B83E}" destId="{8BCD89EF-8FBF-47CF-9CA0-2B10979CAEFB}" srcOrd="2" destOrd="0" presId="urn:microsoft.com/office/officeart/2005/8/layout/hProcess7"/>
    <dgm:cxn modelId="{99FF26A2-3097-4B52-8DDC-B65B76D0DF04}" type="presParOf" srcId="{8BCD89EF-8FBF-47CF-9CA0-2B10979CAEFB}" destId="{CB92D755-0083-4076-B0F2-CC2739AB753C}" srcOrd="0" destOrd="0" presId="urn:microsoft.com/office/officeart/2005/8/layout/hProcess7"/>
    <dgm:cxn modelId="{56FF9E95-1CBA-4E08-9589-E2267618E62A}" type="presParOf" srcId="{8BCD89EF-8FBF-47CF-9CA0-2B10979CAEFB}" destId="{A8460EA8-B167-43A2-9C88-D5E77B7F3B00}" srcOrd="1" destOrd="0" presId="urn:microsoft.com/office/officeart/2005/8/layout/hProcess7"/>
    <dgm:cxn modelId="{A2516247-2D3A-426C-BDC3-45000409C58C}" type="presParOf" srcId="{8BCD89EF-8FBF-47CF-9CA0-2B10979CAEFB}" destId="{78847457-D95F-4F82-8ED1-C20809B45336}" srcOrd="2" destOrd="0" presId="urn:microsoft.com/office/officeart/2005/8/layout/hProcess7"/>
    <dgm:cxn modelId="{5D8C7252-AE27-42D1-ACA9-EC418C0D344A}" type="presParOf" srcId="{03B474E3-E849-4A51-9CF1-C31B5DB5B83E}" destId="{7E7B3002-B5F8-4CF5-AB4D-92ABDE350F5F}" srcOrd="3" destOrd="0" presId="urn:microsoft.com/office/officeart/2005/8/layout/hProcess7"/>
    <dgm:cxn modelId="{34CEE27F-C3C0-4E50-8683-498315ED6256}" type="presParOf" srcId="{03B474E3-E849-4A51-9CF1-C31B5DB5B83E}" destId="{7426EF50-0A1F-489B-8C1A-76C7D32DAE7B}" srcOrd="4" destOrd="0" presId="urn:microsoft.com/office/officeart/2005/8/layout/hProcess7"/>
    <dgm:cxn modelId="{46F1A06D-2522-4898-B96E-74AE4676553E}" type="presParOf" srcId="{7426EF50-0A1F-489B-8C1A-76C7D32DAE7B}" destId="{1419FFDC-800F-4C0E-B2D7-E168680F1AE5}" srcOrd="0" destOrd="0" presId="urn:microsoft.com/office/officeart/2005/8/layout/hProcess7"/>
    <dgm:cxn modelId="{5D3A25BF-611A-44A2-9206-1867CCA7309B}" type="presParOf" srcId="{7426EF50-0A1F-489B-8C1A-76C7D32DAE7B}" destId="{EF282101-4B47-43FA-816F-73A94AC3BA9D}" srcOrd="1" destOrd="0" presId="urn:microsoft.com/office/officeart/2005/8/layout/hProcess7"/>
    <dgm:cxn modelId="{AA720EE6-D383-470F-BDE0-C2E4853BFCD1}" type="presParOf" srcId="{7426EF50-0A1F-489B-8C1A-76C7D32DAE7B}" destId="{A0ABC87D-FA7B-4406-9A2E-95C89235F400}" srcOrd="2" destOrd="0" presId="urn:microsoft.com/office/officeart/2005/8/layout/hProcess7"/>
    <dgm:cxn modelId="{9626E4FB-0A22-4014-89B0-085292DD8C94}" type="presParOf" srcId="{03B474E3-E849-4A51-9CF1-C31B5DB5B83E}" destId="{B340E678-DFD2-411A-867B-61AF9D5678F8}" srcOrd="5" destOrd="0" presId="urn:microsoft.com/office/officeart/2005/8/layout/hProcess7"/>
    <dgm:cxn modelId="{D17C9339-E72F-4706-B87D-8B9E6EE2A654}" type="presParOf" srcId="{03B474E3-E849-4A51-9CF1-C31B5DB5B83E}" destId="{0251D64E-7647-4DF9-AEBB-ABC0B6C6B95C}" srcOrd="6" destOrd="0" presId="urn:microsoft.com/office/officeart/2005/8/layout/hProcess7"/>
    <dgm:cxn modelId="{D96233C0-88E6-4200-BE12-549595823BCF}" type="presParOf" srcId="{0251D64E-7647-4DF9-AEBB-ABC0B6C6B95C}" destId="{08A922E5-98A8-4557-B23B-07494659E7B8}" srcOrd="0" destOrd="0" presId="urn:microsoft.com/office/officeart/2005/8/layout/hProcess7"/>
    <dgm:cxn modelId="{76BBABE2-E2E6-4AF8-BFBA-03124AE35A4D}" type="presParOf" srcId="{0251D64E-7647-4DF9-AEBB-ABC0B6C6B95C}" destId="{BA82FDC7-67D5-4FFF-9462-9993575B14C9}" srcOrd="1" destOrd="0" presId="urn:microsoft.com/office/officeart/2005/8/layout/hProcess7"/>
    <dgm:cxn modelId="{CFFFC7ED-52A3-4501-8776-36CC067DF86E}" type="presParOf" srcId="{0251D64E-7647-4DF9-AEBB-ABC0B6C6B95C}" destId="{304F1CBB-7859-4FAC-B4C3-748841C921FB}" srcOrd="2" destOrd="0" presId="urn:microsoft.com/office/officeart/2005/8/layout/hProcess7"/>
    <dgm:cxn modelId="{374B0C1F-E519-49F0-B849-D3741212EB93}" type="presParOf" srcId="{03B474E3-E849-4A51-9CF1-C31B5DB5B83E}" destId="{6E09C798-50A5-4C18-AE46-9A495E24FD01}" srcOrd="7" destOrd="0" presId="urn:microsoft.com/office/officeart/2005/8/layout/hProcess7"/>
    <dgm:cxn modelId="{F011866B-FB61-4AE1-BD32-7638B54A2951}" type="presParOf" srcId="{03B474E3-E849-4A51-9CF1-C31B5DB5B83E}" destId="{98CBFDEC-BA20-4E36-993C-0F6AAAD5DF64}" srcOrd="8" destOrd="0" presId="urn:microsoft.com/office/officeart/2005/8/layout/hProcess7"/>
    <dgm:cxn modelId="{30223C43-0F29-41B7-BAAC-FECD8257EC4D}" type="presParOf" srcId="{98CBFDEC-BA20-4E36-993C-0F6AAAD5DF64}" destId="{CCEBCB9E-A66A-407C-A8F6-B6E233ECDBA6}" srcOrd="0" destOrd="0" presId="urn:microsoft.com/office/officeart/2005/8/layout/hProcess7"/>
    <dgm:cxn modelId="{484D04E7-12C0-4B0B-BA17-B6CB4F3AA1A9}" type="presParOf" srcId="{98CBFDEC-BA20-4E36-993C-0F6AAAD5DF64}" destId="{5757EAA2-D8E6-41D7-88AB-075C9860D323}" srcOrd="1" destOrd="0" presId="urn:microsoft.com/office/officeart/2005/8/layout/hProcess7"/>
    <dgm:cxn modelId="{DD78FE1E-36DC-47CC-9A24-A5BAD1871EFF}" type="presParOf" srcId="{98CBFDEC-BA20-4E36-993C-0F6AAAD5DF64}" destId="{4ADBDDE3-3918-43BC-AB49-7676C2E1179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18D90-D47B-43E8-BEFD-6DD93F8F062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L"/>
        </a:p>
      </dgm:t>
    </dgm:pt>
    <dgm:pt modelId="{1CB00B00-6CDA-4611-8D99-575F92ADC670}">
      <dgm:prSet phldrT="[Texto]"/>
      <dgm:spPr>
        <a:solidFill>
          <a:srgbClr val="FF0000"/>
        </a:solidFill>
      </dgm:spPr>
      <dgm:t>
        <a:bodyPr/>
        <a:lstStyle/>
        <a:p>
          <a:r>
            <a:rPr lang="es-ES" dirty="0"/>
            <a:t>Perdida de Mercado</a:t>
          </a:r>
          <a:endParaRPr lang="es-CL" dirty="0"/>
        </a:p>
      </dgm:t>
    </dgm:pt>
    <dgm:pt modelId="{D55D0E93-61D7-4CE4-B220-4B8EC5A6CDF1}" type="parTrans" cxnId="{664747CC-94CC-4817-A545-8666A3F8BDC7}">
      <dgm:prSet/>
      <dgm:spPr/>
      <dgm:t>
        <a:bodyPr/>
        <a:lstStyle/>
        <a:p>
          <a:endParaRPr lang="es-CL"/>
        </a:p>
      </dgm:t>
    </dgm:pt>
    <dgm:pt modelId="{2E34C7ED-8050-4BF1-BB1A-72B73B709DA5}" type="sibTrans" cxnId="{664747CC-94CC-4817-A545-8666A3F8BDC7}">
      <dgm:prSet/>
      <dgm:spPr/>
      <dgm:t>
        <a:bodyPr/>
        <a:lstStyle/>
        <a:p>
          <a:endParaRPr lang="es-CL"/>
        </a:p>
      </dgm:t>
    </dgm:pt>
    <dgm:pt modelId="{A7BB749B-4A3C-4631-809E-6757C050805E}">
      <dgm:prSet phldrT="[Texto]"/>
      <dgm:spPr/>
      <dgm:t>
        <a:bodyPr/>
        <a:lstStyle/>
        <a:p>
          <a:r>
            <a:rPr lang="es-ES" dirty="0"/>
            <a:t>El rol de la marca suplantado</a:t>
          </a:r>
          <a:endParaRPr lang="es-CL" dirty="0"/>
        </a:p>
      </dgm:t>
    </dgm:pt>
    <dgm:pt modelId="{7CF5724F-AB6E-4F8D-AFFE-BA406E07B7AA}" type="parTrans" cxnId="{ADFF6E5A-F21B-4885-8B02-FEE700296363}">
      <dgm:prSet/>
      <dgm:spPr/>
      <dgm:t>
        <a:bodyPr/>
        <a:lstStyle/>
        <a:p>
          <a:endParaRPr lang="es-CL"/>
        </a:p>
      </dgm:t>
    </dgm:pt>
    <dgm:pt modelId="{2BFCDBC8-0BD4-4E6A-AC07-43AEC8E1DDFB}" type="sibTrans" cxnId="{ADFF6E5A-F21B-4885-8B02-FEE700296363}">
      <dgm:prSet/>
      <dgm:spPr/>
      <dgm:t>
        <a:bodyPr/>
        <a:lstStyle/>
        <a:p>
          <a:endParaRPr lang="es-CL"/>
        </a:p>
      </dgm:t>
    </dgm:pt>
    <dgm:pt modelId="{E54D741C-A317-4488-9AF0-75326883A1E5}">
      <dgm:prSet phldrT="[Texto]"/>
      <dgm:spPr>
        <a:solidFill>
          <a:schemeClr val="tx2">
            <a:lumMod val="60000"/>
            <a:lumOff val="40000"/>
          </a:schemeClr>
        </a:solidFill>
      </dgm:spPr>
      <dgm:t>
        <a:bodyPr/>
        <a:lstStyle/>
        <a:p>
          <a:r>
            <a:rPr lang="es-ES" dirty="0"/>
            <a:t>Debilidad en la negociación</a:t>
          </a:r>
          <a:endParaRPr lang="es-CL" dirty="0"/>
        </a:p>
      </dgm:t>
    </dgm:pt>
    <dgm:pt modelId="{72F432F5-538E-4E13-B522-3CC40F17E8F0}" type="parTrans" cxnId="{4240F7A7-551A-491F-AAD5-7365E123C88D}">
      <dgm:prSet/>
      <dgm:spPr/>
      <dgm:t>
        <a:bodyPr/>
        <a:lstStyle/>
        <a:p>
          <a:endParaRPr lang="es-CL"/>
        </a:p>
      </dgm:t>
    </dgm:pt>
    <dgm:pt modelId="{9375F12E-855E-4B9D-98D3-16D3EA3EBDA8}" type="sibTrans" cxnId="{4240F7A7-551A-491F-AAD5-7365E123C88D}">
      <dgm:prSet/>
      <dgm:spPr/>
      <dgm:t>
        <a:bodyPr/>
        <a:lstStyle/>
        <a:p>
          <a:endParaRPr lang="es-CL"/>
        </a:p>
      </dgm:t>
    </dgm:pt>
    <dgm:pt modelId="{774E9F9A-C6D2-4A15-ABBD-5A638F035B39}">
      <dgm:prSet phldrT="[Texto]"/>
      <dgm:spPr/>
      <dgm:t>
        <a:bodyPr/>
        <a:lstStyle/>
        <a:p>
          <a:r>
            <a:rPr lang="es-ES" dirty="0"/>
            <a:t>Perdida de capacidad negociadora</a:t>
          </a:r>
          <a:endParaRPr lang="es-CL" dirty="0"/>
        </a:p>
      </dgm:t>
    </dgm:pt>
    <dgm:pt modelId="{670A5144-8156-46EA-8196-E97B1FEE7596}" type="parTrans" cxnId="{4CD2A895-BF5E-4B61-8EE4-5E652089A11F}">
      <dgm:prSet/>
      <dgm:spPr/>
      <dgm:t>
        <a:bodyPr/>
        <a:lstStyle/>
        <a:p>
          <a:endParaRPr lang="es-CL"/>
        </a:p>
      </dgm:t>
    </dgm:pt>
    <dgm:pt modelId="{2A613989-3277-42BB-B3C4-CF9A77785CAE}" type="sibTrans" cxnId="{4CD2A895-BF5E-4B61-8EE4-5E652089A11F}">
      <dgm:prSet/>
      <dgm:spPr/>
      <dgm:t>
        <a:bodyPr/>
        <a:lstStyle/>
        <a:p>
          <a:endParaRPr lang="es-CL"/>
        </a:p>
      </dgm:t>
    </dgm:pt>
    <dgm:pt modelId="{54813C7D-895D-497B-BDE8-7867740AF542}">
      <dgm:prSet phldrT="[Texto]"/>
      <dgm:spPr>
        <a:solidFill>
          <a:srgbClr val="92D050"/>
        </a:solidFill>
      </dgm:spPr>
      <dgm:t>
        <a:bodyPr/>
        <a:lstStyle/>
        <a:p>
          <a:r>
            <a:rPr lang="es-ES" dirty="0"/>
            <a:t>Mayor costo del canal</a:t>
          </a:r>
          <a:endParaRPr lang="es-CL" dirty="0"/>
        </a:p>
      </dgm:t>
    </dgm:pt>
    <dgm:pt modelId="{24E87F70-9BC8-405B-8FA2-9248F0B6D6B9}" type="parTrans" cxnId="{059FE1E9-FECE-41A8-9EF6-6F56857DF54C}">
      <dgm:prSet/>
      <dgm:spPr/>
      <dgm:t>
        <a:bodyPr/>
        <a:lstStyle/>
        <a:p>
          <a:endParaRPr lang="es-CL"/>
        </a:p>
      </dgm:t>
    </dgm:pt>
    <dgm:pt modelId="{4074BF0C-D399-45D4-8146-300F714C0151}" type="sibTrans" cxnId="{059FE1E9-FECE-41A8-9EF6-6F56857DF54C}">
      <dgm:prSet/>
      <dgm:spPr/>
      <dgm:t>
        <a:bodyPr/>
        <a:lstStyle/>
        <a:p>
          <a:endParaRPr lang="es-CL"/>
        </a:p>
      </dgm:t>
    </dgm:pt>
    <dgm:pt modelId="{257BF01B-49B9-4186-91C8-0CF717A66BE5}">
      <dgm:prSet phldrT="[Texto]"/>
      <dgm:spPr/>
      <dgm:t>
        <a:bodyPr/>
        <a:lstStyle/>
        <a:p>
          <a:r>
            <a:rPr lang="es-ES" dirty="0"/>
            <a:t>Menos productos</a:t>
          </a:r>
          <a:endParaRPr lang="es-CL" dirty="0"/>
        </a:p>
      </dgm:t>
    </dgm:pt>
    <dgm:pt modelId="{48FB21DE-565E-459B-AC6A-1D86D476F960}" type="parTrans" cxnId="{1086F658-0222-428D-B4AA-21251F53E58B}">
      <dgm:prSet/>
      <dgm:spPr/>
      <dgm:t>
        <a:bodyPr/>
        <a:lstStyle/>
        <a:p>
          <a:endParaRPr lang="es-CL"/>
        </a:p>
      </dgm:t>
    </dgm:pt>
    <dgm:pt modelId="{C515CED5-5D44-4D59-8F3A-9250D6938AA1}" type="sibTrans" cxnId="{1086F658-0222-428D-B4AA-21251F53E58B}">
      <dgm:prSet/>
      <dgm:spPr/>
      <dgm:t>
        <a:bodyPr/>
        <a:lstStyle/>
        <a:p>
          <a:endParaRPr lang="es-CL"/>
        </a:p>
      </dgm:t>
    </dgm:pt>
    <dgm:pt modelId="{5D2795AA-5A43-4DA1-8F1E-58C5A265B6BD}">
      <dgm:prSet phldrT="[Texto]"/>
      <dgm:spPr/>
      <dgm:t>
        <a:bodyPr/>
        <a:lstStyle/>
        <a:p>
          <a:r>
            <a:rPr lang="es-ES" dirty="0"/>
            <a:t>Menos Cobertura de mercado</a:t>
          </a:r>
          <a:endParaRPr lang="es-CL" dirty="0"/>
        </a:p>
      </dgm:t>
    </dgm:pt>
    <dgm:pt modelId="{0B7D37CB-0FF3-4799-9F3A-86793F5B1045}" type="parTrans" cxnId="{ACA3D543-A629-4F98-A668-5C67FFB1BC1F}">
      <dgm:prSet/>
      <dgm:spPr/>
    </dgm:pt>
    <dgm:pt modelId="{5A360A89-6694-4402-AA2E-6A1C48D4E05E}" type="sibTrans" cxnId="{ACA3D543-A629-4F98-A668-5C67FFB1BC1F}">
      <dgm:prSet/>
      <dgm:spPr/>
    </dgm:pt>
    <dgm:pt modelId="{E430191C-7605-409B-BC99-724F04CA72FF}">
      <dgm:prSet phldrT="[Texto]"/>
      <dgm:spPr/>
      <dgm:t>
        <a:bodyPr/>
        <a:lstStyle/>
        <a:p>
          <a:r>
            <a:rPr lang="es-ES" dirty="0"/>
            <a:t>Mayores exigencias en inversión</a:t>
          </a:r>
          <a:endParaRPr lang="es-CL" dirty="0"/>
        </a:p>
      </dgm:t>
    </dgm:pt>
    <dgm:pt modelId="{E07F3EA6-1FBD-4431-B5C6-453EF2BFDBA4}" type="parTrans" cxnId="{75FBCA30-AB0F-4D05-9C89-C2E5F99EF210}">
      <dgm:prSet/>
      <dgm:spPr/>
    </dgm:pt>
    <dgm:pt modelId="{E0EFE4CE-3138-4066-B6B5-7336E73342C9}" type="sibTrans" cxnId="{75FBCA30-AB0F-4D05-9C89-C2E5F99EF210}">
      <dgm:prSet/>
      <dgm:spPr/>
    </dgm:pt>
    <dgm:pt modelId="{D6A81FB5-D1B0-4FC7-8BF7-5261CA7A8FCC}">
      <dgm:prSet phldrT="[Texto]"/>
      <dgm:spPr/>
      <dgm:t>
        <a:bodyPr/>
        <a:lstStyle/>
        <a:p>
          <a:r>
            <a:rPr lang="es-ES" dirty="0"/>
            <a:t>Mayor dificultar en incorporar nuevos productos</a:t>
          </a:r>
          <a:endParaRPr lang="es-CL" dirty="0"/>
        </a:p>
      </dgm:t>
    </dgm:pt>
    <dgm:pt modelId="{27492C3E-8D33-40C4-A2FA-2501F524A4B5}" type="parTrans" cxnId="{132532C0-9C8B-493F-A907-7C85B6D70773}">
      <dgm:prSet/>
      <dgm:spPr/>
    </dgm:pt>
    <dgm:pt modelId="{BC6BC127-AF42-4226-9DA5-3B1C0A100ADE}" type="sibTrans" cxnId="{132532C0-9C8B-493F-A907-7C85B6D70773}">
      <dgm:prSet/>
      <dgm:spPr/>
    </dgm:pt>
    <dgm:pt modelId="{2FC8D660-707C-4286-9B84-F1886A239732}">
      <dgm:prSet phldrT="[Texto]"/>
      <dgm:spPr/>
      <dgm:t>
        <a:bodyPr/>
        <a:lstStyle/>
        <a:p>
          <a:r>
            <a:rPr lang="es-ES" dirty="0"/>
            <a:t>Mayor inversión</a:t>
          </a:r>
          <a:endParaRPr lang="es-CL" dirty="0"/>
        </a:p>
      </dgm:t>
    </dgm:pt>
    <dgm:pt modelId="{C3FAA4C2-393D-4999-AAB2-B3AE01841EE8}" type="parTrans" cxnId="{288E6081-F499-46C3-91D0-C2820E43A3A1}">
      <dgm:prSet/>
      <dgm:spPr/>
    </dgm:pt>
    <dgm:pt modelId="{CDF490F1-B560-4953-9AD0-DE47F2AEA6EA}" type="sibTrans" cxnId="{288E6081-F499-46C3-91D0-C2820E43A3A1}">
      <dgm:prSet/>
      <dgm:spPr/>
    </dgm:pt>
    <dgm:pt modelId="{18DA47D2-E5F3-4BF3-B5A1-759D05279E5F}">
      <dgm:prSet phldrT="[Texto]"/>
      <dgm:spPr/>
      <dgm:t>
        <a:bodyPr/>
        <a:lstStyle/>
        <a:p>
          <a:r>
            <a:rPr lang="es-ES" dirty="0"/>
            <a:t>Menos variedad y amplitud de productos</a:t>
          </a:r>
          <a:endParaRPr lang="es-CL" dirty="0"/>
        </a:p>
      </dgm:t>
    </dgm:pt>
    <dgm:pt modelId="{569ADDDB-5926-479B-9557-D571EEDAA338}" type="parTrans" cxnId="{1924D8D0-7D3A-4D41-B3D3-409DAEEDACC2}">
      <dgm:prSet/>
      <dgm:spPr/>
    </dgm:pt>
    <dgm:pt modelId="{B754F9B5-8276-460B-BD1A-E2FCD542EC66}" type="sibTrans" cxnId="{1924D8D0-7D3A-4D41-B3D3-409DAEEDACC2}">
      <dgm:prSet/>
      <dgm:spPr/>
    </dgm:pt>
    <dgm:pt modelId="{8707996F-B314-41A3-B37F-388E0F74E784}">
      <dgm:prSet phldrT="[Texto]"/>
      <dgm:spPr/>
      <dgm:t>
        <a:bodyPr/>
        <a:lstStyle/>
        <a:p>
          <a:r>
            <a:rPr lang="es-ES" dirty="0"/>
            <a:t>Inseguridad en la permanencia en el canal</a:t>
          </a:r>
          <a:endParaRPr lang="es-CL" dirty="0"/>
        </a:p>
      </dgm:t>
    </dgm:pt>
    <dgm:pt modelId="{FF8FF198-B414-4BFD-8737-4EAF0FA625F5}" type="parTrans" cxnId="{435A2A54-8AEB-481D-8033-0AEB76863E7C}">
      <dgm:prSet/>
      <dgm:spPr/>
    </dgm:pt>
    <dgm:pt modelId="{7516E683-0BCE-49FA-8E1E-D6F22D78A423}" type="sibTrans" cxnId="{435A2A54-8AEB-481D-8033-0AEB76863E7C}">
      <dgm:prSet/>
      <dgm:spPr/>
    </dgm:pt>
    <dgm:pt modelId="{E8096B70-9865-4643-B111-E0B5BB7E4F10}" type="pres">
      <dgm:prSet presAssocID="{A7B18D90-D47B-43E8-BEFD-6DD93F8F0625}" presName="Name0" presStyleCnt="0">
        <dgm:presLayoutVars>
          <dgm:dir/>
          <dgm:animLvl val="lvl"/>
          <dgm:resizeHandles val="exact"/>
        </dgm:presLayoutVars>
      </dgm:prSet>
      <dgm:spPr/>
    </dgm:pt>
    <dgm:pt modelId="{C637AD67-94C9-498B-AEBF-9E8304EC5511}" type="pres">
      <dgm:prSet presAssocID="{1CB00B00-6CDA-4611-8D99-575F92ADC670}" presName="compositeNode" presStyleCnt="0">
        <dgm:presLayoutVars>
          <dgm:bulletEnabled val="1"/>
        </dgm:presLayoutVars>
      </dgm:prSet>
      <dgm:spPr/>
    </dgm:pt>
    <dgm:pt modelId="{A10A01F6-703C-4E34-805D-A588F21204CF}" type="pres">
      <dgm:prSet presAssocID="{1CB00B00-6CDA-4611-8D99-575F92ADC670}" presName="bgRect" presStyleLbl="node1" presStyleIdx="0" presStyleCnt="3"/>
      <dgm:spPr/>
    </dgm:pt>
    <dgm:pt modelId="{F89714AE-4408-414E-8371-4B4F302D72DE}" type="pres">
      <dgm:prSet presAssocID="{1CB00B00-6CDA-4611-8D99-575F92ADC670}" presName="parentNode" presStyleLbl="node1" presStyleIdx="0" presStyleCnt="3">
        <dgm:presLayoutVars>
          <dgm:chMax val="0"/>
          <dgm:bulletEnabled val="1"/>
        </dgm:presLayoutVars>
      </dgm:prSet>
      <dgm:spPr/>
    </dgm:pt>
    <dgm:pt modelId="{0A40DCF1-EDF2-4920-8163-51443EC23918}" type="pres">
      <dgm:prSet presAssocID="{1CB00B00-6CDA-4611-8D99-575F92ADC670}" presName="childNode" presStyleLbl="node1" presStyleIdx="0" presStyleCnt="3">
        <dgm:presLayoutVars>
          <dgm:bulletEnabled val="1"/>
        </dgm:presLayoutVars>
      </dgm:prSet>
      <dgm:spPr/>
    </dgm:pt>
    <dgm:pt modelId="{481C141F-BCF1-429A-A219-70527E7189C0}" type="pres">
      <dgm:prSet presAssocID="{2E34C7ED-8050-4BF1-BB1A-72B73B709DA5}" presName="hSp" presStyleCnt="0"/>
      <dgm:spPr/>
    </dgm:pt>
    <dgm:pt modelId="{F81316BD-904F-4C9B-9F33-20A8220A09C0}" type="pres">
      <dgm:prSet presAssocID="{2E34C7ED-8050-4BF1-BB1A-72B73B709DA5}" presName="vProcSp" presStyleCnt="0"/>
      <dgm:spPr/>
    </dgm:pt>
    <dgm:pt modelId="{4627AA0E-F298-4367-99D5-B5DA10D91BFC}" type="pres">
      <dgm:prSet presAssocID="{2E34C7ED-8050-4BF1-BB1A-72B73B709DA5}" presName="vSp1" presStyleCnt="0"/>
      <dgm:spPr/>
    </dgm:pt>
    <dgm:pt modelId="{257FE244-158C-4984-A84F-192D77313969}" type="pres">
      <dgm:prSet presAssocID="{2E34C7ED-8050-4BF1-BB1A-72B73B709DA5}" presName="simulatedConn" presStyleLbl="solidFgAcc1" presStyleIdx="0" presStyleCnt="2"/>
      <dgm:spPr/>
    </dgm:pt>
    <dgm:pt modelId="{43A05245-CF11-4D69-BB76-F9F8B293E323}" type="pres">
      <dgm:prSet presAssocID="{2E34C7ED-8050-4BF1-BB1A-72B73B709DA5}" presName="vSp2" presStyleCnt="0"/>
      <dgm:spPr/>
    </dgm:pt>
    <dgm:pt modelId="{DD22CEB5-9602-4A73-9F1F-DAEC993368B0}" type="pres">
      <dgm:prSet presAssocID="{2E34C7ED-8050-4BF1-BB1A-72B73B709DA5}" presName="sibTrans" presStyleCnt="0"/>
      <dgm:spPr/>
    </dgm:pt>
    <dgm:pt modelId="{F571EB24-DA95-4AEA-845F-A58596F290FF}" type="pres">
      <dgm:prSet presAssocID="{E54D741C-A317-4488-9AF0-75326883A1E5}" presName="compositeNode" presStyleCnt="0">
        <dgm:presLayoutVars>
          <dgm:bulletEnabled val="1"/>
        </dgm:presLayoutVars>
      </dgm:prSet>
      <dgm:spPr/>
    </dgm:pt>
    <dgm:pt modelId="{09A1640B-E951-46B9-9947-8401B2F58528}" type="pres">
      <dgm:prSet presAssocID="{E54D741C-A317-4488-9AF0-75326883A1E5}" presName="bgRect" presStyleLbl="node1" presStyleIdx="1" presStyleCnt="3"/>
      <dgm:spPr/>
    </dgm:pt>
    <dgm:pt modelId="{FB9F9B12-CA10-4B02-86D5-1E47A4CF27E6}" type="pres">
      <dgm:prSet presAssocID="{E54D741C-A317-4488-9AF0-75326883A1E5}" presName="parentNode" presStyleLbl="node1" presStyleIdx="1" presStyleCnt="3">
        <dgm:presLayoutVars>
          <dgm:chMax val="0"/>
          <dgm:bulletEnabled val="1"/>
        </dgm:presLayoutVars>
      </dgm:prSet>
      <dgm:spPr/>
    </dgm:pt>
    <dgm:pt modelId="{F4BDDF47-BE48-435E-9C71-89AD884D8825}" type="pres">
      <dgm:prSet presAssocID="{E54D741C-A317-4488-9AF0-75326883A1E5}" presName="childNode" presStyleLbl="node1" presStyleIdx="1" presStyleCnt="3">
        <dgm:presLayoutVars>
          <dgm:bulletEnabled val="1"/>
        </dgm:presLayoutVars>
      </dgm:prSet>
      <dgm:spPr/>
    </dgm:pt>
    <dgm:pt modelId="{F1232FF5-4325-47E0-9ECA-3E7F592D91F0}" type="pres">
      <dgm:prSet presAssocID="{9375F12E-855E-4B9D-98D3-16D3EA3EBDA8}" presName="hSp" presStyleCnt="0"/>
      <dgm:spPr/>
    </dgm:pt>
    <dgm:pt modelId="{98FD66A3-9E86-4F7D-A0FC-F5642B451A22}" type="pres">
      <dgm:prSet presAssocID="{9375F12E-855E-4B9D-98D3-16D3EA3EBDA8}" presName="vProcSp" presStyleCnt="0"/>
      <dgm:spPr/>
    </dgm:pt>
    <dgm:pt modelId="{511BB70F-F8F5-41F5-A29F-8AE0AFAB8A34}" type="pres">
      <dgm:prSet presAssocID="{9375F12E-855E-4B9D-98D3-16D3EA3EBDA8}" presName="vSp1" presStyleCnt="0"/>
      <dgm:spPr/>
    </dgm:pt>
    <dgm:pt modelId="{2B833941-343A-40DD-B834-3DF14DCD99DF}" type="pres">
      <dgm:prSet presAssocID="{9375F12E-855E-4B9D-98D3-16D3EA3EBDA8}" presName="simulatedConn" presStyleLbl="solidFgAcc1" presStyleIdx="1" presStyleCnt="2"/>
      <dgm:spPr/>
    </dgm:pt>
    <dgm:pt modelId="{EAF133CF-1BBB-4949-9927-9F331F880956}" type="pres">
      <dgm:prSet presAssocID="{9375F12E-855E-4B9D-98D3-16D3EA3EBDA8}" presName="vSp2" presStyleCnt="0"/>
      <dgm:spPr/>
    </dgm:pt>
    <dgm:pt modelId="{88408799-D70B-492E-8841-4D002A2B0A1E}" type="pres">
      <dgm:prSet presAssocID="{9375F12E-855E-4B9D-98D3-16D3EA3EBDA8}" presName="sibTrans" presStyleCnt="0"/>
      <dgm:spPr/>
    </dgm:pt>
    <dgm:pt modelId="{6E8C47A2-3D4F-468E-9582-6625DA63A3D8}" type="pres">
      <dgm:prSet presAssocID="{54813C7D-895D-497B-BDE8-7867740AF542}" presName="compositeNode" presStyleCnt="0">
        <dgm:presLayoutVars>
          <dgm:bulletEnabled val="1"/>
        </dgm:presLayoutVars>
      </dgm:prSet>
      <dgm:spPr/>
    </dgm:pt>
    <dgm:pt modelId="{2B470748-D269-482F-882E-5983873C155B}" type="pres">
      <dgm:prSet presAssocID="{54813C7D-895D-497B-BDE8-7867740AF542}" presName="bgRect" presStyleLbl="node1" presStyleIdx="2" presStyleCnt="3"/>
      <dgm:spPr/>
    </dgm:pt>
    <dgm:pt modelId="{20901BE0-C3FE-4A0E-BBF6-4119192BEE99}" type="pres">
      <dgm:prSet presAssocID="{54813C7D-895D-497B-BDE8-7867740AF542}" presName="parentNode" presStyleLbl="node1" presStyleIdx="2" presStyleCnt="3">
        <dgm:presLayoutVars>
          <dgm:chMax val="0"/>
          <dgm:bulletEnabled val="1"/>
        </dgm:presLayoutVars>
      </dgm:prSet>
      <dgm:spPr/>
    </dgm:pt>
    <dgm:pt modelId="{FE7A51E1-F067-4C05-B7F9-1D6C637F5538}" type="pres">
      <dgm:prSet presAssocID="{54813C7D-895D-497B-BDE8-7867740AF542}" presName="childNode" presStyleLbl="node1" presStyleIdx="2" presStyleCnt="3">
        <dgm:presLayoutVars>
          <dgm:bulletEnabled val="1"/>
        </dgm:presLayoutVars>
      </dgm:prSet>
      <dgm:spPr/>
    </dgm:pt>
  </dgm:ptLst>
  <dgm:cxnLst>
    <dgm:cxn modelId="{98974707-9444-42CA-A300-59BEB5C1EFC0}" type="presOf" srcId="{774E9F9A-C6D2-4A15-ABBD-5A638F035B39}" destId="{F4BDDF47-BE48-435E-9C71-89AD884D8825}" srcOrd="0" destOrd="0" presId="urn:microsoft.com/office/officeart/2005/8/layout/hProcess7"/>
    <dgm:cxn modelId="{44BD7A11-9FA4-4603-A9C5-486FF15CAD1D}" type="presOf" srcId="{1CB00B00-6CDA-4611-8D99-575F92ADC670}" destId="{A10A01F6-703C-4E34-805D-A588F21204CF}" srcOrd="0" destOrd="0" presId="urn:microsoft.com/office/officeart/2005/8/layout/hProcess7"/>
    <dgm:cxn modelId="{A527921D-3CEB-4530-B4CE-70627FB8BE4E}" type="presOf" srcId="{E54D741C-A317-4488-9AF0-75326883A1E5}" destId="{09A1640B-E951-46B9-9947-8401B2F58528}" srcOrd="0" destOrd="0" presId="urn:microsoft.com/office/officeart/2005/8/layout/hProcess7"/>
    <dgm:cxn modelId="{75FBCA30-AB0F-4D05-9C89-C2E5F99EF210}" srcId="{E54D741C-A317-4488-9AF0-75326883A1E5}" destId="{E430191C-7605-409B-BC99-724F04CA72FF}" srcOrd="1" destOrd="0" parTransId="{E07F3EA6-1FBD-4431-B5C6-453EF2BFDBA4}" sibTransId="{E0EFE4CE-3138-4066-B6B5-7336E73342C9}"/>
    <dgm:cxn modelId="{6221C13E-9173-4CDD-95DC-4D9FCC1C9419}" type="presOf" srcId="{54813C7D-895D-497B-BDE8-7867740AF542}" destId="{20901BE0-C3FE-4A0E-BBF6-4119192BEE99}" srcOrd="1" destOrd="0" presId="urn:microsoft.com/office/officeart/2005/8/layout/hProcess7"/>
    <dgm:cxn modelId="{E42B6C3F-6A33-4963-9070-232E682219E0}" type="presOf" srcId="{1CB00B00-6CDA-4611-8D99-575F92ADC670}" destId="{F89714AE-4408-414E-8371-4B4F302D72DE}" srcOrd="1" destOrd="0" presId="urn:microsoft.com/office/officeart/2005/8/layout/hProcess7"/>
    <dgm:cxn modelId="{8D125D63-2B65-48DF-8911-2FB53EAA6838}" type="presOf" srcId="{E54D741C-A317-4488-9AF0-75326883A1E5}" destId="{FB9F9B12-CA10-4B02-86D5-1E47A4CF27E6}" srcOrd="1" destOrd="0" presId="urn:microsoft.com/office/officeart/2005/8/layout/hProcess7"/>
    <dgm:cxn modelId="{ACA3D543-A629-4F98-A668-5C67FFB1BC1F}" srcId="{1CB00B00-6CDA-4611-8D99-575F92ADC670}" destId="{5D2795AA-5A43-4DA1-8F1E-58C5A265B6BD}" srcOrd="1" destOrd="0" parTransId="{0B7D37CB-0FF3-4799-9F3A-86793F5B1045}" sibTransId="{5A360A89-6694-4402-AA2E-6A1C48D4E05E}"/>
    <dgm:cxn modelId="{1687254C-4825-48F0-A471-561FB521189F}" type="presOf" srcId="{257BF01B-49B9-4186-91C8-0CF717A66BE5}" destId="{FE7A51E1-F067-4C05-B7F9-1D6C637F5538}" srcOrd="0" destOrd="0" presId="urn:microsoft.com/office/officeart/2005/8/layout/hProcess7"/>
    <dgm:cxn modelId="{9B8E5070-8EBF-4B65-AA1C-A0C30E7C3CB9}" type="presOf" srcId="{54813C7D-895D-497B-BDE8-7867740AF542}" destId="{2B470748-D269-482F-882E-5983873C155B}" srcOrd="0" destOrd="0" presId="urn:microsoft.com/office/officeart/2005/8/layout/hProcess7"/>
    <dgm:cxn modelId="{21817E51-4AB5-4F00-84B3-799C32E35236}" type="presOf" srcId="{A7BB749B-4A3C-4631-809E-6757C050805E}" destId="{0A40DCF1-EDF2-4920-8163-51443EC23918}" srcOrd="0" destOrd="0" presId="urn:microsoft.com/office/officeart/2005/8/layout/hProcess7"/>
    <dgm:cxn modelId="{435A2A54-8AEB-481D-8033-0AEB76863E7C}" srcId="{54813C7D-895D-497B-BDE8-7867740AF542}" destId="{8707996F-B314-41A3-B37F-388E0F74E784}" srcOrd="3" destOrd="0" parTransId="{FF8FF198-B414-4BFD-8737-4EAF0FA625F5}" sibTransId="{7516E683-0BCE-49FA-8E1E-D6F22D78A423}"/>
    <dgm:cxn modelId="{A3167955-36BE-4EE4-8817-1C046E7D215B}" type="presOf" srcId="{2FC8D660-707C-4286-9B84-F1886A239732}" destId="{FE7A51E1-F067-4C05-B7F9-1D6C637F5538}" srcOrd="0" destOrd="1" presId="urn:microsoft.com/office/officeart/2005/8/layout/hProcess7"/>
    <dgm:cxn modelId="{1086F658-0222-428D-B4AA-21251F53E58B}" srcId="{54813C7D-895D-497B-BDE8-7867740AF542}" destId="{257BF01B-49B9-4186-91C8-0CF717A66BE5}" srcOrd="0" destOrd="0" parTransId="{48FB21DE-565E-459B-AC6A-1D86D476F960}" sibTransId="{C515CED5-5D44-4D59-8F3A-9250D6938AA1}"/>
    <dgm:cxn modelId="{ADFF6E5A-F21B-4885-8B02-FEE700296363}" srcId="{1CB00B00-6CDA-4611-8D99-575F92ADC670}" destId="{A7BB749B-4A3C-4631-809E-6757C050805E}" srcOrd="0" destOrd="0" parTransId="{7CF5724F-AB6E-4F8D-AFFE-BA406E07B7AA}" sibTransId="{2BFCDBC8-0BD4-4E6A-AC07-43AEC8E1DDFB}"/>
    <dgm:cxn modelId="{288E6081-F499-46C3-91D0-C2820E43A3A1}" srcId="{54813C7D-895D-497B-BDE8-7867740AF542}" destId="{2FC8D660-707C-4286-9B84-F1886A239732}" srcOrd="1" destOrd="0" parTransId="{C3FAA4C2-393D-4999-AAB2-B3AE01841EE8}" sibTransId="{CDF490F1-B560-4953-9AD0-DE47F2AEA6EA}"/>
    <dgm:cxn modelId="{2DD0D187-F83A-4940-AAD7-DE3CCE50C45B}" type="presOf" srcId="{A7B18D90-D47B-43E8-BEFD-6DD93F8F0625}" destId="{E8096B70-9865-4643-B111-E0B5BB7E4F10}" srcOrd="0" destOrd="0" presId="urn:microsoft.com/office/officeart/2005/8/layout/hProcess7"/>
    <dgm:cxn modelId="{4CD2A895-BF5E-4B61-8EE4-5E652089A11F}" srcId="{E54D741C-A317-4488-9AF0-75326883A1E5}" destId="{774E9F9A-C6D2-4A15-ABBD-5A638F035B39}" srcOrd="0" destOrd="0" parTransId="{670A5144-8156-46EA-8196-E97B1FEE7596}" sibTransId="{2A613989-3277-42BB-B3C4-CF9A77785CAE}"/>
    <dgm:cxn modelId="{4240F7A7-551A-491F-AAD5-7365E123C88D}" srcId="{A7B18D90-D47B-43E8-BEFD-6DD93F8F0625}" destId="{E54D741C-A317-4488-9AF0-75326883A1E5}" srcOrd="1" destOrd="0" parTransId="{72F432F5-538E-4E13-B522-3CC40F17E8F0}" sibTransId="{9375F12E-855E-4B9D-98D3-16D3EA3EBDA8}"/>
    <dgm:cxn modelId="{132532C0-9C8B-493F-A907-7C85B6D70773}" srcId="{E54D741C-A317-4488-9AF0-75326883A1E5}" destId="{D6A81FB5-D1B0-4FC7-8BF7-5261CA7A8FCC}" srcOrd="2" destOrd="0" parTransId="{27492C3E-8D33-40C4-A2FA-2501F524A4B5}" sibTransId="{BC6BC127-AF42-4226-9DA5-3B1C0A100ADE}"/>
    <dgm:cxn modelId="{664747CC-94CC-4817-A545-8666A3F8BDC7}" srcId="{A7B18D90-D47B-43E8-BEFD-6DD93F8F0625}" destId="{1CB00B00-6CDA-4611-8D99-575F92ADC670}" srcOrd="0" destOrd="0" parTransId="{D55D0E93-61D7-4CE4-B220-4B8EC5A6CDF1}" sibTransId="{2E34C7ED-8050-4BF1-BB1A-72B73B709DA5}"/>
    <dgm:cxn modelId="{1924D8D0-7D3A-4D41-B3D3-409DAEEDACC2}" srcId="{54813C7D-895D-497B-BDE8-7867740AF542}" destId="{18DA47D2-E5F3-4BF3-B5A1-759D05279E5F}" srcOrd="2" destOrd="0" parTransId="{569ADDDB-5926-479B-9557-D571EEDAA338}" sibTransId="{B754F9B5-8276-460B-BD1A-E2FCD542EC66}"/>
    <dgm:cxn modelId="{8A0CFED6-2A42-479A-8834-9BC8521AC86F}" type="presOf" srcId="{8707996F-B314-41A3-B37F-388E0F74E784}" destId="{FE7A51E1-F067-4C05-B7F9-1D6C637F5538}" srcOrd="0" destOrd="3" presId="urn:microsoft.com/office/officeart/2005/8/layout/hProcess7"/>
    <dgm:cxn modelId="{059FE1E9-FECE-41A8-9EF6-6F56857DF54C}" srcId="{A7B18D90-D47B-43E8-BEFD-6DD93F8F0625}" destId="{54813C7D-895D-497B-BDE8-7867740AF542}" srcOrd="2" destOrd="0" parTransId="{24E87F70-9BC8-405B-8FA2-9248F0B6D6B9}" sibTransId="{4074BF0C-D399-45D4-8146-300F714C0151}"/>
    <dgm:cxn modelId="{364FCFEB-8089-4D42-8BD9-4565CAB3DD7D}" type="presOf" srcId="{E430191C-7605-409B-BC99-724F04CA72FF}" destId="{F4BDDF47-BE48-435E-9C71-89AD884D8825}" srcOrd="0" destOrd="1" presId="urn:microsoft.com/office/officeart/2005/8/layout/hProcess7"/>
    <dgm:cxn modelId="{A24059EC-364D-4087-A253-2673647326D2}" type="presOf" srcId="{D6A81FB5-D1B0-4FC7-8BF7-5261CA7A8FCC}" destId="{F4BDDF47-BE48-435E-9C71-89AD884D8825}" srcOrd="0" destOrd="2" presId="urn:microsoft.com/office/officeart/2005/8/layout/hProcess7"/>
    <dgm:cxn modelId="{3565AEEE-89E0-4121-BB19-E919DD16E339}" type="presOf" srcId="{5D2795AA-5A43-4DA1-8F1E-58C5A265B6BD}" destId="{0A40DCF1-EDF2-4920-8163-51443EC23918}" srcOrd="0" destOrd="1" presId="urn:microsoft.com/office/officeart/2005/8/layout/hProcess7"/>
    <dgm:cxn modelId="{F31598FE-9C6A-457B-BEC9-3CD57A7C0717}" type="presOf" srcId="{18DA47D2-E5F3-4BF3-B5A1-759D05279E5F}" destId="{FE7A51E1-F067-4C05-B7F9-1D6C637F5538}" srcOrd="0" destOrd="2" presId="urn:microsoft.com/office/officeart/2005/8/layout/hProcess7"/>
    <dgm:cxn modelId="{8FAC5734-7997-43EA-9FE8-E59934EAE53A}" type="presParOf" srcId="{E8096B70-9865-4643-B111-E0B5BB7E4F10}" destId="{C637AD67-94C9-498B-AEBF-9E8304EC5511}" srcOrd="0" destOrd="0" presId="urn:microsoft.com/office/officeart/2005/8/layout/hProcess7"/>
    <dgm:cxn modelId="{8D9D7522-D58C-41D8-B179-5EC3DA7EBB0C}" type="presParOf" srcId="{C637AD67-94C9-498B-AEBF-9E8304EC5511}" destId="{A10A01F6-703C-4E34-805D-A588F21204CF}" srcOrd="0" destOrd="0" presId="urn:microsoft.com/office/officeart/2005/8/layout/hProcess7"/>
    <dgm:cxn modelId="{FDBF340D-6AA2-48A6-9DA4-F3B3C5B44476}" type="presParOf" srcId="{C637AD67-94C9-498B-AEBF-9E8304EC5511}" destId="{F89714AE-4408-414E-8371-4B4F302D72DE}" srcOrd="1" destOrd="0" presId="urn:microsoft.com/office/officeart/2005/8/layout/hProcess7"/>
    <dgm:cxn modelId="{A814B038-D1D0-4FCE-AA3C-D6703413A69F}" type="presParOf" srcId="{C637AD67-94C9-498B-AEBF-9E8304EC5511}" destId="{0A40DCF1-EDF2-4920-8163-51443EC23918}" srcOrd="2" destOrd="0" presId="urn:microsoft.com/office/officeart/2005/8/layout/hProcess7"/>
    <dgm:cxn modelId="{838878F2-7A80-491F-9588-C3B70128EC1C}" type="presParOf" srcId="{E8096B70-9865-4643-B111-E0B5BB7E4F10}" destId="{481C141F-BCF1-429A-A219-70527E7189C0}" srcOrd="1" destOrd="0" presId="urn:microsoft.com/office/officeart/2005/8/layout/hProcess7"/>
    <dgm:cxn modelId="{B1FA5EAD-1EA2-4631-BB92-B91EAC863791}" type="presParOf" srcId="{E8096B70-9865-4643-B111-E0B5BB7E4F10}" destId="{F81316BD-904F-4C9B-9F33-20A8220A09C0}" srcOrd="2" destOrd="0" presId="urn:microsoft.com/office/officeart/2005/8/layout/hProcess7"/>
    <dgm:cxn modelId="{0FD94A08-92B4-4750-AF63-79A2B2D36049}" type="presParOf" srcId="{F81316BD-904F-4C9B-9F33-20A8220A09C0}" destId="{4627AA0E-F298-4367-99D5-B5DA10D91BFC}" srcOrd="0" destOrd="0" presId="urn:microsoft.com/office/officeart/2005/8/layout/hProcess7"/>
    <dgm:cxn modelId="{0AF4591C-0AB3-46CE-A2B4-31693358EF47}" type="presParOf" srcId="{F81316BD-904F-4C9B-9F33-20A8220A09C0}" destId="{257FE244-158C-4984-A84F-192D77313969}" srcOrd="1" destOrd="0" presId="urn:microsoft.com/office/officeart/2005/8/layout/hProcess7"/>
    <dgm:cxn modelId="{B57569E7-FE88-4312-9316-D4F5FE5922CA}" type="presParOf" srcId="{F81316BD-904F-4C9B-9F33-20A8220A09C0}" destId="{43A05245-CF11-4D69-BB76-F9F8B293E323}" srcOrd="2" destOrd="0" presId="urn:microsoft.com/office/officeart/2005/8/layout/hProcess7"/>
    <dgm:cxn modelId="{C3E366F6-8585-44DA-BEF4-F493B44DB2F5}" type="presParOf" srcId="{E8096B70-9865-4643-B111-E0B5BB7E4F10}" destId="{DD22CEB5-9602-4A73-9F1F-DAEC993368B0}" srcOrd="3" destOrd="0" presId="urn:microsoft.com/office/officeart/2005/8/layout/hProcess7"/>
    <dgm:cxn modelId="{5966275F-5745-4B2F-9167-4CFD92EF41AE}" type="presParOf" srcId="{E8096B70-9865-4643-B111-E0B5BB7E4F10}" destId="{F571EB24-DA95-4AEA-845F-A58596F290FF}" srcOrd="4" destOrd="0" presId="urn:microsoft.com/office/officeart/2005/8/layout/hProcess7"/>
    <dgm:cxn modelId="{269836EB-5399-4B17-A764-78C64D9B492E}" type="presParOf" srcId="{F571EB24-DA95-4AEA-845F-A58596F290FF}" destId="{09A1640B-E951-46B9-9947-8401B2F58528}" srcOrd="0" destOrd="0" presId="urn:microsoft.com/office/officeart/2005/8/layout/hProcess7"/>
    <dgm:cxn modelId="{FD8FE690-504E-48FF-8B3A-BC9DCB4DF84E}" type="presParOf" srcId="{F571EB24-DA95-4AEA-845F-A58596F290FF}" destId="{FB9F9B12-CA10-4B02-86D5-1E47A4CF27E6}" srcOrd="1" destOrd="0" presId="urn:microsoft.com/office/officeart/2005/8/layout/hProcess7"/>
    <dgm:cxn modelId="{311F0454-2C9D-495C-A320-695B8AFAC0FF}" type="presParOf" srcId="{F571EB24-DA95-4AEA-845F-A58596F290FF}" destId="{F4BDDF47-BE48-435E-9C71-89AD884D8825}" srcOrd="2" destOrd="0" presId="urn:microsoft.com/office/officeart/2005/8/layout/hProcess7"/>
    <dgm:cxn modelId="{C5DDFC6F-92AC-4BE3-9F30-6440C57405CF}" type="presParOf" srcId="{E8096B70-9865-4643-B111-E0B5BB7E4F10}" destId="{F1232FF5-4325-47E0-9ECA-3E7F592D91F0}" srcOrd="5" destOrd="0" presId="urn:microsoft.com/office/officeart/2005/8/layout/hProcess7"/>
    <dgm:cxn modelId="{442CC32A-8F2C-4E1A-A86C-6FED1B65A4AC}" type="presParOf" srcId="{E8096B70-9865-4643-B111-E0B5BB7E4F10}" destId="{98FD66A3-9E86-4F7D-A0FC-F5642B451A22}" srcOrd="6" destOrd="0" presId="urn:microsoft.com/office/officeart/2005/8/layout/hProcess7"/>
    <dgm:cxn modelId="{CAF33229-5A8D-4A52-9995-38CA60569D8E}" type="presParOf" srcId="{98FD66A3-9E86-4F7D-A0FC-F5642B451A22}" destId="{511BB70F-F8F5-41F5-A29F-8AE0AFAB8A34}" srcOrd="0" destOrd="0" presId="urn:microsoft.com/office/officeart/2005/8/layout/hProcess7"/>
    <dgm:cxn modelId="{AA61F4DC-D262-4972-B3A7-EE5581698376}" type="presParOf" srcId="{98FD66A3-9E86-4F7D-A0FC-F5642B451A22}" destId="{2B833941-343A-40DD-B834-3DF14DCD99DF}" srcOrd="1" destOrd="0" presId="urn:microsoft.com/office/officeart/2005/8/layout/hProcess7"/>
    <dgm:cxn modelId="{6B31BF94-DB62-4AB2-B30A-B974A867EC44}" type="presParOf" srcId="{98FD66A3-9E86-4F7D-A0FC-F5642B451A22}" destId="{EAF133CF-1BBB-4949-9927-9F331F880956}" srcOrd="2" destOrd="0" presId="urn:microsoft.com/office/officeart/2005/8/layout/hProcess7"/>
    <dgm:cxn modelId="{9ADC1CC6-8C6E-4075-8A5B-DEF131E9097A}" type="presParOf" srcId="{E8096B70-9865-4643-B111-E0B5BB7E4F10}" destId="{88408799-D70B-492E-8841-4D002A2B0A1E}" srcOrd="7" destOrd="0" presId="urn:microsoft.com/office/officeart/2005/8/layout/hProcess7"/>
    <dgm:cxn modelId="{E2AA4B36-BE3A-4864-AEA9-2EB043C769CF}" type="presParOf" srcId="{E8096B70-9865-4643-B111-E0B5BB7E4F10}" destId="{6E8C47A2-3D4F-468E-9582-6625DA63A3D8}" srcOrd="8" destOrd="0" presId="urn:microsoft.com/office/officeart/2005/8/layout/hProcess7"/>
    <dgm:cxn modelId="{4D28D0B3-4DCD-4DE1-83CA-F7614269F060}" type="presParOf" srcId="{6E8C47A2-3D4F-468E-9582-6625DA63A3D8}" destId="{2B470748-D269-482F-882E-5983873C155B}" srcOrd="0" destOrd="0" presId="urn:microsoft.com/office/officeart/2005/8/layout/hProcess7"/>
    <dgm:cxn modelId="{A79507D9-5D65-419E-AFFF-A4E54D949E2E}" type="presParOf" srcId="{6E8C47A2-3D4F-468E-9582-6625DA63A3D8}" destId="{20901BE0-C3FE-4A0E-BBF6-4119192BEE99}" srcOrd="1" destOrd="0" presId="urn:microsoft.com/office/officeart/2005/8/layout/hProcess7"/>
    <dgm:cxn modelId="{B9BCBB94-90AE-4082-9116-EF4667E0696A}" type="presParOf" srcId="{6E8C47A2-3D4F-468E-9582-6625DA63A3D8}" destId="{FE7A51E1-F067-4C05-B7F9-1D6C637F553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247F62-A9E0-4099-BC54-0C47BDF8987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CL"/>
        </a:p>
      </dgm:t>
    </dgm:pt>
    <dgm:pt modelId="{69CC25C2-1E16-420D-9D58-2040DB41F553}">
      <dgm:prSet phldrT="[Texto]"/>
      <dgm:spPr>
        <a:solidFill>
          <a:srgbClr val="FF0000"/>
        </a:solidFill>
      </dgm:spPr>
      <dgm:t>
        <a:bodyPr/>
        <a:lstStyle/>
        <a:p>
          <a:r>
            <a:rPr lang="es-ES" dirty="0"/>
            <a:t>Genérico- Masivo</a:t>
          </a:r>
          <a:endParaRPr lang="es-CL" dirty="0"/>
        </a:p>
      </dgm:t>
    </dgm:pt>
    <dgm:pt modelId="{3E2C7D61-0313-4BC9-9BFB-9FD7D0971054}" type="parTrans" cxnId="{6B53AE1F-7728-4FD8-913A-041BB3C03830}">
      <dgm:prSet/>
      <dgm:spPr/>
      <dgm:t>
        <a:bodyPr/>
        <a:lstStyle/>
        <a:p>
          <a:endParaRPr lang="es-CL"/>
        </a:p>
      </dgm:t>
    </dgm:pt>
    <dgm:pt modelId="{EB8EE351-FF4A-461B-BC41-EAEE1CC4D566}" type="sibTrans" cxnId="{6B53AE1F-7728-4FD8-913A-041BB3C03830}">
      <dgm:prSet/>
      <dgm:spPr/>
      <dgm:t>
        <a:bodyPr/>
        <a:lstStyle/>
        <a:p>
          <a:endParaRPr lang="es-CL"/>
        </a:p>
      </dgm:t>
    </dgm:pt>
    <dgm:pt modelId="{F22E0734-450C-4485-8FD2-247F4E2D27F9}">
      <dgm:prSet phldrT="[Texto]"/>
      <dgm:spPr/>
      <dgm:t>
        <a:bodyPr/>
        <a:lstStyle/>
        <a:p>
          <a:r>
            <a:rPr lang="es-ES" dirty="0"/>
            <a:t>Uso Marca del </a:t>
          </a:r>
          <a:r>
            <a:rPr lang="es-ES" dirty="0" err="1"/>
            <a:t>Retail</a:t>
          </a:r>
          <a:endParaRPr lang="es-CL" dirty="0"/>
        </a:p>
      </dgm:t>
    </dgm:pt>
    <dgm:pt modelId="{DAE64929-E6BD-4E61-A642-CC03F1BB4867}" type="parTrans" cxnId="{F151383D-260F-4A76-80D0-726E8102DF72}">
      <dgm:prSet/>
      <dgm:spPr/>
      <dgm:t>
        <a:bodyPr/>
        <a:lstStyle/>
        <a:p>
          <a:endParaRPr lang="es-CL"/>
        </a:p>
      </dgm:t>
    </dgm:pt>
    <dgm:pt modelId="{49215ED3-2774-4C3C-89BA-3BDE56507695}" type="sibTrans" cxnId="{F151383D-260F-4A76-80D0-726E8102DF72}">
      <dgm:prSet/>
      <dgm:spPr/>
      <dgm:t>
        <a:bodyPr/>
        <a:lstStyle/>
        <a:p>
          <a:endParaRPr lang="es-CL"/>
        </a:p>
      </dgm:t>
    </dgm:pt>
    <dgm:pt modelId="{A7CA424E-2B93-430E-9DC5-08026AE3C53D}">
      <dgm:prSet phldrT="[Texto]"/>
      <dgm:spPr/>
      <dgm:t>
        <a:bodyPr/>
        <a:lstStyle/>
        <a:p>
          <a:r>
            <a:rPr lang="es-ES" dirty="0" err="1"/>
            <a:t>Prod</a:t>
          </a:r>
          <a:r>
            <a:rPr lang="es-ES" dirty="0"/>
            <a:t>. genéricos  </a:t>
          </a:r>
          <a:endParaRPr lang="es-CL" dirty="0"/>
        </a:p>
      </dgm:t>
    </dgm:pt>
    <dgm:pt modelId="{677F611A-7D9A-48B7-B73E-4E13787C61C6}" type="parTrans" cxnId="{0DDBDA7B-9F1F-49CA-B2FF-D49217E84F43}">
      <dgm:prSet/>
      <dgm:spPr/>
      <dgm:t>
        <a:bodyPr/>
        <a:lstStyle/>
        <a:p>
          <a:endParaRPr lang="es-CL"/>
        </a:p>
      </dgm:t>
    </dgm:pt>
    <dgm:pt modelId="{6880462F-D667-4398-A097-1516A7A360FC}" type="sibTrans" cxnId="{0DDBDA7B-9F1F-49CA-B2FF-D49217E84F43}">
      <dgm:prSet/>
      <dgm:spPr/>
      <dgm:t>
        <a:bodyPr/>
        <a:lstStyle/>
        <a:p>
          <a:endParaRPr lang="es-CL"/>
        </a:p>
      </dgm:t>
    </dgm:pt>
    <dgm:pt modelId="{E479A9E9-AB92-439C-9F7C-7D15C0ED5617}">
      <dgm:prSet phldrT="[Texto]"/>
      <dgm:spPr/>
      <dgm:t>
        <a:bodyPr/>
        <a:lstStyle/>
        <a:p>
          <a:r>
            <a:rPr lang="es-ES" dirty="0"/>
            <a:t>Posicionamiento marca</a:t>
          </a:r>
          <a:endParaRPr lang="es-CL" dirty="0"/>
        </a:p>
      </dgm:t>
    </dgm:pt>
    <dgm:pt modelId="{3F1D911B-EE44-44E5-8A61-8C12545F22E9}" type="parTrans" cxnId="{A6AC2419-B6B0-498F-87DF-9810C488336C}">
      <dgm:prSet/>
      <dgm:spPr/>
      <dgm:t>
        <a:bodyPr/>
        <a:lstStyle/>
        <a:p>
          <a:endParaRPr lang="es-CL"/>
        </a:p>
      </dgm:t>
    </dgm:pt>
    <dgm:pt modelId="{EB976F14-9754-4C96-BD6A-1CF1291134C3}" type="sibTrans" cxnId="{A6AC2419-B6B0-498F-87DF-9810C488336C}">
      <dgm:prSet/>
      <dgm:spPr/>
      <dgm:t>
        <a:bodyPr/>
        <a:lstStyle/>
        <a:p>
          <a:endParaRPr lang="es-CL"/>
        </a:p>
      </dgm:t>
    </dgm:pt>
    <dgm:pt modelId="{E42DCE1C-F2E3-434C-85E9-FF8BC70D5271}">
      <dgm:prSet phldrT="[Texto]"/>
      <dgm:spPr/>
      <dgm:t>
        <a:bodyPr/>
        <a:lstStyle/>
        <a:p>
          <a:r>
            <a:rPr lang="es-ES" dirty="0"/>
            <a:t>Calidad –Precio Standard</a:t>
          </a:r>
          <a:endParaRPr lang="es-CL" dirty="0"/>
        </a:p>
      </dgm:t>
    </dgm:pt>
    <dgm:pt modelId="{05FF34C5-E024-4CF8-9B8F-9B88B22DDFCC}" type="parTrans" cxnId="{844514CE-5F3E-4537-B282-21D3C45B4A19}">
      <dgm:prSet/>
      <dgm:spPr/>
      <dgm:t>
        <a:bodyPr/>
        <a:lstStyle/>
        <a:p>
          <a:endParaRPr lang="es-CL"/>
        </a:p>
      </dgm:t>
    </dgm:pt>
    <dgm:pt modelId="{7F685794-345C-4E59-A7B1-F2BEFC63855B}" type="sibTrans" cxnId="{844514CE-5F3E-4537-B282-21D3C45B4A19}">
      <dgm:prSet/>
      <dgm:spPr/>
      <dgm:t>
        <a:bodyPr/>
        <a:lstStyle/>
        <a:p>
          <a:endParaRPr lang="es-CL"/>
        </a:p>
      </dgm:t>
    </dgm:pt>
    <dgm:pt modelId="{A5F12B7D-F6C2-4480-8513-C115D870BE49}">
      <dgm:prSet phldrT="[Texto]"/>
      <dgm:spPr>
        <a:solidFill>
          <a:srgbClr val="00B050"/>
        </a:solidFill>
      </dgm:spPr>
      <dgm:t>
        <a:bodyPr/>
        <a:lstStyle/>
        <a:p>
          <a:r>
            <a:rPr lang="es-ES" dirty="0"/>
            <a:t>Diferenciación </a:t>
          </a:r>
          <a:endParaRPr lang="es-CL" dirty="0"/>
        </a:p>
      </dgm:t>
    </dgm:pt>
    <dgm:pt modelId="{DC21E324-E2B4-442A-8528-24637EAA7664}" type="parTrans" cxnId="{FA2E5C27-8B9F-4904-ACF7-EDE881FC43CA}">
      <dgm:prSet/>
      <dgm:spPr/>
      <dgm:t>
        <a:bodyPr/>
        <a:lstStyle/>
        <a:p>
          <a:endParaRPr lang="es-CL"/>
        </a:p>
      </dgm:t>
    </dgm:pt>
    <dgm:pt modelId="{EDBEC4E0-409B-4027-9984-3186F5763765}" type="sibTrans" cxnId="{FA2E5C27-8B9F-4904-ACF7-EDE881FC43CA}">
      <dgm:prSet/>
      <dgm:spPr/>
      <dgm:t>
        <a:bodyPr/>
        <a:lstStyle/>
        <a:p>
          <a:endParaRPr lang="es-CL"/>
        </a:p>
      </dgm:t>
    </dgm:pt>
    <dgm:pt modelId="{1C0256E3-DB56-4C88-BB98-D58C6AB16739}">
      <dgm:prSet phldrT="[Texto]"/>
      <dgm:spPr/>
      <dgm:t>
        <a:bodyPr/>
        <a:lstStyle/>
        <a:p>
          <a:r>
            <a:rPr lang="es-ES" dirty="0"/>
            <a:t>Nuevas categorías</a:t>
          </a:r>
          <a:endParaRPr lang="es-CL" dirty="0"/>
        </a:p>
      </dgm:t>
    </dgm:pt>
    <dgm:pt modelId="{69A10DE0-5D71-4F86-A8DD-EE50FF584215}" type="parTrans" cxnId="{F0490A00-D560-40F3-9419-1850B549DDC0}">
      <dgm:prSet/>
      <dgm:spPr/>
      <dgm:t>
        <a:bodyPr/>
        <a:lstStyle/>
        <a:p>
          <a:endParaRPr lang="es-CL"/>
        </a:p>
      </dgm:t>
    </dgm:pt>
    <dgm:pt modelId="{872098E0-7176-400D-9D3B-C5973466CCC9}" type="sibTrans" cxnId="{F0490A00-D560-40F3-9419-1850B549DDC0}">
      <dgm:prSet/>
      <dgm:spPr/>
      <dgm:t>
        <a:bodyPr/>
        <a:lstStyle/>
        <a:p>
          <a:endParaRPr lang="es-CL"/>
        </a:p>
      </dgm:t>
    </dgm:pt>
    <dgm:pt modelId="{0A041D94-BD44-4CD3-840B-85610F219AE4}">
      <dgm:prSet phldrT="[Texto]"/>
      <dgm:spPr/>
      <dgm:t>
        <a:bodyPr/>
        <a:lstStyle/>
        <a:p>
          <a:r>
            <a:rPr lang="es-ES" dirty="0"/>
            <a:t>Incorporación de innovación</a:t>
          </a:r>
          <a:endParaRPr lang="es-CL" dirty="0"/>
        </a:p>
      </dgm:t>
    </dgm:pt>
    <dgm:pt modelId="{5453E08B-958B-4560-AD34-86C1907CA3DD}" type="parTrans" cxnId="{3DB84DF5-815B-4270-ABAF-4BBB77601E0D}">
      <dgm:prSet/>
      <dgm:spPr/>
      <dgm:t>
        <a:bodyPr/>
        <a:lstStyle/>
        <a:p>
          <a:endParaRPr lang="es-CL"/>
        </a:p>
      </dgm:t>
    </dgm:pt>
    <dgm:pt modelId="{D28390D4-5946-4A3F-97BC-46A8C840E942}" type="sibTrans" cxnId="{3DB84DF5-815B-4270-ABAF-4BBB77601E0D}">
      <dgm:prSet/>
      <dgm:spPr/>
      <dgm:t>
        <a:bodyPr/>
        <a:lstStyle/>
        <a:p>
          <a:endParaRPr lang="es-CL"/>
        </a:p>
      </dgm:t>
    </dgm:pt>
    <dgm:pt modelId="{8374ACE5-D19D-4ED9-879C-52173010393B}">
      <dgm:prSet phldrT="[Texto]"/>
      <dgm:spPr>
        <a:solidFill>
          <a:schemeClr val="tx2"/>
        </a:solidFill>
      </dgm:spPr>
      <dgm:t>
        <a:bodyPr/>
        <a:lstStyle/>
        <a:p>
          <a:r>
            <a:rPr lang="es-ES" dirty="0"/>
            <a:t>Desarrollo de marcas</a:t>
          </a:r>
          <a:endParaRPr lang="es-CL" dirty="0"/>
        </a:p>
      </dgm:t>
    </dgm:pt>
    <dgm:pt modelId="{C0E7A173-29FB-4273-9190-125D0099FCC4}" type="sibTrans" cxnId="{9CED9DB6-585A-4F8F-8A0E-B09E7E1B2AFE}">
      <dgm:prSet/>
      <dgm:spPr/>
      <dgm:t>
        <a:bodyPr/>
        <a:lstStyle/>
        <a:p>
          <a:endParaRPr lang="es-CL"/>
        </a:p>
      </dgm:t>
    </dgm:pt>
    <dgm:pt modelId="{BAA93D3C-1F8A-446F-81F1-C9DB1A0ECD96}" type="parTrans" cxnId="{9CED9DB6-585A-4F8F-8A0E-B09E7E1B2AFE}">
      <dgm:prSet/>
      <dgm:spPr/>
      <dgm:t>
        <a:bodyPr/>
        <a:lstStyle/>
        <a:p>
          <a:endParaRPr lang="es-CL"/>
        </a:p>
      </dgm:t>
    </dgm:pt>
    <dgm:pt modelId="{CB42C0C7-2B7B-4656-AA86-1E866B612726}">
      <dgm:prSet phldrT="[Texto]"/>
      <dgm:spPr/>
      <dgm:t>
        <a:bodyPr/>
        <a:lstStyle/>
        <a:p>
          <a:r>
            <a:rPr lang="es-ES" dirty="0"/>
            <a:t>Foco en Conveniencia</a:t>
          </a:r>
          <a:endParaRPr lang="es-CL" dirty="0"/>
        </a:p>
      </dgm:t>
    </dgm:pt>
    <dgm:pt modelId="{C0C9E268-5A99-49E5-AC3A-E54482E145D7}" type="parTrans" cxnId="{C678F668-CE5C-4464-B5A6-40E4409C6ED1}">
      <dgm:prSet/>
      <dgm:spPr/>
      <dgm:t>
        <a:bodyPr/>
        <a:lstStyle/>
        <a:p>
          <a:endParaRPr lang="es-CL"/>
        </a:p>
      </dgm:t>
    </dgm:pt>
    <dgm:pt modelId="{923459DD-B1BE-4C8F-AB01-4AD347941D18}" type="sibTrans" cxnId="{C678F668-CE5C-4464-B5A6-40E4409C6ED1}">
      <dgm:prSet/>
      <dgm:spPr/>
      <dgm:t>
        <a:bodyPr/>
        <a:lstStyle/>
        <a:p>
          <a:endParaRPr lang="es-CL"/>
        </a:p>
      </dgm:t>
    </dgm:pt>
    <dgm:pt modelId="{FE88A76A-D14F-4F28-AC7C-C5B3E21F246D}">
      <dgm:prSet phldrT="[Texto]"/>
      <dgm:spPr/>
      <dgm:t>
        <a:bodyPr/>
        <a:lstStyle/>
        <a:p>
          <a:r>
            <a:rPr lang="es-ES" dirty="0" err="1"/>
            <a:t>Obj</a:t>
          </a:r>
          <a:r>
            <a:rPr lang="es-ES" dirty="0"/>
            <a:t> mejorar margen</a:t>
          </a:r>
          <a:endParaRPr lang="es-CL" dirty="0"/>
        </a:p>
      </dgm:t>
    </dgm:pt>
    <dgm:pt modelId="{8A166FD4-2246-4971-B82B-906D8DE1DE81}" type="parTrans" cxnId="{96A9D1BE-335B-4200-869C-A2A4181572AB}">
      <dgm:prSet/>
      <dgm:spPr/>
      <dgm:t>
        <a:bodyPr/>
        <a:lstStyle/>
        <a:p>
          <a:endParaRPr lang="es-CL"/>
        </a:p>
      </dgm:t>
    </dgm:pt>
    <dgm:pt modelId="{3D4DEE38-FE36-4547-B546-0CCF8ED367A4}" type="sibTrans" cxnId="{96A9D1BE-335B-4200-869C-A2A4181572AB}">
      <dgm:prSet/>
      <dgm:spPr/>
      <dgm:t>
        <a:bodyPr/>
        <a:lstStyle/>
        <a:p>
          <a:endParaRPr lang="es-CL"/>
        </a:p>
      </dgm:t>
    </dgm:pt>
    <dgm:pt modelId="{6A42FAFC-24C5-41AE-81E0-F5621E59B4C9}">
      <dgm:prSet phldrT="[Texto]"/>
      <dgm:spPr/>
      <dgm:t>
        <a:bodyPr/>
        <a:lstStyle/>
        <a:p>
          <a:r>
            <a:rPr lang="es-ES" dirty="0" err="1"/>
            <a:t>Obj</a:t>
          </a:r>
          <a:r>
            <a:rPr lang="es-ES" dirty="0"/>
            <a:t> Competitividad</a:t>
          </a:r>
          <a:endParaRPr lang="es-CL" dirty="0"/>
        </a:p>
      </dgm:t>
    </dgm:pt>
    <dgm:pt modelId="{0E07782F-FAB4-46A6-AF0D-1B4CC06C0C34}" type="parTrans" cxnId="{68789D79-B08F-42A5-A063-AB6BC10B670F}">
      <dgm:prSet/>
      <dgm:spPr/>
      <dgm:t>
        <a:bodyPr/>
        <a:lstStyle/>
        <a:p>
          <a:endParaRPr lang="es-CL"/>
        </a:p>
      </dgm:t>
    </dgm:pt>
    <dgm:pt modelId="{05C1C5C6-FED0-454D-B926-16BC38789E4B}" type="sibTrans" cxnId="{68789D79-B08F-42A5-A063-AB6BC10B670F}">
      <dgm:prSet/>
      <dgm:spPr/>
      <dgm:t>
        <a:bodyPr/>
        <a:lstStyle/>
        <a:p>
          <a:endParaRPr lang="es-CL"/>
        </a:p>
      </dgm:t>
    </dgm:pt>
    <dgm:pt modelId="{C8D38523-06F8-49C4-9F95-8FAEC050FCF8}">
      <dgm:prSet phldrT="[Texto]"/>
      <dgm:spPr/>
      <dgm:t>
        <a:bodyPr/>
        <a:lstStyle/>
        <a:p>
          <a:r>
            <a:rPr lang="es-ES" dirty="0" err="1"/>
            <a:t>Obj</a:t>
          </a:r>
          <a:r>
            <a:rPr lang="es-ES" dirty="0"/>
            <a:t> Fidelización</a:t>
          </a:r>
          <a:endParaRPr lang="es-CL" dirty="0"/>
        </a:p>
      </dgm:t>
    </dgm:pt>
    <dgm:pt modelId="{B27E8437-5630-44D9-87C3-2326165B6223}" type="parTrans" cxnId="{E355DFB0-1859-427C-9947-6DEFA5610003}">
      <dgm:prSet/>
      <dgm:spPr/>
      <dgm:t>
        <a:bodyPr/>
        <a:lstStyle/>
        <a:p>
          <a:endParaRPr lang="es-CL"/>
        </a:p>
      </dgm:t>
    </dgm:pt>
    <dgm:pt modelId="{62526B46-8555-42A2-9D2A-7227F0EB91BA}" type="sibTrans" cxnId="{E355DFB0-1859-427C-9947-6DEFA5610003}">
      <dgm:prSet/>
      <dgm:spPr/>
      <dgm:t>
        <a:bodyPr/>
        <a:lstStyle/>
        <a:p>
          <a:endParaRPr lang="es-CL"/>
        </a:p>
      </dgm:t>
    </dgm:pt>
    <dgm:pt modelId="{C3354414-60A9-47CC-9A8B-814EC2978D75}" type="pres">
      <dgm:prSet presAssocID="{3D247F62-A9E0-4099-BC54-0C47BDF8987F}" presName="Name0" presStyleCnt="0">
        <dgm:presLayoutVars>
          <dgm:dir/>
          <dgm:animLvl val="lvl"/>
          <dgm:resizeHandles val="exact"/>
        </dgm:presLayoutVars>
      </dgm:prSet>
      <dgm:spPr/>
    </dgm:pt>
    <dgm:pt modelId="{64F49B91-2010-4830-843F-4EED37D15C01}" type="pres">
      <dgm:prSet presAssocID="{A5F12B7D-F6C2-4480-8513-C115D870BE49}" presName="boxAndChildren" presStyleCnt="0"/>
      <dgm:spPr/>
    </dgm:pt>
    <dgm:pt modelId="{F46E0332-A760-44AD-B73E-DB21251AC405}" type="pres">
      <dgm:prSet presAssocID="{A5F12B7D-F6C2-4480-8513-C115D870BE49}" presName="parentTextBox" presStyleLbl="node1" presStyleIdx="0" presStyleCnt="3"/>
      <dgm:spPr/>
    </dgm:pt>
    <dgm:pt modelId="{34620BFC-82CC-49DB-AE0F-EE95A68CCA61}" type="pres">
      <dgm:prSet presAssocID="{A5F12B7D-F6C2-4480-8513-C115D870BE49}" presName="entireBox" presStyleLbl="node1" presStyleIdx="0" presStyleCnt="3"/>
      <dgm:spPr/>
    </dgm:pt>
    <dgm:pt modelId="{29593A44-B7A5-4A71-83C9-6AB99181B6AF}" type="pres">
      <dgm:prSet presAssocID="{A5F12B7D-F6C2-4480-8513-C115D870BE49}" presName="descendantBox" presStyleCnt="0"/>
      <dgm:spPr/>
    </dgm:pt>
    <dgm:pt modelId="{9C46330D-2BD8-4ED2-9E9A-A5DEBFAB1B89}" type="pres">
      <dgm:prSet presAssocID="{1C0256E3-DB56-4C88-BB98-D58C6AB16739}" presName="childTextBox" presStyleLbl="fgAccFollowNode1" presStyleIdx="0" presStyleCnt="10">
        <dgm:presLayoutVars>
          <dgm:bulletEnabled val="1"/>
        </dgm:presLayoutVars>
      </dgm:prSet>
      <dgm:spPr/>
    </dgm:pt>
    <dgm:pt modelId="{CC6105AA-F9F3-4CBB-8676-5B74B05B6537}" type="pres">
      <dgm:prSet presAssocID="{0A041D94-BD44-4CD3-840B-85610F219AE4}" presName="childTextBox" presStyleLbl="fgAccFollowNode1" presStyleIdx="1" presStyleCnt="10">
        <dgm:presLayoutVars>
          <dgm:bulletEnabled val="1"/>
        </dgm:presLayoutVars>
      </dgm:prSet>
      <dgm:spPr/>
    </dgm:pt>
    <dgm:pt modelId="{43669D88-7E94-4871-9AB9-F68C824F22EE}" type="pres">
      <dgm:prSet presAssocID="{C8D38523-06F8-49C4-9F95-8FAEC050FCF8}" presName="childTextBox" presStyleLbl="fgAccFollowNode1" presStyleIdx="2" presStyleCnt="10">
        <dgm:presLayoutVars>
          <dgm:bulletEnabled val="1"/>
        </dgm:presLayoutVars>
      </dgm:prSet>
      <dgm:spPr/>
    </dgm:pt>
    <dgm:pt modelId="{992B40A3-5282-4D18-9848-96366415812B}" type="pres">
      <dgm:prSet presAssocID="{C0E7A173-29FB-4273-9190-125D0099FCC4}" presName="sp" presStyleCnt="0"/>
      <dgm:spPr/>
    </dgm:pt>
    <dgm:pt modelId="{64AD9711-654B-4E0D-9906-A7618A853B13}" type="pres">
      <dgm:prSet presAssocID="{8374ACE5-D19D-4ED9-879C-52173010393B}" presName="arrowAndChildren" presStyleCnt="0"/>
      <dgm:spPr/>
    </dgm:pt>
    <dgm:pt modelId="{48D2FA83-3B7C-47BD-8301-86A2ADC46F49}" type="pres">
      <dgm:prSet presAssocID="{8374ACE5-D19D-4ED9-879C-52173010393B}" presName="parentTextArrow" presStyleLbl="node1" presStyleIdx="0" presStyleCnt="3"/>
      <dgm:spPr/>
    </dgm:pt>
    <dgm:pt modelId="{9FFE97C5-2D8F-493F-9792-25005806A906}" type="pres">
      <dgm:prSet presAssocID="{8374ACE5-D19D-4ED9-879C-52173010393B}" presName="arrow" presStyleLbl="node1" presStyleIdx="1" presStyleCnt="3"/>
      <dgm:spPr/>
    </dgm:pt>
    <dgm:pt modelId="{74F61363-5823-4BAB-AA2A-33135FECE5CC}" type="pres">
      <dgm:prSet presAssocID="{8374ACE5-D19D-4ED9-879C-52173010393B}" presName="descendantArrow" presStyleCnt="0"/>
      <dgm:spPr/>
    </dgm:pt>
    <dgm:pt modelId="{1A6440C8-78A0-4B00-AFA7-CD55D5CDF241}" type="pres">
      <dgm:prSet presAssocID="{E479A9E9-AB92-439C-9F7C-7D15C0ED5617}" presName="childTextArrow" presStyleLbl="fgAccFollowNode1" presStyleIdx="3" presStyleCnt="10">
        <dgm:presLayoutVars>
          <dgm:bulletEnabled val="1"/>
        </dgm:presLayoutVars>
      </dgm:prSet>
      <dgm:spPr/>
    </dgm:pt>
    <dgm:pt modelId="{1E1C9E4C-7EAE-4882-ACB7-29301DC29AF8}" type="pres">
      <dgm:prSet presAssocID="{E42DCE1C-F2E3-434C-85E9-FF8BC70D5271}" presName="childTextArrow" presStyleLbl="fgAccFollowNode1" presStyleIdx="4" presStyleCnt="10">
        <dgm:presLayoutVars>
          <dgm:bulletEnabled val="1"/>
        </dgm:presLayoutVars>
      </dgm:prSet>
      <dgm:spPr/>
    </dgm:pt>
    <dgm:pt modelId="{EF5CD305-10A1-4C75-B1E5-5EEB040A9E43}" type="pres">
      <dgm:prSet presAssocID="{6A42FAFC-24C5-41AE-81E0-F5621E59B4C9}" presName="childTextArrow" presStyleLbl="fgAccFollowNode1" presStyleIdx="5" presStyleCnt="10">
        <dgm:presLayoutVars>
          <dgm:bulletEnabled val="1"/>
        </dgm:presLayoutVars>
      </dgm:prSet>
      <dgm:spPr/>
    </dgm:pt>
    <dgm:pt modelId="{DF28016C-0D87-4FA1-8D07-C469A59B747E}" type="pres">
      <dgm:prSet presAssocID="{EB8EE351-FF4A-461B-BC41-EAEE1CC4D566}" presName="sp" presStyleCnt="0"/>
      <dgm:spPr/>
    </dgm:pt>
    <dgm:pt modelId="{387F70A1-1577-476E-95A1-0FE65AC48496}" type="pres">
      <dgm:prSet presAssocID="{69CC25C2-1E16-420D-9D58-2040DB41F553}" presName="arrowAndChildren" presStyleCnt="0"/>
      <dgm:spPr/>
    </dgm:pt>
    <dgm:pt modelId="{D5811078-0E73-409D-B847-2FC863BAD4FC}" type="pres">
      <dgm:prSet presAssocID="{69CC25C2-1E16-420D-9D58-2040DB41F553}" presName="parentTextArrow" presStyleLbl="node1" presStyleIdx="1" presStyleCnt="3"/>
      <dgm:spPr/>
    </dgm:pt>
    <dgm:pt modelId="{0992B00E-096C-4BB9-B5DA-8A10C6EA6206}" type="pres">
      <dgm:prSet presAssocID="{69CC25C2-1E16-420D-9D58-2040DB41F553}" presName="arrow" presStyleLbl="node1" presStyleIdx="2" presStyleCnt="3"/>
      <dgm:spPr/>
    </dgm:pt>
    <dgm:pt modelId="{DED77971-F678-4AA9-A99D-BD1C70C42FBD}" type="pres">
      <dgm:prSet presAssocID="{69CC25C2-1E16-420D-9D58-2040DB41F553}" presName="descendantArrow" presStyleCnt="0"/>
      <dgm:spPr/>
    </dgm:pt>
    <dgm:pt modelId="{AF0C29E8-EF07-424E-8395-D1FC8ED877E8}" type="pres">
      <dgm:prSet presAssocID="{F22E0734-450C-4485-8FD2-247F4E2D27F9}" presName="childTextArrow" presStyleLbl="fgAccFollowNode1" presStyleIdx="6" presStyleCnt="10">
        <dgm:presLayoutVars>
          <dgm:bulletEnabled val="1"/>
        </dgm:presLayoutVars>
      </dgm:prSet>
      <dgm:spPr/>
    </dgm:pt>
    <dgm:pt modelId="{05A2C768-0332-4B31-9021-B121D6FB9A51}" type="pres">
      <dgm:prSet presAssocID="{A7CA424E-2B93-430E-9DC5-08026AE3C53D}" presName="childTextArrow" presStyleLbl="fgAccFollowNode1" presStyleIdx="7" presStyleCnt="10">
        <dgm:presLayoutVars>
          <dgm:bulletEnabled val="1"/>
        </dgm:presLayoutVars>
      </dgm:prSet>
      <dgm:spPr/>
    </dgm:pt>
    <dgm:pt modelId="{767B4CEB-2566-402D-9A00-B5C65BA13FC6}" type="pres">
      <dgm:prSet presAssocID="{CB42C0C7-2B7B-4656-AA86-1E866B612726}" presName="childTextArrow" presStyleLbl="fgAccFollowNode1" presStyleIdx="8" presStyleCnt="10">
        <dgm:presLayoutVars>
          <dgm:bulletEnabled val="1"/>
        </dgm:presLayoutVars>
      </dgm:prSet>
      <dgm:spPr/>
    </dgm:pt>
    <dgm:pt modelId="{FDC780F6-9699-4DBC-8015-BFF7DB3BC33C}" type="pres">
      <dgm:prSet presAssocID="{FE88A76A-D14F-4F28-AC7C-C5B3E21F246D}" presName="childTextArrow" presStyleLbl="fgAccFollowNode1" presStyleIdx="9" presStyleCnt="10">
        <dgm:presLayoutVars>
          <dgm:bulletEnabled val="1"/>
        </dgm:presLayoutVars>
      </dgm:prSet>
      <dgm:spPr/>
    </dgm:pt>
  </dgm:ptLst>
  <dgm:cxnLst>
    <dgm:cxn modelId="{F0490A00-D560-40F3-9419-1850B549DDC0}" srcId="{A5F12B7D-F6C2-4480-8513-C115D870BE49}" destId="{1C0256E3-DB56-4C88-BB98-D58C6AB16739}" srcOrd="0" destOrd="0" parTransId="{69A10DE0-5D71-4F86-A8DD-EE50FF584215}" sibTransId="{872098E0-7176-400D-9D3B-C5973466CCC9}"/>
    <dgm:cxn modelId="{6197BE0F-A56A-45EE-9023-26F2FEB97404}" type="presOf" srcId="{E42DCE1C-F2E3-434C-85E9-FF8BC70D5271}" destId="{1E1C9E4C-7EAE-4882-ACB7-29301DC29AF8}" srcOrd="0" destOrd="0" presId="urn:microsoft.com/office/officeart/2005/8/layout/process4"/>
    <dgm:cxn modelId="{A6AC2419-B6B0-498F-87DF-9810C488336C}" srcId="{8374ACE5-D19D-4ED9-879C-52173010393B}" destId="{E479A9E9-AB92-439C-9F7C-7D15C0ED5617}" srcOrd="0" destOrd="0" parTransId="{3F1D911B-EE44-44E5-8A61-8C12545F22E9}" sibTransId="{EB976F14-9754-4C96-BD6A-1CF1291134C3}"/>
    <dgm:cxn modelId="{6B53AE1F-7728-4FD8-913A-041BB3C03830}" srcId="{3D247F62-A9E0-4099-BC54-0C47BDF8987F}" destId="{69CC25C2-1E16-420D-9D58-2040DB41F553}" srcOrd="0" destOrd="0" parTransId="{3E2C7D61-0313-4BC9-9BFB-9FD7D0971054}" sibTransId="{EB8EE351-FF4A-461B-BC41-EAEE1CC4D566}"/>
    <dgm:cxn modelId="{FA2E5C27-8B9F-4904-ACF7-EDE881FC43CA}" srcId="{3D247F62-A9E0-4099-BC54-0C47BDF8987F}" destId="{A5F12B7D-F6C2-4480-8513-C115D870BE49}" srcOrd="2" destOrd="0" parTransId="{DC21E324-E2B4-442A-8528-24637EAA7664}" sibTransId="{EDBEC4E0-409B-4027-9984-3186F5763765}"/>
    <dgm:cxn modelId="{BF93F633-69F6-46D9-A764-E522813CB87B}" type="presOf" srcId="{8374ACE5-D19D-4ED9-879C-52173010393B}" destId="{9FFE97C5-2D8F-493F-9792-25005806A906}" srcOrd="1" destOrd="0" presId="urn:microsoft.com/office/officeart/2005/8/layout/process4"/>
    <dgm:cxn modelId="{F151383D-260F-4A76-80D0-726E8102DF72}" srcId="{69CC25C2-1E16-420D-9D58-2040DB41F553}" destId="{F22E0734-450C-4485-8FD2-247F4E2D27F9}" srcOrd="0" destOrd="0" parTransId="{DAE64929-E6BD-4E61-A642-CC03F1BB4867}" sibTransId="{49215ED3-2774-4C3C-89BA-3BDE56507695}"/>
    <dgm:cxn modelId="{82B4673D-23B5-4133-B5E4-A6F7CE38DA1E}" type="presOf" srcId="{F22E0734-450C-4485-8FD2-247F4E2D27F9}" destId="{AF0C29E8-EF07-424E-8395-D1FC8ED877E8}" srcOrd="0" destOrd="0" presId="urn:microsoft.com/office/officeart/2005/8/layout/process4"/>
    <dgm:cxn modelId="{0CA25D3F-FCE9-45EC-AFC3-390F788AB48A}" type="presOf" srcId="{FE88A76A-D14F-4F28-AC7C-C5B3E21F246D}" destId="{FDC780F6-9699-4DBC-8015-BFF7DB3BC33C}" srcOrd="0" destOrd="0" presId="urn:microsoft.com/office/officeart/2005/8/layout/process4"/>
    <dgm:cxn modelId="{99C22145-7F4B-43B6-8699-B67AC6D98971}" type="presOf" srcId="{CB42C0C7-2B7B-4656-AA86-1E866B612726}" destId="{767B4CEB-2566-402D-9A00-B5C65BA13FC6}" srcOrd="0" destOrd="0" presId="urn:microsoft.com/office/officeart/2005/8/layout/process4"/>
    <dgm:cxn modelId="{C678F668-CE5C-4464-B5A6-40E4409C6ED1}" srcId="{69CC25C2-1E16-420D-9D58-2040DB41F553}" destId="{CB42C0C7-2B7B-4656-AA86-1E866B612726}" srcOrd="2" destOrd="0" parTransId="{C0C9E268-5A99-49E5-AC3A-E54482E145D7}" sibTransId="{923459DD-B1BE-4C8F-AB01-4AD347941D18}"/>
    <dgm:cxn modelId="{1CAF8B49-04A8-4446-A848-0BEC7DAD6A05}" type="presOf" srcId="{E479A9E9-AB92-439C-9F7C-7D15C0ED5617}" destId="{1A6440C8-78A0-4B00-AFA7-CD55D5CDF241}" srcOrd="0" destOrd="0" presId="urn:microsoft.com/office/officeart/2005/8/layout/process4"/>
    <dgm:cxn modelId="{649A0751-574B-4007-BFF0-DBA93BBBB169}" type="presOf" srcId="{A5F12B7D-F6C2-4480-8513-C115D870BE49}" destId="{34620BFC-82CC-49DB-AE0F-EE95A68CCA61}" srcOrd="1" destOrd="0" presId="urn:microsoft.com/office/officeart/2005/8/layout/process4"/>
    <dgm:cxn modelId="{28258173-8FF9-4D0D-9738-ED4EECB90F65}" type="presOf" srcId="{6A42FAFC-24C5-41AE-81E0-F5621E59B4C9}" destId="{EF5CD305-10A1-4C75-B1E5-5EEB040A9E43}" srcOrd="0" destOrd="0" presId="urn:microsoft.com/office/officeart/2005/8/layout/process4"/>
    <dgm:cxn modelId="{4EEF3558-F7C8-4B7C-B2C4-5A308B3BE2D8}" type="presOf" srcId="{1C0256E3-DB56-4C88-BB98-D58C6AB16739}" destId="{9C46330D-2BD8-4ED2-9E9A-A5DEBFAB1B89}" srcOrd="0" destOrd="0" presId="urn:microsoft.com/office/officeart/2005/8/layout/process4"/>
    <dgm:cxn modelId="{68789D79-B08F-42A5-A063-AB6BC10B670F}" srcId="{8374ACE5-D19D-4ED9-879C-52173010393B}" destId="{6A42FAFC-24C5-41AE-81E0-F5621E59B4C9}" srcOrd="2" destOrd="0" parTransId="{0E07782F-FAB4-46A6-AF0D-1B4CC06C0C34}" sibTransId="{05C1C5C6-FED0-454D-B926-16BC38789E4B}"/>
    <dgm:cxn modelId="{0BF6BB79-AF42-438E-85D7-5A0743D0981F}" type="presOf" srcId="{A5F12B7D-F6C2-4480-8513-C115D870BE49}" destId="{F46E0332-A760-44AD-B73E-DB21251AC405}" srcOrd="0" destOrd="0" presId="urn:microsoft.com/office/officeart/2005/8/layout/process4"/>
    <dgm:cxn modelId="{0DDBDA7B-9F1F-49CA-B2FF-D49217E84F43}" srcId="{69CC25C2-1E16-420D-9D58-2040DB41F553}" destId="{A7CA424E-2B93-430E-9DC5-08026AE3C53D}" srcOrd="1" destOrd="0" parTransId="{677F611A-7D9A-48B7-B73E-4E13787C61C6}" sibTransId="{6880462F-D667-4398-A097-1516A7A360FC}"/>
    <dgm:cxn modelId="{1107677E-4F7E-46E3-9223-4E9D9046EE1D}" type="presOf" srcId="{69CC25C2-1E16-420D-9D58-2040DB41F553}" destId="{0992B00E-096C-4BB9-B5DA-8A10C6EA6206}" srcOrd="1" destOrd="0" presId="urn:microsoft.com/office/officeart/2005/8/layout/process4"/>
    <dgm:cxn modelId="{D7FB7A8E-D483-486F-B039-FF0C8AFCE7B7}" type="presOf" srcId="{69CC25C2-1E16-420D-9D58-2040DB41F553}" destId="{D5811078-0E73-409D-B847-2FC863BAD4FC}" srcOrd="0" destOrd="0" presId="urn:microsoft.com/office/officeart/2005/8/layout/process4"/>
    <dgm:cxn modelId="{E355DFB0-1859-427C-9947-6DEFA5610003}" srcId="{A5F12B7D-F6C2-4480-8513-C115D870BE49}" destId="{C8D38523-06F8-49C4-9F95-8FAEC050FCF8}" srcOrd="2" destOrd="0" parTransId="{B27E8437-5630-44D9-87C3-2326165B6223}" sibTransId="{62526B46-8555-42A2-9D2A-7227F0EB91BA}"/>
    <dgm:cxn modelId="{9CED9DB6-585A-4F8F-8A0E-B09E7E1B2AFE}" srcId="{3D247F62-A9E0-4099-BC54-0C47BDF8987F}" destId="{8374ACE5-D19D-4ED9-879C-52173010393B}" srcOrd="1" destOrd="0" parTransId="{BAA93D3C-1F8A-446F-81F1-C9DB1A0ECD96}" sibTransId="{C0E7A173-29FB-4273-9190-125D0099FCC4}"/>
    <dgm:cxn modelId="{96A9D1BE-335B-4200-869C-A2A4181572AB}" srcId="{69CC25C2-1E16-420D-9D58-2040DB41F553}" destId="{FE88A76A-D14F-4F28-AC7C-C5B3E21F246D}" srcOrd="3" destOrd="0" parTransId="{8A166FD4-2246-4971-B82B-906D8DE1DE81}" sibTransId="{3D4DEE38-FE36-4547-B546-0CCF8ED367A4}"/>
    <dgm:cxn modelId="{0F456DC8-2928-4999-9EE8-00B041401FF1}" type="presOf" srcId="{0A041D94-BD44-4CD3-840B-85610F219AE4}" destId="{CC6105AA-F9F3-4CBB-8676-5B74B05B6537}" srcOrd="0" destOrd="0" presId="urn:microsoft.com/office/officeart/2005/8/layout/process4"/>
    <dgm:cxn modelId="{630C57C8-854F-4CDA-B1FB-661BC98E5B70}" type="presOf" srcId="{3D247F62-A9E0-4099-BC54-0C47BDF8987F}" destId="{C3354414-60A9-47CC-9A8B-814EC2978D75}" srcOrd="0" destOrd="0" presId="urn:microsoft.com/office/officeart/2005/8/layout/process4"/>
    <dgm:cxn modelId="{844514CE-5F3E-4537-B282-21D3C45B4A19}" srcId="{8374ACE5-D19D-4ED9-879C-52173010393B}" destId="{E42DCE1C-F2E3-434C-85E9-FF8BC70D5271}" srcOrd="1" destOrd="0" parTransId="{05FF34C5-E024-4CF8-9B8F-9B88B22DDFCC}" sibTransId="{7F685794-345C-4E59-A7B1-F2BEFC63855B}"/>
    <dgm:cxn modelId="{10BC22E0-0472-4A3F-8031-882E3CE102DA}" type="presOf" srcId="{8374ACE5-D19D-4ED9-879C-52173010393B}" destId="{48D2FA83-3B7C-47BD-8301-86A2ADC46F49}" srcOrd="0" destOrd="0" presId="urn:microsoft.com/office/officeart/2005/8/layout/process4"/>
    <dgm:cxn modelId="{3DB84DF5-815B-4270-ABAF-4BBB77601E0D}" srcId="{A5F12B7D-F6C2-4480-8513-C115D870BE49}" destId="{0A041D94-BD44-4CD3-840B-85610F219AE4}" srcOrd="1" destOrd="0" parTransId="{5453E08B-958B-4560-AD34-86C1907CA3DD}" sibTransId="{D28390D4-5946-4A3F-97BC-46A8C840E942}"/>
    <dgm:cxn modelId="{5B942DF8-FAD3-45A8-9864-E68595673DC0}" type="presOf" srcId="{C8D38523-06F8-49C4-9F95-8FAEC050FCF8}" destId="{43669D88-7E94-4871-9AB9-F68C824F22EE}" srcOrd="0" destOrd="0" presId="urn:microsoft.com/office/officeart/2005/8/layout/process4"/>
    <dgm:cxn modelId="{1BFD22FB-6054-4832-9897-6F5AF9FFA7CB}" type="presOf" srcId="{A7CA424E-2B93-430E-9DC5-08026AE3C53D}" destId="{05A2C768-0332-4B31-9021-B121D6FB9A51}" srcOrd="0" destOrd="0" presId="urn:microsoft.com/office/officeart/2005/8/layout/process4"/>
    <dgm:cxn modelId="{D2EBA9E6-5DB0-4370-BBAC-ADE938F5840D}" type="presParOf" srcId="{C3354414-60A9-47CC-9A8B-814EC2978D75}" destId="{64F49B91-2010-4830-843F-4EED37D15C01}" srcOrd="0" destOrd="0" presId="urn:microsoft.com/office/officeart/2005/8/layout/process4"/>
    <dgm:cxn modelId="{5048FC7A-7441-428A-B1AE-E9A779F36B2D}" type="presParOf" srcId="{64F49B91-2010-4830-843F-4EED37D15C01}" destId="{F46E0332-A760-44AD-B73E-DB21251AC405}" srcOrd="0" destOrd="0" presId="urn:microsoft.com/office/officeart/2005/8/layout/process4"/>
    <dgm:cxn modelId="{E418AD7C-5D4D-440A-BB8E-739F1497548E}" type="presParOf" srcId="{64F49B91-2010-4830-843F-4EED37D15C01}" destId="{34620BFC-82CC-49DB-AE0F-EE95A68CCA61}" srcOrd="1" destOrd="0" presId="urn:microsoft.com/office/officeart/2005/8/layout/process4"/>
    <dgm:cxn modelId="{8EA935D9-84D3-49DF-B944-85E45C5FFF94}" type="presParOf" srcId="{64F49B91-2010-4830-843F-4EED37D15C01}" destId="{29593A44-B7A5-4A71-83C9-6AB99181B6AF}" srcOrd="2" destOrd="0" presId="urn:microsoft.com/office/officeart/2005/8/layout/process4"/>
    <dgm:cxn modelId="{7AF2268C-D385-4292-9202-725904371F00}" type="presParOf" srcId="{29593A44-B7A5-4A71-83C9-6AB99181B6AF}" destId="{9C46330D-2BD8-4ED2-9E9A-A5DEBFAB1B89}" srcOrd="0" destOrd="0" presId="urn:microsoft.com/office/officeart/2005/8/layout/process4"/>
    <dgm:cxn modelId="{AC3C8EDD-1F3E-49C7-BC78-8EB7061A7023}" type="presParOf" srcId="{29593A44-B7A5-4A71-83C9-6AB99181B6AF}" destId="{CC6105AA-F9F3-4CBB-8676-5B74B05B6537}" srcOrd="1" destOrd="0" presId="urn:microsoft.com/office/officeart/2005/8/layout/process4"/>
    <dgm:cxn modelId="{92DEF58B-7EE8-49FD-A2D8-C9C2FF7E7BB4}" type="presParOf" srcId="{29593A44-B7A5-4A71-83C9-6AB99181B6AF}" destId="{43669D88-7E94-4871-9AB9-F68C824F22EE}" srcOrd="2" destOrd="0" presId="urn:microsoft.com/office/officeart/2005/8/layout/process4"/>
    <dgm:cxn modelId="{1903C3A4-38F5-4449-A059-678E7C1EE2A5}" type="presParOf" srcId="{C3354414-60A9-47CC-9A8B-814EC2978D75}" destId="{992B40A3-5282-4D18-9848-96366415812B}" srcOrd="1" destOrd="0" presId="urn:microsoft.com/office/officeart/2005/8/layout/process4"/>
    <dgm:cxn modelId="{A21D1132-F9BF-48B8-AAA8-17A6256D203D}" type="presParOf" srcId="{C3354414-60A9-47CC-9A8B-814EC2978D75}" destId="{64AD9711-654B-4E0D-9906-A7618A853B13}" srcOrd="2" destOrd="0" presId="urn:microsoft.com/office/officeart/2005/8/layout/process4"/>
    <dgm:cxn modelId="{FA128CEB-1DBE-4F66-8122-8379153651FD}" type="presParOf" srcId="{64AD9711-654B-4E0D-9906-A7618A853B13}" destId="{48D2FA83-3B7C-47BD-8301-86A2ADC46F49}" srcOrd="0" destOrd="0" presId="urn:microsoft.com/office/officeart/2005/8/layout/process4"/>
    <dgm:cxn modelId="{247DDEBD-E1CF-4F78-8576-1AF32F945E4B}" type="presParOf" srcId="{64AD9711-654B-4E0D-9906-A7618A853B13}" destId="{9FFE97C5-2D8F-493F-9792-25005806A906}" srcOrd="1" destOrd="0" presId="urn:microsoft.com/office/officeart/2005/8/layout/process4"/>
    <dgm:cxn modelId="{9AD7734D-F6FB-4A13-BD16-B705527E030B}" type="presParOf" srcId="{64AD9711-654B-4E0D-9906-A7618A853B13}" destId="{74F61363-5823-4BAB-AA2A-33135FECE5CC}" srcOrd="2" destOrd="0" presId="urn:microsoft.com/office/officeart/2005/8/layout/process4"/>
    <dgm:cxn modelId="{5FCF8703-4CF2-4578-80E3-53D3D6213D8B}" type="presParOf" srcId="{74F61363-5823-4BAB-AA2A-33135FECE5CC}" destId="{1A6440C8-78A0-4B00-AFA7-CD55D5CDF241}" srcOrd="0" destOrd="0" presId="urn:microsoft.com/office/officeart/2005/8/layout/process4"/>
    <dgm:cxn modelId="{B1724438-CBE1-467A-949A-2ED1A503D2DE}" type="presParOf" srcId="{74F61363-5823-4BAB-AA2A-33135FECE5CC}" destId="{1E1C9E4C-7EAE-4882-ACB7-29301DC29AF8}" srcOrd="1" destOrd="0" presId="urn:microsoft.com/office/officeart/2005/8/layout/process4"/>
    <dgm:cxn modelId="{7C1E13AC-6E00-47DD-BC0B-04A53B247009}" type="presParOf" srcId="{74F61363-5823-4BAB-AA2A-33135FECE5CC}" destId="{EF5CD305-10A1-4C75-B1E5-5EEB040A9E43}" srcOrd="2" destOrd="0" presId="urn:microsoft.com/office/officeart/2005/8/layout/process4"/>
    <dgm:cxn modelId="{AAF7EF69-CB03-4BF1-A00E-827288B57227}" type="presParOf" srcId="{C3354414-60A9-47CC-9A8B-814EC2978D75}" destId="{DF28016C-0D87-4FA1-8D07-C469A59B747E}" srcOrd="3" destOrd="0" presId="urn:microsoft.com/office/officeart/2005/8/layout/process4"/>
    <dgm:cxn modelId="{7DF889A7-76E5-4407-AC9E-62670AF21488}" type="presParOf" srcId="{C3354414-60A9-47CC-9A8B-814EC2978D75}" destId="{387F70A1-1577-476E-95A1-0FE65AC48496}" srcOrd="4" destOrd="0" presId="urn:microsoft.com/office/officeart/2005/8/layout/process4"/>
    <dgm:cxn modelId="{3E651977-B6BE-4508-940D-1E63D2362650}" type="presParOf" srcId="{387F70A1-1577-476E-95A1-0FE65AC48496}" destId="{D5811078-0E73-409D-B847-2FC863BAD4FC}" srcOrd="0" destOrd="0" presId="urn:microsoft.com/office/officeart/2005/8/layout/process4"/>
    <dgm:cxn modelId="{B0AF007F-A636-4AFC-AFED-DCDE50B648BA}" type="presParOf" srcId="{387F70A1-1577-476E-95A1-0FE65AC48496}" destId="{0992B00E-096C-4BB9-B5DA-8A10C6EA6206}" srcOrd="1" destOrd="0" presId="urn:microsoft.com/office/officeart/2005/8/layout/process4"/>
    <dgm:cxn modelId="{52296E82-A073-451C-AEF7-5752401FF620}" type="presParOf" srcId="{387F70A1-1577-476E-95A1-0FE65AC48496}" destId="{DED77971-F678-4AA9-A99D-BD1C70C42FBD}" srcOrd="2" destOrd="0" presId="urn:microsoft.com/office/officeart/2005/8/layout/process4"/>
    <dgm:cxn modelId="{9A251ED7-0321-4681-8EE6-28CC9F4C9973}" type="presParOf" srcId="{DED77971-F678-4AA9-A99D-BD1C70C42FBD}" destId="{AF0C29E8-EF07-424E-8395-D1FC8ED877E8}" srcOrd="0" destOrd="0" presId="urn:microsoft.com/office/officeart/2005/8/layout/process4"/>
    <dgm:cxn modelId="{893424CA-2B28-48AF-AD59-85509B9A9F58}" type="presParOf" srcId="{DED77971-F678-4AA9-A99D-BD1C70C42FBD}" destId="{05A2C768-0332-4B31-9021-B121D6FB9A51}" srcOrd="1" destOrd="0" presId="urn:microsoft.com/office/officeart/2005/8/layout/process4"/>
    <dgm:cxn modelId="{6CCA2DD0-24B8-45C3-AF34-98EFB165FA36}" type="presParOf" srcId="{DED77971-F678-4AA9-A99D-BD1C70C42FBD}" destId="{767B4CEB-2566-402D-9A00-B5C65BA13FC6}" srcOrd="2" destOrd="0" presId="urn:microsoft.com/office/officeart/2005/8/layout/process4"/>
    <dgm:cxn modelId="{B2E0AAE1-BBB1-4ED6-B090-CB562BB763E1}" type="presParOf" srcId="{DED77971-F678-4AA9-A99D-BD1C70C42FBD}" destId="{FDC780F6-9699-4DBC-8015-BFF7DB3BC33C}"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586F6-8E21-459C-A768-D52741DC73CE}">
      <dsp:nvSpPr>
        <dsp:cNvPr id="0" name=""/>
        <dsp:cNvSpPr/>
      </dsp:nvSpPr>
      <dsp:spPr>
        <a:xfrm>
          <a:off x="1258000" y="2481"/>
          <a:ext cx="5301823" cy="48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ES" sz="2200" kern="1200" dirty="0"/>
            <a:t>1.-</a:t>
          </a:r>
          <a:endParaRPr lang="es-CL" sz="2200" kern="1200" dirty="0"/>
        </a:p>
      </dsp:txBody>
      <dsp:txXfrm>
        <a:off x="1258000" y="2481"/>
        <a:ext cx="5301823" cy="481983"/>
      </dsp:txXfrm>
    </dsp:sp>
    <dsp:sp modelId="{EB7981B1-C37F-4D32-BC64-908BF0C63DFC}">
      <dsp:nvSpPr>
        <dsp:cNvPr id="0" name=""/>
        <dsp:cNvSpPr/>
      </dsp:nvSpPr>
      <dsp:spPr>
        <a:xfrm>
          <a:off x="1258000"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74B76B-17C6-44BD-AE54-4521C7196424}">
      <dsp:nvSpPr>
        <dsp:cNvPr id="0" name=""/>
        <dsp:cNvSpPr/>
      </dsp:nvSpPr>
      <dsp:spPr>
        <a:xfrm>
          <a:off x="2003201"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F944F-54C3-48B0-8A37-67C3CC99237A}">
      <dsp:nvSpPr>
        <dsp:cNvPr id="0" name=""/>
        <dsp:cNvSpPr/>
      </dsp:nvSpPr>
      <dsp:spPr>
        <a:xfrm>
          <a:off x="2748991"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6755C-1192-4888-958A-0E3D6B049D06}">
      <dsp:nvSpPr>
        <dsp:cNvPr id="0" name=""/>
        <dsp:cNvSpPr/>
      </dsp:nvSpPr>
      <dsp:spPr>
        <a:xfrm>
          <a:off x="3494192"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D30A9-F72B-4B98-BAEB-F0EF1D0B1AA7}">
      <dsp:nvSpPr>
        <dsp:cNvPr id="0" name=""/>
        <dsp:cNvSpPr/>
      </dsp:nvSpPr>
      <dsp:spPr>
        <a:xfrm>
          <a:off x="4239981"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137C5-98C8-43DE-898D-D8DDAC62214F}">
      <dsp:nvSpPr>
        <dsp:cNvPr id="0" name=""/>
        <dsp:cNvSpPr/>
      </dsp:nvSpPr>
      <dsp:spPr>
        <a:xfrm>
          <a:off x="4985182"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8D3AF-4E3A-4090-9C60-8E3D1CDDC1EE}">
      <dsp:nvSpPr>
        <dsp:cNvPr id="0" name=""/>
        <dsp:cNvSpPr/>
      </dsp:nvSpPr>
      <dsp:spPr>
        <a:xfrm>
          <a:off x="5730972" y="484465"/>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0CB3F-75BA-4595-B9FD-00E50987F627}">
      <dsp:nvSpPr>
        <dsp:cNvPr id="0" name=""/>
        <dsp:cNvSpPr/>
      </dsp:nvSpPr>
      <dsp:spPr>
        <a:xfrm>
          <a:off x="1258000" y="582647"/>
          <a:ext cx="5370747" cy="78545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Diferenciar Productos</a:t>
          </a:r>
          <a:endParaRPr lang="es-CL" sz="2200" kern="1200" dirty="0"/>
        </a:p>
      </dsp:txBody>
      <dsp:txXfrm>
        <a:off x="1258000" y="582647"/>
        <a:ext cx="5370747" cy="785455"/>
      </dsp:txXfrm>
    </dsp:sp>
    <dsp:sp modelId="{D04519E8-38C6-479C-B132-5E51FBC6AF38}">
      <dsp:nvSpPr>
        <dsp:cNvPr id="0" name=""/>
        <dsp:cNvSpPr/>
      </dsp:nvSpPr>
      <dsp:spPr>
        <a:xfrm>
          <a:off x="1258000" y="1531079"/>
          <a:ext cx="5301823" cy="48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ES" sz="2200" kern="1200" dirty="0"/>
            <a:t>2.-</a:t>
          </a:r>
          <a:endParaRPr lang="es-CL" sz="2200" kern="1200" dirty="0"/>
        </a:p>
      </dsp:txBody>
      <dsp:txXfrm>
        <a:off x="1258000" y="1531079"/>
        <a:ext cx="5301823" cy="481983"/>
      </dsp:txXfrm>
    </dsp:sp>
    <dsp:sp modelId="{0646B684-9BE9-44D2-80F1-5DB79672484F}">
      <dsp:nvSpPr>
        <dsp:cNvPr id="0" name=""/>
        <dsp:cNvSpPr/>
      </dsp:nvSpPr>
      <dsp:spPr>
        <a:xfrm>
          <a:off x="1258000"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985DD-27B6-4725-BEFA-B60953280A7E}">
      <dsp:nvSpPr>
        <dsp:cNvPr id="0" name=""/>
        <dsp:cNvSpPr/>
      </dsp:nvSpPr>
      <dsp:spPr>
        <a:xfrm>
          <a:off x="2003201"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C2029-9384-4235-AC64-85260F9D034C}">
      <dsp:nvSpPr>
        <dsp:cNvPr id="0" name=""/>
        <dsp:cNvSpPr/>
      </dsp:nvSpPr>
      <dsp:spPr>
        <a:xfrm>
          <a:off x="2748991"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A312F-FB8D-4BCE-8384-00DF2C866404}">
      <dsp:nvSpPr>
        <dsp:cNvPr id="0" name=""/>
        <dsp:cNvSpPr/>
      </dsp:nvSpPr>
      <dsp:spPr>
        <a:xfrm>
          <a:off x="3494192"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261DBE-C596-4225-AE3C-0BBE60AE754B}">
      <dsp:nvSpPr>
        <dsp:cNvPr id="0" name=""/>
        <dsp:cNvSpPr/>
      </dsp:nvSpPr>
      <dsp:spPr>
        <a:xfrm>
          <a:off x="4239981"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40AA5-E055-45E7-9003-13B559C0CC5B}">
      <dsp:nvSpPr>
        <dsp:cNvPr id="0" name=""/>
        <dsp:cNvSpPr/>
      </dsp:nvSpPr>
      <dsp:spPr>
        <a:xfrm>
          <a:off x="4985182"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CC8F4-6EBC-488E-AD8E-019BB2338862}">
      <dsp:nvSpPr>
        <dsp:cNvPr id="0" name=""/>
        <dsp:cNvSpPr/>
      </dsp:nvSpPr>
      <dsp:spPr>
        <a:xfrm>
          <a:off x="5730972" y="2013063"/>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7CE48-EF89-407C-9F49-A609EB93771A}">
      <dsp:nvSpPr>
        <dsp:cNvPr id="0" name=""/>
        <dsp:cNvSpPr/>
      </dsp:nvSpPr>
      <dsp:spPr>
        <a:xfrm>
          <a:off x="1258000" y="2111245"/>
          <a:ext cx="5370747" cy="78545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Fortalecer Marca Principal</a:t>
          </a:r>
          <a:endParaRPr lang="es-CL" sz="2200" kern="1200" dirty="0"/>
        </a:p>
      </dsp:txBody>
      <dsp:txXfrm>
        <a:off x="1258000" y="2111245"/>
        <a:ext cx="5370747" cy="785455"/>
      </dsp:txXfrm>
    </dsp:sp>
    <dsp:sp modelId="{24ABBC03-B66A-474C-B074-3AE27411EDB7}">
      <dsp:nvSpPr>
        <dsp:cNvPr id="0" name=""/>
        <dsp:cNvSpPr/>
      </dsp:nvSpPr>
      <dsp:spPr>
        <a:xfrm>
          <a:off x="1258000" y="3059678"/>
          <a:ext cx="5301823" cy="48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s-ES" sz="2200" kern="1200" dirty="0"/>
            <a:t>3.-</a:t>
          </a:r>
          <a:endParaRPr lang="es-CL" sz="2200" kern="1200" dirty="0"/>
        </a:p>
      </dsp:txBody>
      <dsp:txXfrm>
        <a:off x="1258000" y="3059678"/>
        <a:ext cx="5301823" cy="481983"/>
      </dsp:txXfrm>
    </dsp:sp>
    <dsp:sp modelId="{4FB005C3-5811-4216-A91E-F324D4A351B7}">
      <dsp:nvSpPr>
        <dsp:cNvPr id="0" name=""/>
        <dsp:cNvSpPr/>
      </dsp:nvSpPr>
      <dsp:spPr>
        <a:xfrm>
          <a:off x="1258000"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A41F9-5BFD-4629-AB49-07FDC7EAB7FB}">
      <dsp:nvSpPr>
        <dsp:cNvPr id="0" name=""/>
        <dsp:cNvSpPr/>
      </dsp:nvSpPr>
      <dsp:spPr>
        <a:xfrm>
          <a:off x="2003201"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E1749-4812-42BD-9A7D-C2EBA0721C6C}">
      <dsp:nvSpPr>
        <dsp:cNvPr id="0" name=""/>
        <dsp:cNvSpPr/>
      </dsp:nvSpPr>
      <dsp:spPr>
        <a:xfrm>
          <a:off x="2748991"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D795E-94C9-4F49-B573-746BA9AFEB5D}">
      <dsp:nvSpPr>
        <dsp:cNvPr id="0" name=""/>
        <dsp:cNvSpPr/>
      </dsp:nvSpPr>
      <dsp:spPr>
        <a:xfrm>
          <a:off x="3494192"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3E5BC-DFF9-4F1D-869E-D36E52914C95}">
      <dsp:nvSpPr>
        <dsp:cNvPr id="0" name=""/>
        <dsp:cNvSpPr/>
      </dsp:nvSpPr>
      <dsp:spPr>
        <a:xfrm>
          <a:off x="4239981"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5EE15-A4CD-4D02-864B-5A65E1EBE331}">
      <dsp:nvSpPr>
        <dsp:cNvPr id="0" name=""/>
        <dsp:cNvSpPr/>
      </dsp:nvSpPr>
      <dsp:spPr>
        <a:xfrm>
          <a:off x="4985182"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29159-E8AC-470A-9379-DBB5DB63AA5B}">
      <dsp:nvSpPr>
        <dsp:cNvPr id="0" name=""/>
        <dsp:cNvSpPr/>
      </dsp:nvSpPr>
      <dsp:spPr>
        <a:xfrm>
          <a:off x="5730972" y="3541662"/>
          <a:ext cx="1240626" cy="981819"/>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F5DBF5-37E6-4B92-9B74-FB5648B64A06}">
      <dsp:nvSpPr>
        <dsp:cNvPr id="0" name=""/>
        <dsp:cNvSpPr/>
      </dsp:nvSpPr>
      <dsp:spPr>
        <a:xfrm>
          <a:off x="1258000" y="3639844"/>
          <a:ext cx="5370747" cy="78545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977900">
            <a:lnSpc>
              <a:spcPct val="90000"/>
            </a:lnSpc>
            <a:spcBef>
              <a:spcPct val="0"/>
            </a:spcBef>
            <a:spcAft>
              <a:spcPct val="35000"/>
            </a:spcAft>
            <a:buNone/>
          </a:pPr>
          <a:r>
            <a:rPr lang="es-ES" sz="2200" kern="1200" dirty="0"/>
            <a:t>Entrar a Nuevos Mercados</a:t>
          </a:r>
          <a:endParaRPr lang="es-CL" sz="2200" kern="1200" dirty="0"/>
        </a:p>
      </dsp:txBody>
      <dsp:txXfrm>
        <a:off x="1258000" y="3639844"/>
        <a:ext cx="5370747" cy="785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E9926-4568-4BE1-BB60-677D23A3642B}">
      <dsp:nvSpPr>
        <dsp:cNvPr id="0" name=""/>
        <dsp:cNvSpPr/>
      </dsp:nvSpPr>
      <dsp:spPr>
        <a:xfrm>
          <a:off x="622" y="654834"/>
          <a:ext cx="2680245" cy="3216294"/>
        </a:xfrm>
        <a:prstGeom prst="roundRect">
          <a:avLst>
            <a:gd name="adj" fmla="val 500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kern="1200" dirty="0"/>
            <a:t>Mayores </a:t>
          </a:r>
          <a:r>
            <a:rPr lang="es-ES" sz="1700" kern="1200" dirty="0" err="1"/>
            <a:t>Margenes</a:t>
          </a:r>
          <a:endParaRPr lang="es-CL" sz="1700" kern="1200" dirty="0"/>
        </a:p>
      </dsp:txBody>
      <dsp:txXfrm rot="16200000">
        <a:off x="-1050033" y="1705490"/>
        <a:ext cx="2637361" cy="536049"/>
      </dsp:txXfrm>
    </dsp:sp>
    <dsp:sp modelId="{C9134D89-8C71-4886-B1E5-939BE2A442E0}">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s-ES" sz="3400" kern="1200" dirty="0"/>
            <a:t>PVP atractivos</a:t>
          </a:r>
          <a:endParaRPr lang="es-CL" sz="3400" kern="1200" dirty="0"/>
        </a:p>
        <a:p>
          <a:pPr marL="0" lvl="0" indent="0" algn="l" defTabSz="1511300">
            <a:lnSpc>
              <a:spcPct val="90000"/>
            </a:lnSpc>
            <a:spcBef>
              <a:spcPct val="0"/>
            </a:spcBef>
            <a:spcAft>
              <a:spcPct val="35000"/>
            </a:spcAft>
            <a:buNone/>
          </a:pPr>
          <a:r>
            <a:rPr lang="es-ES" sz="3400" kern="1200" dirty="0"/>
            <a:t>Bajos costos</a:t>
          </a:r>
          <a:endParaRPr lang="es-CL" sz="3400" kern="1200" dirty="0"/>
        </a:p>
      </dsp:txBody>
      <dsp:txXfrm>
        <a:off x="536671" y="654834"/>
        <a:ext cx="1996783" cy="3216294"/>
      </dsp:txXfrm>
    </dsp:sp>
    <dsp:sp modelId="{3B7D4051-B7EF-4BD5-8390-348816D2C141}">
      <dsp:nvSpPr>
        <dsp:cNvPr id="0" name=""/>
        <dsp:cNvSpPr/>
      </dsp:nvSpPr>
      <dsp:spPr>
        <a:xfrm>
          <a:off x="2774677" y="654834"/>
          <a:ext cx="2680245" cy="3216294"/>
        </a:xfrm>
        <a:prstGeom prst="roundRect">
          <a:avLst>
            <a:gd name="adj" fmla="val 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kern="1200" dirty="0"/>
            <a:t>Lealtad de los consumidores</a:t>
          </a:r>
          <a:endParaRPr lang="es-CL" sz="1700" kern="1200" dirty="0"/>
        </a:p>
      </dsp:txBody>
      <dsp:txXfrm rot="16200000">
        <a:off x="1724020" y="1705490"/>
        <a:ext cx="2637361" cy="536049"/>
      </dsp:txXfrm>
    </dsp:sp>
    <dsp:sp modelId="{33B14C38-C434-45AB-BF6B-A6F7F6D20133}">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CC1D3-9622-41A6-A8A4-768A9FE2246A}">
      <dsp:nvSpPr>
        <dsp:cNvPr id="0" name=""/>
        <dsp:cNvSpPr/>
      </dsp:nvSpPr>
      <dsp:spPr>
        <a:xfrm>
          <a:off x="3310726"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s-ES" sz="3400" kern="1200" dirty="0"/>
            <a:t>Variedad de productos</a:t>
          </a:r>
          <a:endParaRPr lang="es-CL" sz="3400" kern="1200" dirty="0"/>
        </a:p>
        <a:p>
          <a:pPr marL="0" lvl="0" indent="0" algn="l" defTabSz="1511300">
            <a:lnSpc>
              <a:spcPct val="90000"/>
            </a:lnSpc>
            <a:spcBef>
              <a:spcPct val="0"/>
            </a:spcBef>
            <a:spcAft>
              <a:spcPct val="35000"/>
            </a:spcAft>
            <a:buNone/>
          </a:pPr>
          <a:r>
            <a:rPr lang="es-ES" sz="3400" kern="1200" dirty="0"/>
            <a:t>Variedad de categorías</a:t>
          </a:r>
          <a:endParaRPr lang="es-CL" sz="3400" kern="1200" dirty="0"/>
        </a:p>
      </dsp:txBody>
      <dsp:txXfrm>
        <a:off x="3310726" y="654834"/>
        <a:ext cx="1996783" cy="3216294"/>
      </dsp:txXfrm>
    </dsp:sp>
    <dsp:sp modelId="{0C34C8BC-DBDC-4680-80B1-4E168F42214E}">
      <dsp:nvSpPr>
        <dsp:cNvPr id="0" name=""/>
        <dsp:cNvSpPr/>
      </dsp:nvSpPr>
      <dsp:spPr>
        <a:xfrm>
          <a:off x="5548731" y="654834"/>
          <a:ext cx="2680245" cy="3216294"/>
        </a:xfrm>
        <a:prstGeom prst="roundRect">
          <a:avLst>
            <a:gd name="adj" fmla="val 5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kern="1200" dirty="0"/>
            <a:t>Mayor gestión</a:t>
          </a:r>
          <a:endParaRPr lang="es-CL" sz="1700" kern="1200" dirty="0"/>
        </a:p>
      </dsp:txBody>
      <dsp:txXfrm rot="16200000">
        <a:off x="4498075" y="1705490"/>
        <a:ext cx="2637361" cy="536049"/>
      </dsp:txXfrm>
    </dsp:sp>
    <dsp:sp modelId="{29632E7B-3268-403D-9FCA-4A1E82AE453A}">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2DA42-CE1E-4A8A-84B9-1D13C52F088C}">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r>
            <a:rPr lang="es-ES" sz="3400" kern="1200" dirty="0"/>
            <a:t>Aumento de costos de estructura</a:t>
          </a:r>
          <a:endParaRPr lang="es-CL" sz="3400" kern="1200" dirty="0"/>
        </a:p>
      </dsp:txBody>
      <dsp:txXfrm>
        <a:off x="6084780" y="654834"/>
        <a:ext cx="1996783" cy="3216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7A914-F0DA-4285-B63C-B7F3723DCAC4}">
      <dsp:nvSpPr>
        <dsp:cNvPr id="0" name=""/>
        <dsp:cNvSpPr/>
      </dsp:nvSpPr>
      <dsp:spPr>
        <a:xfrm>
          <a:off x="622" y="654834"/>
          <a:ext cx="2680245" cy="3216294"/>
        </a:xfrm>
        <a:prstGeom prst="roundRect">
          <a:avLst>
            <a:gd name="adj" fmla="val 5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ES" sz="2000" kern="1200" dirty="0"/>
            <a:t>Categorías genéricas</a:t>
          </a:r>
          <a:endParaRPr lang="es-CL" sz="2000" kern="1200" dirty="0"/>
        </a:p>
      </dsp:txBody>
      <dsp:txXfrm rot="16200000">
        <a:off x="-1050033" y="1705490"/>
        <a:ext cx="2637361" cy="536049"/>
      </dsp:txXfrm>
    </dsp:sp>
    <dsp:sp modelId="{0D174796-04D8-4070-9AF6-C81331A39D2A}">
      <dsp:nvSpPr>
        <dsp:cNvPr id="0" name=""/>
        <dsp:cNvSpPr/>
      </dsp:nvSpPr>
      <dsp:spPr>
        <a:xfrm>
          <a:off x="536671" y="654834"/>
          <a:ext cx="1996783" cy="3216294"/>
        </a:xfrm>
        <a:prstGeom prst="rect">
          <a:avLst/>
        </a:prstGeom>
        <a:solidFill>
          <a:schemeClr val="tx1"/>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marL="0" lvl="0" indent="0" algn="l" defTabSz="1289050">
            <a:lnSpc>
              <a:spcPct val="90000"/>
            </a:lnSpc>
            <a:spcBef>
              <a:spcPct val="0"/>
            </a:spcBef>
            <a:spcAft>
              <a:spcPct val="35000"/>
            </a:spcAft>
            <a:buNone/>
          </a:pPr>
          <a:r>
            <a:rPr lang="es-ES" sz="2900" kern="1200" dirty="0"/>
            <a:t>Precios atractivos</a:t>
          </a:r>
          <a:endParaRPr lang="es-CL" sz="2900" kern="1200" dirty="0"/>
        </a:p>
        <a:p>
          <a:pPr marL="0" lvl="0" indent="0" algn="l" defTabSz="1289050">
            <a:lnSpc>
              <a:spcPct val="90000"/>
            </a:lnSpc>
            <a:spcBef>
              <a:spcPct val="0"/>
            </a:spcBef>
            <a:spcAft>
              <a:spcPct val="35000"/>
            </a:spcAft>
            <a:buNone/>
          </a:pPr>
          <a:r>
            <a:rPr lang="es-ES" sz="2900" kern="1200" dirty="0"/>
            <a:t>Ahorro en la compra</a:t>
          </a:r>
          <a:endParaRPr lang="es-CL" sz="2900" kern="1200" dirty="0"/>
        </a:p>
      </dsp:txBody>
      <dsp:txXfrm>
        <a:off x="536671" y="654834"/>
        <a:ext cx="1996783" cy="3216294"/>
      </dsp:txXfrm>
    </dsp:sp>
    <dsp:sp modelId="{8140EB2D-0977-474D-8FCF-C65CE1D42EEF}">
      <dsp:nvSpPr>
        <dsp:cNvPr id="0" name=""/>
        <dsp:cNvSpPr/>
      </dsp:nvSpPr>
      <dsp:spPr>
        <a:xfrm>
          <a:off x="2774677" y="654834"/>
          <a:ext cx="2680245" cy="3216294"/>
        </a:xfrm>
        <a:prstGeom prst="roundRect">
          <a:avLst>
            <a:gd name="adj" fmla="val 5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ES" sz="2000" kern="1200" dirty="0"/>
            <a:t>Variedad de productos</a:t>
          </a:r>
          <a:endParaRPr lang="es-CL" sz="2000" kern="1200" dirty="0"/>
        </a:p>
      </dsp:txBody>
      <dsp:txXfrm rot="16200000">
        <a:off x="1724020" y="1705490"/>
        <a:ext cx="2637361" cy="536049"/>
      </dsp:txXfrm>
    </dsp:sp>
    <dsp:sp modelId="{D1B62541-A5FA-445A-B614-53A645A1EBF1}">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8C6DFC-3F72-42B0-8B6E-DEA6955BF296}">
      <dsp:nvSpPr>
        <dsp:cNvPr id="0" name=""/>
        <dsp:cNvSpPr/>
      </dsp:nvSpPr>
      <dsp:spPr>
        <a:xfrm>
          <a:off x="3310726" y="654834"/>
          <a:ext cx="1996783" cy="3216294"/>
        </a:xfrm>
        <a:prstGeom prst="rect">
          <a:avLst/>
        </a:prstGeom>
        <a:solidFill>
          <a:schemeClr val="tx2"/>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marL="0" lvl="0" indent="0" algn="l" defTabSz="1289050">
            <a:lnSpc>
              <a:spcPct val="90000"/>
            </a:lnSpc>
            <a:spcBef>
              <a:spcPct val="0"/>
            </a:spcBef>
            <a:spcAft>
              <a:spcPct val="35000"/>
            </a:spcAft>
            <a:buNone/>
          </a:pPr>
          <a:r>
            <a:rPr lang="es-ES" sz="2900" kern="1200" dirty="0"/>
            <a:t>Categorías de productos genéricos </a:t>
          </a:r>
          <a:endParaRPr lang="es-CL" sz="2900" kern="1200" dirty="0"/>
        </a:p>
      </dsp:txBody>
      <dsp:txXfrm>
        <a:off x="3310726" y="654834"/>
        <a:ext cx="1996783" cy="3216294"/>
      </dsp:txXfrm>
    </dsp:sp>
    <dsp:sp modelId="{1F18D3D7-F364-4C1C-96C1-7871D1398F4D}">
      <dsp:nvSpPr>
        <dsp:cNvPr id="0" name=""/>
        <dsp:cNvSpPr/>
      </dsp:nvSpPr>
      <dsp:spPr>
        <a:xfrm>
          <a:off x="5548731" y="654834"/>
          <a:ext cx="2680245" cy="3216294"/>
        </a:xfrm>
        <a:prstGeom prst="roundRect">
          <a:avLst>
            <a:gd name="adj" fmla="val 5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ES" sz="2000" kern="1200" dirty="0"/>
            <a:t>Fidelización con el </a:t>
          </a:r>
          <a:r>
            <a:rPr lang="es-ES" sz="2000" kern="1200" dirty="0" err="1"/>
            <a:t>Retail</a:t>
          </a:r>
          <a:endParaRPr lang="es-CL" sz="2000" kern="1200" dirty="0"/>
        </a:p>
      </dsp:txBody>
      <dsp:txXfrm rot="16200000">
        <a:off x="4498075" y="1705490"/>
        <a:ext cx="2637361" cy="536049"/>
      </dsp:txXfrm>
    </dsp:sp>
    <dsp:sp modelId="{3C18EE0E-160F-4270-A540-2B279167CBFD}">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24D62-0A1F-4611-AF5F-BB5F2E25B29B}">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441" rIns="0" bIns="0" numCol="1" spcCol="1270" anchor="t" anchorCtr="0">
          <a:noAutofit/>
        </a:bodyPr>
        <a:lstStyle/>
        <a:p>
          <a:pPr marL="0" lvl="0" indent="0" algn="l" defTabSz="1289050">
            <a:lnSpc>
              <a:spcPct val="90000"/>
            </a:lnSpc>
            <a:spcBef>
              <a:spcPct val="0"/>
            </a:spcBef>
            <a:spcAft>
              <a:spcPct val="35000"/>
            </a:spcAft>
            <a:buNone/>
          </a:pPr>
          <a:r>
            <a:rPr lang="es-ES" sz="2900" kern="1200" dirty="0"/>
            <a:t>Opciones de compra de conveniencia</a:t>
          </a:r>
          <a:endParaRPr lang="es-CL" sz="2900" kern="1200" dirty="0"/>
        </a:p>
      </dsp:txBody>
      <dsp:txXfrm>
        <a:off x="6084780" y="654834"/>
        <a:ext cx="1996783" cy="3216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AA0A-17D0-4B8D-A8F5-9301ADC8F246}">
      <dsp:nvSpPr>
        <dsp:cNvPr id="0" name=""/>
        <dsp:cNvSpPr/>
      </dsp:nvSpPr>
      <dsp:spPr>
        <a:xfrm>
          <a:off x="622" y="654834"/>
          <a:ext cx="2680245" cy="3216294"/>
        </a:xfrm>
        <a:prstGeom prst="roundRect">
          <a:avLst>
            <a:gd name="adj" fmla="val 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kern="1200" dirty="0"/>
            <a:t>Aumento del volumen de producción</a:t>
          </a:r>
          <a:endParaRPr lang="es-CL" sz="1700" kern="1200" dirty="0"/>
        </a:p>
      </dsp:txBody>
      <dsp:txXfrm rot="16200000">
        <a:off x="-1050033" y="1705490"/>
        <a:ext cx="2637361" cy="536049"/>
      </dsp:txXfrm>
    </dsp:sp>
    <dsp:sp modelId="{F526BB3F-AB88-43A3-9347-31B17963F195}">
      <dsp:nvSpPr>
        <dsp:cNvPr id="0" name=""/>
        <dsp:cNvSpPr/>
      </dsp:nvSpPr>
      <dsp:spPr>
        <a:xfrm>
          <a:off x="536671" y="654834"/>
          <a:ext cx="1996783" cy="3216294"/>
        </a:xfrm>
        <a:prstGeom prst="rect">
          <a:avLst/>
        </a:prstGeom>
        <a:solidFill>
          <a:srgbClr val="00B050"/>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s-ES" sz="2700" kern="1200" dirty="0"/>
            <a:t>Mejora efectividad productiva</a:t>
          </a:r>
          <a:endParaRPr lang="es-CL" sz="2700" kern="1200" dirty="0"/>
        </a:p>
        <a:p>
          <a:pPr marL="0" lvl="0" indent="0" algn="l" defTabSz="1200150">
            <a:lnSpc>
              <a:spcPct val="90000"/>
            </a:lnSpc>
            <a:spcBef>
              <a:spcPct val="0"/>
            </a:spcBef>
            <a:spcAft>
              <a:spcPct val="35000"/>
            </a:spcAft>
            <a:buNone/>
          </a:pPr>
          <a:r>
            <a:rPr lang="es-ES" sz="2700" kern="1200" dirty="0"/>
            <a:t>Mejor negociación con proveedores</a:t>
          </a:r>
          <a:endParaRPr lang="es-CL" sz="2700" kern="1200" dirty="0"/>
        </a:p>
      </dsp:txBody>
      <dsp:txXfrm>
        <a:off x="536671" y="654834"/>
        <a:ext cx="1996783" cy="3216294"/>
      </dsp:txXfrm>
    </dsp:sp>
    <dsp:sp modelId="{1419FFDC-800F-4C0E-B2D7-E168680F1AE5}">
      <dsp:nvSpPr>
        <dsp:cNvPr id="0" name=""/>
        <dsp:cNvSpPr/>
      </dsp:nvSpPr>
      <dsp:spPr>
        <a:xfrm>
          <a:off x="2774677" y="654834"/>
          <a:ext cx="2680245" cy="3216294"/>
        </a:xfrm>
        <a:prstGeom prst="roundRect">
          <a:avLst>
            <a:gd name="adj" fmla="val 5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kern="1200" dirty="0"/>
            <a:t>Economía de escala</a:t>
          </a:r>
          <a:endParaRPr lang="es-CL" sz="1700" kern="1200" dirty="0"/>
        </a:p>
      </dsp:txBody>
      <dsp:txXfrm rot="16200000">
        <a:off x="1724020" y="1705490"/>
        <a:ext cx="2637361" cy="536049"/>
      </dsp:txXfrm>
    </dsp:sp>
    <dsp:sp modelId="{A8460EA8-B167-43A2-9C88-D5E77B7F3B00}">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BC87D-FA7B-4406-9A2E-95C89235F400}">
      <dsp:nvSpPr>
        <dsp:cNvPr id="0" name=""/>
        <dsp:cNvSpPr/>
      </dsp:nvSpPr>
      <dsp:spPr>
        <a:xfrm>
          <a:off x="3310726" y="654834"/>
          <a:ext cx="1996783" cy="3216294"/>
        </a:xfrm>
        <a:prstGeom prst="rect">
          <a:avLst/>
        </a:prstGeom>
        <a:pattFill prst="pct5">
          <a:fgClr>
            <a:srgbClr val="002060"/>
          </a:fgClr>
          <a:bgClr>
            <a:schemeClr val="bg1"/>
          </a:bgClr>
        </a:patt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s-ES" sz="2700" kern="1200" dirty="0"/>
            <a:t>Reducción de costos</a:t>
          </a:r>
          <a:endParaRPr lang="es-CL" sz="2700" kern="1200" dirty="0"/>
        </a:p>
        <a:p>
          <a:pPr marL="0" lvl="0" indent="0" algn="l" defTabSz="1200150">
            <a:lnSpc>
              <a:spcPct val="90000"/>
            </a:lnSpc>
            <a:spcBef>
              <a:spcPct val="0"/>
            </a:spcBef>
            <a:spcAft>
              <a:spcPct val="35000"/>
            </a:spcAft>
            <a:buNone/>
          </a:pPr>
          <a:r>
            <a:rPr lang="es-ES" sz="2700" kern="1200" dirty="0"/>
            <a:t>Mejoramiento de márgenes</a:t>
          </a:r>
          <a:endParaRPr lang="es-CL" sz="2700" kern="1200" dirty="0"/>
        </a:p>
      </dsp:txBody>
      <dsp:txXfrm>
        <a:off x="3310726" y="654834"/>
        <a:ext cx="1996783" cy="3216294"/>
      </dsp:txXfrm>
    </dsp:sp>
    <dsp:sp modelId="{CCEBCB9E-A66A-407C-A8F6-B6E233ECDBA6}">
      <dsp:nvSpPr>
        <dsp:cNvPr id="0" name=""/>
        <dsp:cNvSpPr/>
      </dsp:nvSpPr>
      <dsp:spPr>
        <a:xfrm>
          <a:off x="5548731" y="654834"/>
          <a:ext cx="2680245" cy="3216294"/>
        </a:xfrm>
        <a:prstGeom prst="roundRect">
          <a:avLst>
            <a:gd name="adj" fmla="val 5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s-ES" sz="1700" kern="1200" dirty="0"/>
            <a:t>Alianza estratégica</a:t>
          </a:r>
          <a:endParaRPr lang="es-CL" sz="1700" kern="1200" dirty="0"/>
        </a:p>
      </dsp:txBody>
      <dsp:txXfrm rot="16200000">
        <a:off x="4498075" y="1705490"/>
        <a:ext cx="2637361" cy="536049"/>
      </dsp:txXfrm>
    </dsp:sp>
    <dsp:sp modelId="{BA82FDC7-67D5-4FFF-9462-9993575B14C9}">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BDDE3-3918-43BC-AB49-7676C2E11798}">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s-ES" sz="2700" kern="1200" dirty="0"/>
            <a:t>Con el </a:t>
          </a:r>
          <a:r>
            <a:rPr lang="es-ES" sz="2700" kern="1200" dirty="0" err="1"/>
            <a:t>retail</a:t>
          </a:r>
          <a:endParaRPr lang="es-CL" sz="2700" kern="1200" dirty="0"/>
        </a:p>
        <a:p>
          <a:pPr marL="0" lvl="0" indent="0" algn="l" defTabSz="1200150">
            <a:lnSpc>
              <a:spcPct val="90000"/>
            </a:lnSpc>
            <a:spcBef>
              <a:spcPct val="0"/>
            </a:spcBef>
            <a:spcAft>
              <a:spcPct val="35000"/>
            </a:spcAft>
            <a:buNone/>
          </a:pPr>
          <a:r>
            <a:rPr lang="es-ES" sz="2700" kern="1200" dirty="0"/>
            <a:t>Con proveedores</a:t>
          </a:r>
          <a:endParaRPr lang="es-CL" sz="2700" kern="1200" dirty="0"/>
        </a:p>
      </dsp:txBody>
      <dsp:txXfrm>
        <a:off x="6084780" y="654834"/>
        <a:ext cx="1996783" cy="3216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A01F6-703C-4E34-805D-A588F21204CF}">
      <dsp:nvSpPr>
        <dsp:cNvPr id="0" name=""/>
        <dsp:cNvSpPr/>
      </dsp:nvSpPr>
      <dsp:spPr>
        <a:xfrm>
          <a:off x="622" y="654834"/>
          <a:ext cx="2680245" cy="3216294"/>
        </a:xfrm>
        <a:prstGeom prst="roundRect">
          <a:avLst>
            <a:gd name="adj" fmla="val 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kern="1200" dirty="0"/>
            <a:t>Perdida de Mercado</a:t>
          </a:r>
          <a:endParaRPr lang="es-CL" sz="1800" kern="1200" dirty="0"/>
        </a:p>
      </dsp:txBody>
      <dsp:txXfrm rot="16200000">
        <a:off x="-1050033" y="1705490"/>
        <a:ext cx="2637361" cy="536049"/>
      </dsp:txXfrm>
    </dsp:sp>
    <dsp:sp modelId="{0A40DCF1-EDF2-4920-8163-51443EC23918}">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ES" sz="2100" kern="1200" dirty="0"/>
            <a:t>El rol de la marca suplantado</a:t>
          </a:r>
          <a:endParaRPr lang="es-CL" sz="2100" kern="1200" dirty="0"/>
        </a:p>
        <a:p>
          <a:pPr marL="0" lvl="0" indent="0" algn="l" defTabSz="933450">
            <a:lnSpc>
              <a:spcPct val="90000"/>
            </a:lnSpc>
            <a:spcBef>
              <a:spcPct val="0"/>
            </a:spcBef>
            <a:spcAft>
              <a:spcPct val="35000"/>
            </a:spcAft>
            <a:buNone/>
          </a:pPr>
          <a:r>
            <a:rPr lang="es-ES" sz="2100" kern="1200" dirty="0"/>
            <a:t>Menos Cobertura de mercado</a:t>
          </a:r>
          <a:endParaRPr lang="es-CL" sz="2100" kern="1200" dirty="0"/>
        </a:p>
      </dsp:txBody>
      <dsp:txXfrm>
        <a:off x="536671" y="654834"/>
        <a:ext cx="1996783" cy="3216294"/>
      </dsp:txXfrm>
    </dsp:sp>
    <dsp:sp modelId="{09A1640B-E951-46B9-9947-8401B2F58528}">
      <dsp:nvSpPr>
        <dsp:cNvPr id="0" name=""/>
        <dsp:cNvSpPr/>
      </dsp:nvSpPr>
      <dsp:spPr>
        <a:xfrm>
          <a:off x="2774677" y="654834"/>
          <a:ext cx="2680245" cy="3216294"/>
        </a:xfrm>
        <a:prstGeom prst="roundRect">
          <a:avLst>
            <a:gd name="adj" fmla="val 5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kern="1200" dirty="0"/>
            <a:t>Debilidad en la negociación</a:t>
          </a:r>
          <a:endParaRPr lang="es-CL" sz="1800" kern="1200" dirty="0"/>
        </a:p>
      </dsp:txBody>
      <dsp:txXfrm rot="16200000">
        <a:off x="1724020" y="1705490"/>
        <a:ext cx="2637361" cy="536049"/>
      </dsp:txXfrm>
    </dsp:sp>
    <dsp:sp modelId="{257FE244-158C-4984-A84F-192D77313969}">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DDF47-BE48-435E-9C71-89AD884D8825}">
      <dsp:nvSpPr>
        <dsp:cNvPr id="0" name=""/>
        <dsp:cNvSpPr/>
      </dsp:nvSpPr>
      <dsp:spPr>
        <a:xfrm>
          <a:off x="3310726"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ES" sz="2100" kern="1200" dirty="0"/>
            <a:t>Perdida de capacidad negociadora</a:t>
          </a:r>
          <a:endParaRPr lang="es-CL" sz="2100" kern="1200" dirty="0"/>
        </a:p>
        <a:p>
          <a:pPr marL="0" lvl="0" indent="0" algn="l" defTabSz="933450">
            <a:lnSpc>
              <a:spcPct val="90000"/>
            </a:lnSpc>
            <a:spcBef>
              <a:spcPct val="0"/>
            </a:spcBef>
            <a:spcAft>
              <a:spcPct val="35000"/>
            </a:spcAft>
            <a:buNone/>
          </a:pPr>
          <a:r>
            <a:rPr lang="es-ES" sz="2100" kern="1200" dirty="0"/>
            <a:t>Mayores exigencias en inversión</a:t>
          </a:r>
          <a:endParaRPr lang="es-CL" sz="2100" kern="1200" dirty="0"/>
        </a:p>
        <a:p>
          <a:pPr marL="0" lvl="0" indent="0" algn="l" defTabSz="933450">
            <a:lnSpc>
              <a:spcPct val="90000"/>
            </a:lnSpc>
            <a:spcBef>
              <a:spcPct val="0"/>
            </a:spcBef>
            <a:spcAft>
              <a:spcPct val="35000"/>
            </a:spcAft>
            <a:buNone/>
          </a:pPr>
          <a:r>
            <a:rPr lang="es-ES" sz="2100" kern="1200" dirty="0"/>
            <a:t>Mayor dificultar en incorporar nuevos productos</a:t>
          </a:r>
          <a:endParaRPr lang="es-CL" sz="2100" kern="1200" dirty="0"/>
        </a:p>
      </dsp:txBody>
      <dsp:txXfrm>
        <a:off x="3310726" y="654834"/>
        <a:ext cx="1996783" cy="3216294"/>
      </dsp:txXfrm>
    </dsp:sp>
    <dsp:sp modelId="{2B470748-D269-482F-882E-5983873C155B}">
      <dsp:nvSpPr>
        <dsp:cNvPr id="0" name=""/>
        <dsp:cNvSpPr/>
      </dsp:nvSpPr>
      <dsp:spPr>
        <a:xfrm>
          <a:off x="5548731" y="654834"/>
          <a:ext cx="2680245" cy="3216294"/>
        </a:xfrm>
        <a:prstGeom prst="roundRect">
          <a:avLst>
            <a:gd name="adj" fmla="val 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s-ES" sz="1800" kern="1200" dirty="0"/>
            <a:t>Mayor costo del canal</a:t>
          </a:r>
          <a:endParaRPr lang="es-CL" sz="1800" kern="1200" dirty="0"/>
        </a:p>
      </dsp:txBody>
      <dsp:txXfrm rot="16200000">
        <a:off x="4498075" y="1705490"/>
        <a:ext cx="2637361" cy="536049"/>
      </dsp:txXfrm>
    </dsp:sp>
    <dsp:sp modelId="{2B833941-343A-40DD-B834-3DF14DCD99DF}">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7A51E1-F067-4C05-B7F9-1D6C637F5538}">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ES" sz="2100" kern="1200" dirty="0"/>
            <a:t>Menos productos</a:t>
          </a:r>
          <a:endParaRPr lang="es-CL" sz="2100" kern="1200" dirty="0"/>
        </a:p>
        <a:p>
          <a:pPr marL="0" lvl="0" indent="0" algn="l" defTabSz="933450">
            <a:lnSpc>
              <a:spcPct val="90000"/>
            </a:lnSpc>
            <a:spcBef>
              <a:spcPct val="0"/>
            </a:spcBef>
            <a:spcAft>
              <a:spcPct val="35000"/>
            </a:spcAft>
            <a:buNone/>
          </a:pPr>
          <a:r>
            <a:rPr lang="es-ES" sz="2100" kern="1200" dirty="0"/>
            <a:t>Mayor inversión</a:t>
          </a:r>
          <a:endParaRPr lang="es-CL" sz="2100" kern="1200" dirty="0"/>
        </a:p>
        <a:p>
          <a:pPr marL="0" lvl="0" indent="0" algn="l" defTabSz="933450">
            <a:lnSpc>
              <a:spcPct val="90000"/>
            </a:lnSpc>
            <a:spcBef>
              <a:spcPct val="0"/>
            </a:spcBef>
            <a:spcAft>
              <a:spcPct val="35000"/>
            </a:spcAft>
            <a:buNone/>
          </a:pPr>
          <a:r>
            <a:rPr lang="es-ES" sz="2100" kern="1200" dirty="0"/>
            <a:t>Menos variedad y amplitud de productos</a:t>
          </a:r>
          <a:endParaRPr lang="es-CL" sz="2100" kern="1200" dirty="0"/>
        </a:p>
        <a:p>
          <a:pPr marL="0" lvl="0" indent="0" algn="l" defTabSz="933450">
            <a:lnSpc>
              <a:spcPct val="90000"/>
            </a:lnSpc>
            <a:spcBef>
              <a:spcPct val="0"/>
            </a:spcBef>
            <a:spcAft>
              <a:spcPct val="35000"/>
            </a:spcAft>
            <a:buNone/>
          </a:pPr>
          <a:r>
            <a:rPr lang="es-ES" sz="2100" kern="1200" dirty="0"/>
            <a:t>Inseguridad en la permanencia en el canal</a:t>
          </a:r>
          <a:endParaRPr lang="es-CL" sz="2100" kern="1200" dirty="0"/>
        </a:p>
      </dsp:txBody>
      <dsp:txXfrm>
        <a:off x="6084780" y="654834"/>
        <a:ext cx="1996783" cy="3216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20BFC-82CC-49DB-AE0F-EE95A68CCA61}">
      <dsp:nvSpPr>
        <dsp:cNvPr id="0" name=""/>
        <dsp:cNvSpPr/>
      </dsp:nvSpPr>
      <dsp:spPr>
        <a:xfrm>
          <a:off x="0" y="3406931"/>
          <a:ext cx="8229600" cy="111823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S" sz="2100" kern="1200" dirty="0"/>
            <a:t>Diferenciación </a:t>
          </a:r>
          <a:endParaRPr lang="es-CL" sz="2100" kern="1200" dirty="0"/>
        </a:p>
      </dsp:txBody>
      <dsp:txXfrm>
        <a:off x="0" y="3406931"/>
        <a:ext cx="8229600" cy="603844"/>
      </dsp:txXfrm>
    </dsp:sp>
    <dsp:sp modelId="{9C46330D-2BD8-4ED2-9E9A-A5DEBFAB1B89}">
      <dsp:nvSpPr>
        <dsp:cNvPr id="0" name=""/>
        <dsp:cNvSpPr/>
      </dsp:nvSpPr>
      <dsp:spPr>
        <a:xfrm>
          <a:off x="4018" y="3988412"/>
          <a:ext cx="2740521"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t>Nuevas categorías</a:t>
          </a:r>
          <a:endParaRPr lang="es-CL" sz="1600" kern="1200" dirty="0"/>
        </a:p>
      </dsp:txBody>
      <dsp:txXfrm>
        <a:off x="4018" y="3988412"/>
        <a:ext cx="2740521" cy="514386"/>
      </dsp:txXfrm>
    </dsp:sp>
    <dsp:sp modelId="{CC6105AA-F9F3-4CBB-8676-5B74B05B6537}">
      <dsp:nvSpPr>
        <dsp:cNvPr id="0" name=""/>
        <dsp:cNvSpPr/>
      </dsp:nvSpPr>
      <dsp:spPr>
        <a:xfrm>
          <a:off x="2744539" y="3988412"/>
          <a:ext cx="2740521"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t>Incorporación de innovación</a:t>
          </a:r>
          <a:endParaRPr lang="es-CL" sz="1600" kern="1200" dirty="0"/>
        </a:p>
      </dsp:txBody>
      <dsp:txXfrm>
        <a:off x="2744539" y="3988412"/>
        <a:ext cx="2740521" cy="514386"/>
      </dsp:txXfrm>
    </dsp:sp>
    <dsp:sp modelId="{43669D88-7E94-4871-9AB9-F68C824F22EE}">
      <dsp:nvSpPr>
        <dsp:cNvPr id="0" name=""/>
        <dsp:cNvSpPr/>
      </dsp:nvSpPr>
      <dsp:spPr>
        <a:xfrm>
          <a:off x="5485060" y="3988412"/>
          <a:ext cx="2740521"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Obj</a:t>
          </a:r>
          <a:r>
            <a:rPr lang="es-ES" sz="1600" kern="1200" dirty="0"/>
            <a:t> Fidelización</a:t>
          </a:r>
          <a:endParaRPr lang="es-CL" sz="1600" kern="1200" dirty="0"/>
        </a:p>
      </dsp:txBody>
      <dsp:txXfrm>
        <a:off x="5485060" y="3988412"/>
        <a:ext cx="2740521" cy="514386"/>
      </dsp:txXfrm>
    </dsp:sp>
    <dsp:sp modelId="{9FFE97C5-2D8F-493F-9792-25005806A906}">
      <dsp:nvSpPr>
        <dsp:cNvPr id="0" name=""/>
        <dsp:cNvSpPr/>
      </dsp:nvSpPr>
      <dsp:spPr>
        <a:xfrm rot="10800000">
          <a:off x="0" y="1703865"/>
          <a:ext cx="8229600" cy="1719839"/>
        </a:xfrm>
        <a:prstGeom prst="upArrowCallou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S" sz="2100" kern="1200" dirty="0"/>
            <a:t>Desarrollo de marcas</a:t>
          </a:r>
          <a:endParaRPr lang="es-CL" sz="2100" kern="1200" dirty="0"/>
        </a:p>
      </dsp:txBody>
      <dsp:txXfrm rot="-10800000">
        <a:off x="0" y="1703865"/>
        <a:ext cx="8229600" cy="603663"/>
      </dsp:txXfrm>
    </dsp:sp>
    <dsp:sp modelId="{1A6440C8-78A0-4B00-AFA7-CD55D5CDF241}">
      <dsp:nvSpPr>
        <dsp:cNvPr id="0" name=""/>
        <dsp:cNvSpPr/>
      </dsp:nvSpPr>
      <dsp:spPr>
        <a:xfrm>
          <a:off x="4018" y="2307529"/>
          <a:ext cx="274052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t>Posicionamiento marca</a:t>
          </a:r>
          <a:endParaRPr lang="es-CL" sz="1600" kern="1200" dirty="0"/>
        </a:p>
      </dsp:txBody>
      <dsp:txXfrm>
        <a:off x="4018" y="2307529"/>
        <a:ext cx="2740521" cy="514231"/>
      </dsp:txXfrm>
    </dsp:sp>
    <dsp:sp modelId="{1E1C9E4C-7EAE-4882-ACB7-29301DC29AF8}">
      <dsp:nvSpPr>
        <dsp:cNvPr id="0" name=""/>
        <dsp:cNvSpPr/>
      </dsp:nvSpPr>
      <dsp:spPr>
        <a:xfrm>
          <a:off x="2744539" y="2307529"/>
          <a:ext cx="274052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t>Calidad –Precio Standard</a:t>
          </a:r>
          <a:endParaRPr lang="es-CL" sz="1600" kern="1200" dirty="0"/>
        </a:p>
      </dsp:txBody>
      <dsp:txXfrm>
        <a:off x="2744539" y="2307529"/>
        <a:ext cx="2740521" cy="514231"/>
      </dsp:txXfrm>
    </dsp:sp>
    <dsp:sp modelId="{EF5CD305-10A1-4C75-B1E5-5EEB040A9E43}">
      <dsp:nvSpPr>
        <dsp:cNvPr id="0" name=""/>
        <dsp:cNvSpPr/>
      </dsp:nvSpPr>
      <dsp:spPr>
        <a:xfrm>
          <a:off x="5485060" y="2307529"/>
          <a:ext cx="274052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Obj</a:t>
          </a:r>
          <a:r>
            <a:rPr lang="es-ES" sz="1600" kern="1200" dirty="0"/>
            <a:t> Competitividad</a:t>
          </a:r>
          <a:endParaRPr lang="es-CL" sz="1600" kern="1200" dirty="0"/>
        </a:p>
      </dsp:txBody>
      <dsp:txXfrm>
        <a:off x="5485060" y="2307529"/>
        <a:ext cx="2740521" cy="514231"/>
      </dsp:txXfrm>
    </dsp:sp>
    <dsp:sp modelId="{0992B00E-096C-4BB9-B5DA-8A10C6EA6206}">
      <dsp:nvSpPr>
        <dsp:cNvPr id="0" name=""/>
        <dsp:cNvSpPr/>
      </dsp:nvSpPr>
      <dsp:spPr>
        <a:xfrm rot="10800000">
          <a:off x="0" y="799"/>
          <a:ext cx="8229600" cy="1719839"/>
        </a:xfrm>
        <a:prstGeom prst="upArrowCallou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ES" sz="2100" kern="1200" dirty="0"/>
            <a:t>Genérico- Masivo</a:t>
          </a:r>
          <a:endParaRPr lang="es-CL" sz="2100" kern="1200" dirty="0"/>
        </a:p>
      </dsp:txBody>
      <dsp:txXfrm rot="-10800000">
        <a:off x="0" y="799"/>
        <a:ext cx="8229600" cy="603663"/>
      </dsp:txXfrm>
    </dsp:sp>
    <dsp:sp modelId="{AF0C29E8-EF07-424E-8395-D1FC8ED877E8}">
      <dsp:nvSpPr>
        <dsp:cNvPr id="0" name=""/>
        <dsp:cNvSpPr/>
      </dsp:nvSpPr>
      <dsp:spPr>
        <a:xfrm>
          <a:off x="0" y="604463"/>
          <a:ext cx="20573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t>Uso Marca del </a:t>
          </a:r>
          <a:r>
            <a:rPr lang="es-ES" sz="1600" kern="1200" dirty="0" err="1"/>
            <a:t>Retail</a:t>
          </a:r>
          <a:endParaRPr lang="es-CL" sz="1600" kern="1200" dirty="0"/>
        </a:p>
      </dsp:txBody>
      <dsp:txXfrm>
        <a:off x="0" y="604463"/>
        <a:ext cx="2057399" cy="514231"/>
      </dsp:txXfrm>
    </dsp:sp>
    <dsp:sp modelId="{05A2C768-0332-4B31-9021-B121D6FB9A51}">
      <dsp:nvSpPr>
        <dsp:cNvPr id="0" name=""/>
        <dsp:cNvSpPr/>
      </dsp:nvSpPr>
      <dsp:spPr>
        <a:xfrm>
          <a:off x="2057400" y="604463"/>
          <a:ext cx="20573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Prod</a:t>
          </a:r>
          <a:r>
            <a:rPr lang="es-ES" sz="1600" kern="1200" dirty="0"/>
            <a:t>. genéricos  </a:t>
          </a:r>
          <a:endParaRPr lang="es-CL" sz="1600" kern="1200" dirty="0"/>
        </a:p>
      </dsp:txBody>
      <dsp:txXfrm>
        <a:off x="2057400" y="604463"/>
        <a:ext cx="2057399" cy="514231"/>
      </dsp:txXfrm>
    </dsp:sp>
    <dsp:sp modelId="{767B4CEB-2566-402D-9A00-B5C65BA13FC6}">
      <dsp:nvSpPr>
        <dsp:cNvPr id="0" name=""/>
        <dsp:cNvSpPr/>
      </dsp:nvSpPr>
      <dsp:spPr>
        <a:xfrm>
          <a:off x="4114800" y="604463"/>
          <a:ext cx="20573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t>Foco en Conveniencia</a:t>
          </a:r>
          <a:endParaRPr lang="es-CL" sz="1600" kern="1200" dirty="0"/>
        </a:p>
      </dsp:txBody>
      <dsp:txXfrm>
        <a:off x="4114800" y="604463"/>
        <a:ext cx="2057399" cy="514231"/>
      </dsp:txXfrm>
    </dsp:sp>
    <dsp:sp modelId="{FDC780F6-9699-4DBC-8015-BFF7DB3BC33C}">
      <dsp:nvSpPr>
        <dsp:cNvPr id="0" name=""/>
        <dsp:cNvSpPr/>
      </dsp:nvSpPr>
      <dsp:spPr>
        <a:xfrm>
          <a:off x="6172199" y="604463"/>
          <a:ext cx="205739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err="1"/>
            <a:t>Obj</a:t>
          </a:r>
          <a:r>
            <a:rPr lang="es-ES" sz="1600" kern="1200" dirty="0"/>
            <a:t> mejorar margen</a:t>
          </a:r>
          <a:endParaRPr lang="es-CL" sz="1600" kern="1200" dirty="0"/>
        </a:p>
      </dsp:txBody>
      <dsp:txXfrm>
        <a:off x="6172199" y="604463"/>
        <a:ext cx="2057399" cy="5142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228288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294829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272372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172722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39143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338404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35875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202039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216144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15889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6A7A039-01AC-41BB-A264-72ED912F7FE3}" type="datetimeFigureOut">
              <a:rPr lang="es-CL" smtClean="0"/>
              <a:t>13-11-2025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48CBF4A-95FA-4236-9176-15442D0E2B7F}" type="slidenum">
              <a:rPr lang="es-CL" smtClean="0"/>
              <a:t>‹Nº›</a:t>
            </a:fld>
            <a:endParaRPr lang="es-CL"/>
          </a:p>
        </p:txBody>
      </p:sp>
    </p:spTree>
    <p:extLst>
      <p:ext uri="{BB962C8B-B14F-4D97-AF65-F5344CB8AC3E}">
        <p14:creationId xmlns:p14="http://schemas.microsoft.com/office/powerpoint/2010/main" val="262276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7A039-01AC-41BB-A264-72ED912F7FE3}" type="datetimeFigureOut">
              <a:rPr lang="es-CL" smtClean="0"/>
              <a:t>13-11-2025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CBF4A-95FA-4236-9176-15442D0E2B7F}" type="slidenum">
              <a:rPr lang="es-CL" smtClean="0"/>
              <a:t>‹Nº›</a:t>
            </a:fld>
            <a:endParaRPr lang="es-CL"/>
          </a:p>
        </p:txBody>
      </p:sp>
    </p:spTree>
    <p:extLst>
      <p:ext uri="{BB962C8B-B14F-4D97-AF65-F5344CB8AC3E}">
        <p14:creationId xmlns:p14="http://schemas.microsoft.com/office/powerpoint/2010/main" val="161543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hyperlink" Target="https://turbologo.com/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urbologo.com/es/blog/apple/" TargetMode="External"/><Relationship Id="rId2" Type="http://schemas.openxmlformats.org/officeDocument/2006/relationships/hyperlink" Target="https://turbologo.com/es/blog/microsoft-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conomipedia.com/definiciones/marc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onomipedia.com/definiciones/marca-propia.html" TargetMode="External"/><Relationship Id="rId2" Type="http://schemas.openxmlformats.org/officeDocument/2006/relationships/hyperlink" Target="https://economipedia.com/definiciones/bien-de-primera-necesidad.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hyperlink" Target="https://economipedia.com/definiciones/economias-de-escala.html" TargetMode="External"/><Relationship Id="rId2" Type="http://schemas.openxmlformats.org/officeDocument/2006/relationships/hyperlink" Target="https://economipedia.com/definiciones/poder-de-mercado.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620689"/>
            <a:ext cx="7774632" cy="2979762"/>
          </a:xfrm>
        </p:spPr>
        <p:txBody>
          <a:bodyPr/>
          <a:lstStyle/>
          <a:p>
            <a:r>
              <a:rPr lang="es-ES" dirty="0"/>
              <a:t>Marcas Secundarias</a:t>
            </a:r>
            <a:br>
              <a:rPr lang="es-ES" dirty="0"/>
            </a:br>
            <a:r>
              <a:rPr lang="es-ES" dirty="0"/>
              <a:t>Sub marcas</a:t>
            </a:r>
            <a:br>
              <a:rPr lang="es-ES" dirty="0"/>
            </a:br>
            <a:r>
              <a:rPr lang="es-ES" dirty="0"/>
              <a:t>Marcas Blancas</a:t>
            </a:r>
            <a:endParaRPr lang="es-CL" dirty="0"/>
          </a:p>
        </p:txBody>
      </p:sp>
    </p:spTree>
    <p:extLst>
      <p:ext uri="{BB962C8B-B14F-4D97-AF65-F5344CB8AC3E}">
        <p14:creationId xmlns:p14="http://schemas.microsoft.com/office/powerpoint/2010/main" val="325085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Otros ejemplos </a:t>
            </a:r>
            <a:endParaRPr lang="es-CL" dirty="0"/>
          </a:p>
        </p:txBody>
      </p:sp>
      <p:pic>
        <p:nvPicPr>
          <p:cNvPr id="7170" name="Picture 2" descr="Arquitectura de Marca: Tipos, ejemplos y definición | Brand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8572" y="1600200"/>
            <a:ext cx="6786856" cy="45259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13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Definición de Marcas Submarca</a:t>
            </a:r>
            <a:endParaRPr lang="es-CL" dirty="0"/>
          </a:p>
        </p:txBody>
      </p:sp>
      <p:sp>
        <p:nvSpPr>
          <p:cNvPr id="3" name="2 Marcador de contenido"/>
          <p:cNvSpPr>
            <a:spLocks noGrp="1"/>
          </p:cNvSpPr>
          <p:nvPr>
            <p:ph idx="1"/>
          </p:nvPr>
        </p:nvSpPr>
        <p:spPr/>
        <p:txBody>
          <a:bodyPr>
            <a:normAutofit fontScale="55000" lnSpcReduction="20000"/>
          </a:bodyPr>
          <a:lstStyle/>
          <a:p>
            <a:pPr marL="0" indent="0">
              <a:buNone/>
            </a:pPr>
            <a:r>
              <a:rPr lang="es-MX" b="1" dirty="0"/>
              <a:t>Una submarca es una extensión estratégica de una marca principal que permite diversificar productos, públicos y posicionamientos sin perder la conexión con la marca matriz</a:t>
            </a:r>
            <a:endParaRPr lang="es-MX" dirty="0"/>
          </a:p>
          <a:p>
            <a:pPr marL="0" indent="0">
              <a:buNone/>
            </a:pPr>
            <a:endParaRPr lang="es-ES" dirty="0"/>
          </a:p>
          <a:p>
            <a:pPr marL="0" indent="0">
              <a:buNone/>
            </a:pPr>
            <a:r>
              <a:rPr lang="es-ES" dirty="0"/>
              <a:t> la sub-marca que trabaja y actúa por debajo de la marca principal de una compañía.</a:t>
            </a:r>
          </a:p>
          <a:p>
            <a:pPr marL="0" indent="0">
              <a:buNone/>
            </a:pPr>
            <a:r>
              <a:rPr lang="es-ES" dirty="0"/>
              <a:t>La submarca  debe cumplir ciertos requisitos para mantener el orden dentro de la estructura empresarial:</a:t>
            </a:r>
          </a:p>
          <a:p>
            <a:r>
              <a:rPr lang="es-ES" dirty="0"/>
              <a:t>El rol de la Sub Marca está bien definido y relacionado con las otras marcas.</a:t>
            </a:r>
          </a:p>
          <a:p>
            <a:r>
              <a:rPr lang="es-ES" dirty="0"/>
              <a:t>La marca principal mantiene un control sobre de la Sub Marca</a:t>
            </a:r>
          </a:p>
          <a:p>
            <a:r>
              <a:rPr lang="es-ES" dirty="0"/>
              <a:t>Los objetivos estratégicos a corto y largo plazo son coherentes con los de la marca principal.</a:t>
            </a:r>
          </a:p>
          <a:p>
            <a:r>
              <a:rPr lang="es-ES" dirty="0"/>
              <a:t>La arquitectura de la marca depende de la relación entre las Sub Marca y la posición de la principal.</a:t>
            </a:r>
          </a:p>
          <a:p>
            <a:r>
              <a:rPr lang="es-ES" dirty="0"/>
              <a:t>El nivel de similitud en atributos y valores con la marca principal será determinado por el tipo de arquitectura que tenga la marca.</a:t>
            </a:r>
          </a:p>
          <a:p>
            <a:pPr marL="0" indent="0">
              <a:buNone/>
            </a:pPr>
            <a:endParaRPr lang="es-ES" dirty="0"/>
          </a:p>
          <a:p>
            <a:endParaRPr lang="es-CL" dirty="0"/>
          </a:p>
        </p:txBody>
      </p:sp>
      <p:cxnSp>
        <p:nvCxnSpPr>
          <p:cNvPr id="4" name="3 Conector recto"/>
          <p:cNvCxnSpPr/>
          <p:nvPr/>
        </p:nvCxnSpPr>
        <p:spPr>
          <a:xfrm>
            <a:off x="683568" y="1340768"/>
            <a:ext cx="792088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9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Marca principal y marca Submarca</a:t>
            </a:r>
            <a:endParaRPr lang="es-CL" dirty="0"/>
          </a:p>
        </p:txBody>
      </p:sp>
      <p:sp>
        <p:nvSpPr>
          <p:cNvPr id="3" name="2 Marcador de contenido"/>
          <p:cNvSpPr>
            <a:spLocks noGrp="1"/>
          </p:cNvSpPr>
          <p:nvPr>
            <p:ph idx="1"/>
          </p:nvPr>
        </p:nvSpPr>
        <p:spPr>
          <a:xfrm>
            <a:off x="518864" y="1639341"/>
            <a:ext cx="8229600" cy="4525963"/>
          </a:xfrm>
        </p:spPr>
        <p:txBody>
          <a:bodyPr>
            <a:normAutofit fontScale="55000" lnSpcReduction="20000"/>
          </a:bodyPr>
          <a:lstStyle/>
          <a:p>
            <a:r>
              <a:rPr lang="es-ES" dirty="0"/>
              <a:t>La marca principal y la submarca son las marcas que conforman la estructura y jerarquía interna de una compañía, comprendiendo las líneas de negocio, productos y servicios.</a:t>
            </a:r>
          </a:p>
          <a:p>
            <a:r>
              <a:rPr lang="es-ES" dirty="0"/>
              <a:t>La arquitectura de marca de una compañía viene determinada con estas dos tipologías de marca. </a:t>
            </a:r>
          </a:p>
          <a:p>
            <a:pPr marL="0" indent="0">
              <a:buNone/>
            </a:pPr>
            <a:r>
              <a:rPr lang="es-ES" dirty="0"/>
              <a:t>Algunas consideraciones a tener en cuenta para desarrollar una óptima y eficaz estructura son:</a:t>
            </a:r>
          </a:p>
          <a:p>
            <a:r>
              <a:rPr lang="es-ES" dirty="0"/>
              <a:t>Las actuaciones de marca principal tienen un papel muy importante sobre el resto de sub-marcas.</a:t>
            </a:r>
          </a:p>
          <a:p>
            <a:r>
              <a:rPr lang="es-ES" dirty="0"/>
              <a:t>Las Submarcas mantienen una relación con la principal, determinando el modelo de arquitectura de marca según las funcionalidades y recursos de estas.</a:t>
            </a:r>
          </a:p>
          <a:p>
            <a:r>
              <a:rPr lang="es-ES" dirty="0"/>
              <a:t>Existen 4 modelos según la relación entre los dos tipos de marca: el modelo monolítico, el endosado, el de marcas independientes o el híbrido.</a:t>
            </a:r>
          </a:p>
          <a:p>
            <a:r>
              <a:rPr lang="es-ES" dirty="0"/>
              <a:t>La creación de nuevas submarcas y  marcas secundarias debe contemplar los criterios y la dirección estratégica de la marca principal.</a:t>
            </a:r>
          </a:p>
          <a:p>
            <a:r>
              <a:rPr lang="es-ES" dirty="0"/>
              <a:t>La relación de las submarcas  con la principal debe ser coherente para que las audiencias perciban claridad y orden.</a:t>
            </a:r>
          </a:p>
          <a:p>
            <a:endParaRPr lang="es-CL" dirty="0"/>
          </a:p>
        </p:txBody>
      </p:sp>
      <p:cxnSp>
        <p:nvCxnSpPr>
          <p:cNvPr id="4" name="3 Conector recto"/>
          <p:cNvCxnSpPr/>
          <p:nvPr/>
        </p:nvCxnSpPr>
        <p:spPr>
          <a:xfrm>
            <a:off x="683568" y="1340768"/>
            <a:ext cx="792088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18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En conclusión….</a:t>
            </a:r>
            <a:endParaRPr lang="es-CL" dirty="0"/>
          </a:p>
        </p:txBody>
      </p:sp>
      <p:sp>
        <p:nvSpPr>
          <p:cNvPr id="3" name="2 Marcador de contenido"/>
          <p:cNvSpPr>
            <a:spLocks noGrp="1"/>
          </p:cNvSpPr>
          <p:nvPr>
            <p:ph idx="1"/>
          </p:nvPr>
        </p:nvSpPr>
        <p:spPr>
          <a:xfrm>
            <a:off x="457200" y="1600200"/>
            <a:ext cx="6923112" cy="4525963"/>
          </a:xfrm>
        </p:spPr>
        <p:txBody>
          <a:bodyPr>
            <a:normAutofit fontScale="85000" lnSpcReduction="10000"/>
          </a:bodyPr>
          <a:lstStyle/>
          <a:p>
            <a:r>
              <a:rPr lang="es-ES" dirty="0"/>
              <a:t>Una </a:t>
            </a:r>
            <a:r>
              <a:rPr lang="es-ES" b="1" dirty="0"/>
              <a:t>sub-marca</a:t>
            </a:r>
            <a:r>
              <a:rPr lang="es-ES" dirty="0"/>
              <a:t> se utiliza para dirigirse un target distinto o cambiar de mercado, manteniendo el poder de  </a:t>
            </a:r>
            <a:r>
              <a:rPr lang="es-ES" b="1" dirty="0"/>
              <a:t>marca</a:t>
            </a:r>
            <a:r>
              <a:rPr lang="es-ES" dirty="0"/>
              <a:t> principal </a:t>
            </a:r>
            <a:r>
              <a:rPr lang="es-ES" b="1" dirty="0"/>
              <a:t>como</a:t>
            </a:r>
            <a:r>
              <a:rPr lang="es-ES" dirty="0"/>
              <a:t> aval. </a:t>
            </a:r>
            <a:r>
              <a:rPr lang="es-ES" dirty="0" err="1"/>
              <a:t>Dolca</a:t>
            </a:r>
            <a:r>
              <a:rPr lang="es-ES" dirty="0"/>
              <a:t> de </a:t>
            </a:r>
            <a:r>
              <a:rPr lang="es-ES" dirty="0" err="1"/>
              <a:t>Nescafe</a:t>
            </a:r>
            <a:endParaRPr lang="es-ES" dirty="0"/>
          </a:p>
          <a:p>
            <a:r>
              <a:rPr lang="es-ES" dirty="0"/>
              <a:t>la </a:t>
            </a:r>
            <a:r>
              <a:rPr lang="es-ES" b="1" dirty="0"/>
              <a:t>sub-marca</a:t>
            </a:r>
            <a:r>
              <a:rPr lang="es-ES" dirty="0"/>
              <a:t> es una marca con características distintas a la marca principal pero </a:t>
            </a:r>
            <a:r>
              <a:rPr lang="es-ES" b="1" dirty="0"/>
              <a:t>que</a:t>
            </a:r>
            <a:r>
              <a:rPr lang="es-ES" dirty="0"/>
              <a:t> mantiene coherencia con ella. Por </a:t>
            </a:r>
            <a:r>
              <a:rPr lang="es-ES" b="1" dirty="0"/>
              <a:t>ejemplo</a:t>
            </a:r>
            <a:r>
              <a:rPr lang="es-ES" dirty="0"/>
              <a:t>, Google es la marca principal </a:t>
            </a:r>
            <a:r>
              <a:rPr lang="es-ES" b="1" dirty="0"/>
              <a:t>que</a:t>
            </a:r>
            <a:r>
              <a:rPr lang="es-ES" dirty="0"/>
              <a:t> abarca las </a:t>
            </a:r>
            <a:r>
              <a:rPr lang="es-ES" b="1" dirty="0"/>
              <a:t>sub-marcas</a:t>
            </a:r>
            <a:r>
              <a:rPr lang="es-ES" dirty="0"/>
              <a:t> Google Drive, Google Calendar, etc.</a:t>
            </a:r>
            <a:endParaRPr lang="es-CL" dirty="0"/>
          </a:p>
          <a:p>
            <a:endParaRPr lang="es-CL" dirty="0"/>
          </a:p>
        </p:txBody>
      </p:sp>
      <p:cxnSp>
        <p:nvCxnSpPr>
          <p:cNvPr id="5" name="4 Conector recto"/>
          <p:cNvCxnSpPr/>
          <p:nvPr/>
        </p:nvCxnSpPr>
        <p:spPr>
          <a:xfrm>
            <a:off x="1835696" y="1196752"/>
            <a:ext cx="554461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Resultado de imagen de dolca de nescafe">
            <a:extLst>
              <a:ext uri="{FF2B5EF4-FFF2-40B4-BE49-F238E27FC236}">
                <a16:creationId xmlns:a16="http://schemas.microsoft.com/office/drawing/2014/main" id="{FA1F1B14-DDBF-B20A-A873-46BCC410E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740" y="1844824"/>
            <a:ext cx="16383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6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91264" cy="1301006"/>
          </a:xfrm>
        </p:spPr>
        <p:txBody>
          <a:bodyPr/>
          <a:lstStyle/>
          <a:p>
            <a:r>
              <a:rPr lang="es-ES" dirty="0"/>
              <a:t>Marca Principal y Sub Marcas</a:t>
            </a:r>
            <a:endParaRPr lang="es-CL" dirty="0"/>
          </a:p>
        </p:txBody>
      </p:sp>
      <p:sp>
        <p:nvSpPr>
          <p:cNvPr id="3" name="2 Marcador de contenido"/>
          <p:cNvSpPr>
            <a:spLocks noGrp="1"/>
          </p:cNvSpPr>
          <p:nvPr>
            <p:ph idx="1"/>
          </p:nvPr>
        </p:nvSpPr>
        <p:spPr>
          <a:xfrm>
            <a:off x="457200" y="980728"/>
            <a:ext cx="8291264" cy="5145435"/>
          </a:xfrm>
        </p:spPr>
        <p:txBody>
          <a:bodyPr>
            <a:normAutofit/>
          </a:bodyPr>
          <a:lstStyle/>
          <a:p>
            <a:pPr marL="0" indent="0">
              <a:buNone/>
            </a:pPr>
            <a:endParaRPr lang="es-ES" sz="2000" dirty="0"/>
          </a:p>
          <a:p>
            <a:pPr marL="0" indent="0">
              <a:buNone/>
            </a:pPr>
            <a:r>
              <a:rPr lang="es-ES" sz="2000" dirty="0"/>
              <a:t>Por ejemplo, </a:t>
            </a:r>
            <a:r>
              <a:rPr lang="es-ES" sz="2000" b="1" dirty="0"/>
              <a:t>Google es la marca principal que abarca las sub-marcas Google Drive, Google Calendar, etc.</a:t>
            </a:r>
            <a:r>
              <a:rPr lang="es-ES" sz="2000" dirty="0"/>
              <a:t> </a:t>
            </a:r>
            <a:r>
              <a:rPr lang="es-ES" sz="2000" b="1" dirty="0"/>
              <a:t>Apple usa también este sistema para sus </a:t>
            </a:r>
            <a:r>
              <a:rPr lang="es-ES" sz="2000" b="1" dirty="0" err="1"/>
              <a:t>submarcas</a:t>
            </a:r>
            <a:r>
              <a:rPr lang="es-ES" sz="2000" b="1" dirty="0"/>
              <a:t>: iPhone, iPad, </a:t>
            </a:r>
            <a:r>
              <a:rPr lang="es-ES" sz="2000" b="1" dirty="0" err="1"/>
              <a:t>iMac</a:t>
            </a:r>
            <a:r>
              <a:rPr lang="es-ES" sz="2000" b="1" dirty="0"/>
              <a:t>, </a:t>
            </a:r>
            <a:r>
              <a:rPr lang="es-ES" sz="2000" b="1" dirty="0" err="1"/>
              <a:t>etc</a:t>
            </a:r>
            <a:endParaRPr lang="es-CL" sz="2000" dirty="0"/>
          </a:p>
          <a:p>
            <a:pPr marL="0" indent="0">
              <a:buNone/>
            </a:pPr>
            <a:endParaRPr lang="es-ES" sz="2000" dirty="0"/>
          </a:p>
          <a:p>
            <a:pPr marL="0" indent="0">
              <a:buNone/>
            </a:pPr>
            <a:endParaRPr lang="es-ES" sz="2000" dirty="0"/>
          </a:p>
          <a:p>
            <a:pPr marL="0" indent="0">
              <a:buNone/>
            </a:pPr>
            <a:endParaRPr lang="es-ES" sz="2000" dirty="0"/>
          </a:p>
          <a:p>
            <a:pPr marL="0" indent="0">
              <a:buNone/>
            </a:pPr>
            <a:endParaRPr lang="es-ES" sz="2000" dirty="0"/>
          </a:p>
          <a:p>
            <a:pPr marL="0" indent="0">
              <a:buNone/>
            </a:pPr>
            <a:endParaRPr lang="es-ES" sz="2000" dirty="0"/>
          </a:p>
        </p:txBody>
      </p:sp>
      <p:pic>
        <p:nvPicPr>
          <p:cNvPr id="4" name="Picture 2" descr="Submarca Goog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068960"/>
            <a:ext cx="8946249" cy="306153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36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147248" cy="1301006"/>
          </a:xfrm>
        </p:spPr>
        <p:txBody>
          <a:bodyPr/>
          <a:lstStyle/>
          <a:p>
            <a:r>
              <a:rPr lang="es-ES" dirty="0"/>
              <a:t>Ejemplos de Submarcas</a:t>
            </a:r>
            <a:endParaRPr lang="es-CL" dirty="0"/>
          </a:p>
        </p:txBody>
      </p:sp>
      <p:sp>
        <p:nvSpPr>
          <p:cNvPr id="3" name="2 Marcador de contenido"/>
          <p:cNvSpPr>
            <a:spLocks noGrp="1"/>
          </p:cNvSpPr>
          <p:nvPr>
            <p:ph idx="1"/>
          </p:nvPr>
        </p:nvSpPr>
        <p:spPr>
          <a:xfrm>
            <a:off x="251520" y="980728"/>
            <a:ext cx="8229600" cy="4525963"/>
          </a:xfrm>
        </p:spPr>
        <p:txBody>
          <a:bodyPr/>
          <a:lstStyle/>
          <a:p>
            <a:pPr marL="0" indent="0">
              <a:buNone/>
            </a:pPr>
            <a:r>
              <a:rPr lang="es-ES" sz="2400" dirty="0"/>
              <a:t>Ford lanza al mercado dos sub marcas Mustang y Bronco</a:t>
            </a:r>
            <a:endParaRPr lang="es-CL" sz="2400" dirty="0"/>
          </a:p>
        </p:txBody>
      </p:sp>
      <p:pic>
        <p:nvPicPr>
          <p:cNvPr id="2050" name="Picture 2" descr="Ford - Moto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578" y="1692972"/>
            <a:ext cx="3312368" cy="2649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NDAU - 10 DE JULIO DE 2022: Detalle del antiguo Ford Mustang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382546"/>
            <a:ext cx="3953333" cy="23588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Ford Bronco Llega a Europa Anuncio 20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329061"/>
            <a:ext cx="4193461" cy="2358822"/>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421755" y="2555612"/>
            <a:ext cx="1670842" cy="369332"/>
          </a:xfrm>
          <a:prstGeom prst="rect">
            <a:avLst/>
          </a:prstGeom>
          <a:noFill/>
        </p:spPr>
        <p:txBody>
          <a:bodyPr wrap="none" rtlCol="0">
            <a:spAutoFit/>
          </a:bodyPr>
          <a:lstStyle/>
          <a:p>
            <a:r>
              <a:rPr lang="es-ES" b="1" dirty="0"/>
              <a:t>Marca Principal</a:t>
            </a:r>
            <a:endParaRPr lang="es-CL" b="1" dirty="0"/>
          </a:p>
        </p:txBody>
      </p:sp>
      <p:cxnSp>
        <p:nvCxnSpPr>
          <p:cNvPr id="8" name="7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1403648" y="3017919"/>
            <a:ext cx="1944216"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851920" y="3861048"/>
            <a:ext cx="1411156" cy="369332"/>
          </a:xfrm>
          <a:prstGeom prst="rect">
            <a:avLst/>
          </a:prstGeom>
          <a:noFill/>
        </p:spPr>
        <p:txBody>
          <a:bodyPr wrap="none" rtlCol="0">
            <a:spAutoFit/>
          </a:bodyPr>
          <a:lstStyle/>
          <a:p>
            <a:r>
              <a:rPr lang="es-ES" b="1" u="sng" dirty="0"/>
              <a:t>Sub - Marcas</a:t>
            </a:r>
            <a:endParaRPr lang="es-CL" b="1" u="sng" dirty="0"/>
          </a:p>
        </p:txBody>
      </p:sp>
    </p:spTree>
    <p:extLst>
      <p:ext uri="{BB962C8B-B14F-4D97-AF65-F5344CB8AC3E}">
        <p14:creationId xmlns:p14="http://schemas.microsoft.com/office/powerpoint/2010/main" val="83414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60648"/>
            <a:ext cx="8928992" cy="1156990"/>
          </a:xfrm>
        </p:spPr>
        <p:txBody>
          <a:bodyPr>
            <a:noAutofit/>
          </a:bodyPr>
          <a:lstStyle/>
          <a:p>
            <a:r>
              <a:rPr lang="es-ES" sz="3600" dirty="0"/>
              <a:t>Apalancamiento de las asociaciones de  Submarcas para construir el valor capital de la marca</a:t>
            </a:r>
            <a:endParaRPr lang="es-CL" sz="3600" dirty="0"/>
          </a:p>
        </p:txBody>
      </p:sp>
      <p:sp>
        <p:nvSpPr>
          <p:cNvPr id="3" name="2 Marcador de contenido"/>
          <p:cNvSpPr>
            <a:spLocks noGrp="1"/>
          </p:cNvSpPr>
          <p:nvPr>
            <p:ph idx="1"/>
          </p:nvPr>
        </p:nvSpPr>
        <p:spPr/>
        <p:txBody>
          <a:bodyPr>
            <a:normAutofit fontScale="70000" lnSpcReduction="20000"/>
          </a:bodyPr>
          <a:lstStyle/>
          <a:p>
            <a:pPr marL="0" indent="0">
              <a:buNone/>
            </a:pPr>
            <a:r>
              <a:rPr lang="es-CL" b="1" dirty="0"/>
              <a:t>¿Qué es la </a:t>
            </a:r>
            <a:r>
              <a:rPr lang="es-CL" b="1" dirty="0" err="1"/>
              <a:t>submarca</a:t>
            </a:r>
            <a:r>
              <a:rPr lang="es-CL" b="1" dirty="0"/>
              <a:t>?</a:t>
            </a:r>
          </a:p>
          <a:p>
            <a:r>
              <a:rPr lang="es-ES" dirty="0"/>
              <a:t>La </a:t>
            </a:r>
            <a:r>
              <a:rPr lang="es-ES" dirty="0" err="1"/>
              <a:t>submarca</a:t>
            </a:r>
            <a:r>
              <a:rPr lang="es-ES" dirty="0"/>
              <a:t> es la creación de una marca subsidiaria o secundaria por parte de una marca principal. Estas empresas suelen crearse para </a:t>
            </a:r>
            <a:r>
              <a:rPr lang="es-ES" dirty="0">
                <a:highlight>
                  <a:srgbClr val="FFFF00"/>
                </a:highlight>
              </a:rPr>
              <a:t>atraer a nuevos públicos</a:t>
            </a:r>
            <a:r>
              <a:rPr lang="es-ES" dirty="0"/>
              <a:t>. La marca subsidiaria o Sub Marca  es diferente de la empresa principal, pero sigue vinculada a ella. Las Sub Marca pueden tener sus propias normas, identidad corporativa, </a:t>
            </a:r>
            <a:r>
              <a:rPr lang="es-ES" dirty="0">
                <a:hlinkClick r:id="rId2"/>
              </a:rPr>
              <a:t>logotipo</a:t>
            </a:r>
            <a:r>
              <a:rPr lang="es-ES" dirty="0"/>
              <a:t>, etc., o pueden reflejar la identidad de la marca principal.</a:t>
            </a:r>
          </a:p>
          <a:p>
            <a:r>
              <a:rPr lang="es-ES" dirty="0"/>
              <a:t>El beneficio de las Sub Marca es un mayor reconocimiento de la marca principal. Además, las sub-marcas ayudan a establecer la lealtad a la empresa de la que proceden. Los consumidores confían en la marca principal y, por tanto, es más probable que compren los productos de la empresa secundaria. Por ejemplo, Apple y sus productos iPhone, iPad y iPod: la gente conoce bien a Apple y confía en su calidad, por lo que compra productos de marcas subsidiarias sin dudarlo.</a:t>
            </a:r>
          </a:p>
          <a:p>
            <a:pPr marL="0" indent="0">
              <a:buNone/>
            </a:pPr>
            <a:endParaRPr lang="es-CL" dirty="0"/>
          </a:p>
        </p:txBody>
      </p:sp>
      <p:cxnSp>
        <p:nvCxnSpPr>
          <p:cNvPr id="5" name="4 Conector recto"/>
          <p:cNvCxnSpPr/>
          <p:nvPr/>
        </p:nvCxnSpPr>
        <p:spPr>
          <a:xfrm>
            <a:off x="683568" y="155679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20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Ejemplos de sub-marcas</a:t>
            </a:r>
            <a:br>
              <a:rPr lang="es-ES" b="1" dirty="0"/>
            </a:br>
            <a:endParaRPr lang="es-CL" dirty="0"/>
          </a:p>
        </p:txBody>
      </p:sp>
      <p:sp>
        <p:nvSpPr>
          <p:cNvPr id="3" name="2 Marcador de contenido"/>
          <p:cNvSpPr>
            <a:spLocks noGrp="1"/>
          </p:cNvSpPr>
          <p:nvPr>
            <p:ph idx="1"/>
          </p:nvPr>
        </p:nvSpPr>
        <p:spPr/>
        <p:txBody>
          <a:bodyPr>
            <a:normAutofit fontScale="62500" lnSpcReduction="20000"/>
          </a:bodyPr>
          <a:lstStyle/>
          <a:p>
            <a:r>
              <a:rPr lang="es-ES" dirty="0"/>
              <a:t>Las sub-marcas son herramientas poderosas para que los vendedores lleven la marca principal a un nivel completamente nuevo y atraigan a un público nuevo. De este modo, una empresa no abandona su negocio principal, sino que además abre otros nuevos basados en él. He aquí algunos ejemplos famosos de </a:t>
            </a:r>
            <a:r>
              <a:rPr lang="es-ES" dirty="0" err="1"/>
              <a:t>submarcas</a:t>
            </a:r>
            <a:r>
              <a:rPr lang="es-ES" dirty="0"/>
              <a:t>:</a:t>
            </a:r>
          </a:p>
          <a:p>
            <a:r>
              <a:rPr lang="es-ES" dirty="0"/>
              <a:t>Toyota – </a:t>
            </a:r>
            <a:r>
              <a:rPr lang="es-ES" dirty="0" err="1"/>
              <a:t>Prius</a:t>
            </a:r>
            <a:endParaRPr lang="es-ES" dirty="0"/>
          </a:p>
          <a:p>
            <a:r>
              <a:rPr lang="es-ES" dirty="0">
                <a:hlinkClick r:id="rId2"/>
              </a:rPr>
              <a:t>Microsoft</a:t>
            </a:r>
            <a:r>
              <a:rPr lang="es-ES" dirty="0"/>
              <a:t> – Xbox</a:t>
            </a:r>
          </a:p>
          <a:p>
            <a:r>
              <a:rPr lang="es-ES" dirty="0"/>
              <a:t>Lenovo – </a:t>
            </a:r>
            <a:r>
              <a:rPr lang="es-ES" dirty="0" err="1"/>
              <a:t>Legion</a:t>
            </a:r>
            <a:endParaRPr lang="es-ES" dirty="0"/>
          </a:p>
          <a:p>
            <a:r>
              <a:rPr lang="es-ES" dirty="0"/>
              <a:t>Samsung – Galaxy</a:t>
            </a:r>
          </a:p>
          <a:p>
            <a:r>
              <a:rPr lang="es-ES" dirty="0"/>
              <a:t>Amazon – Alexa</a:t>
            </a:r>
          </a:p>
          <a:p>
            <a:r>
              <a:rPr lang="es-ES" dirty="0">
                <a:hlinkClick r:id="rId3"/>
              </a:rPr>
              <a:t>Apple</a:t>
            </a:r>
            <a:r>
              <a:rPr lang="es-ES" dirty="0"/>
              <a:t> – iPhone</a:t>
            </a:r>
          </a:p>
          <a:p>
            <a:r>
              <a:rPr lang="es-ES" dirty="0"/>
              <a:t>Philips – </a:t>
            </a:r>
            <a:r>
              <a:rPr lang="es-ES" dirty="0" err="1"/>
              <a:t>Sonicare</a:t>
            </a:r>
            <a:endParaRPr lang="es-ES" dirty="0"/>
          </a:p>
          <a:p>
            <a:pPr marL="0" indent="0">
              <a:buNone/>
            </a:pPr>
            <a:r>
              <a:rPr lang="es-ES" dirty="0"/>
              <a:t>Los productos subsidiarios de estas empresas son tan conocidos como la marca principal. Han reforzado la credibilidad de la firma y han aumentado su popularidad.</a:t>
            </a:r>
          </a:p>
          <a:p>
            <a:endParaRPr lang="es-CL" dirty="0"/>
          </a:p>
        </p:txBody>
      </p:sp>
      <p:cxnSp>
        <p:nvCxnSpPr>
          <p:cNvPr id="4" name="3 Conector recto"/>
          <p:cNvCxnSpPr/>
          <p:nvPr/>
        </p:nvCxnSpPr>
        <p:spPr>
          <a:xfrm>
            <a:off x="683568" y="980728"/>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45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547459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p:txBody>
          <a:bodyPr>
            <a:normAutofit fontScale="90000"/>
          </a:bodyPr>
          <a:lstStyle/>
          <a:p>
            <a:r>
              <a:rPr lang="es-ES" b="1" dirty="0"/>
              <a:t>¿Para qué sirven las sub-marcas?</a:t>
            </a:r>
            <a:br>
              <a:rPr lang="es-ES" b="1" dirty="0"/>
            </a:br>
            <a:endParaRPr lang="es-CL" dirty="0"/>
          </a:p>
        </p:txBody>
      </p:sp>
      <p:cxnSp>
        <p:nvCxnSpPr>
          <p:cNvPr id="6" name="5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48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¿Para qué sirven las sub-marcas?</a:t>
            </a:r>
            <a:br>
              <a:rPr lang="es-ES" b="1" dirty="0"/>
            </a:br>
            <a:endParaRPr lang="es-CL" dirty="0"/>
          </a:p>
        </p:txBody>
      </p:sp>
      <p:sp>
        <p:nvSpPr>
          <p:cNvPr id="3" name="2 Marcador de contenido"/>
          <p:cNvSpPr>
            <a:spLocks noGrp="1"/>
          </p:cNvSpPr>
          <p:nvPr>
            <p:ph idx="1"/>
          </p:nvPr>
        </p:nvSpPr>
        <p:spPr/>
        <p:txBody>
          <a:bodyPr>
            <a:normAutofit fontScale="70000" lnSpcReduction="20000"/>
          </a:bodyPr>
          <a:lstStyle/>
          <a:p>
            <a:pPr>
              <a:buFont typeface="Wingdings" panose="05000000000000000000" pitchFamily="2" charset="2"/>
              <a:buChar char="Ø"/>
            </a:pPr>
            <a:r>
              <a:rPr lang="es-ES" dirty="0"/>
              <a:t>Las sub-marcas se utilizan para diferenciar los productos. Por ejemplo, Toyota tiene una marca subsidiaria llamada </a:t>
            </a:r>
            <a:r>
              <a:rPr lang="es-ES" dirty="0">
                <a:highlight>
                  <a:srgbClr val="FFFF00"/>
                </a:highlight>
              </a:rPr>
              <a:t>Tundra </a:t>
            </a:r>
            <a:r>
              <a:rPr lang="es-ES" dirty="0"/>
              <a:t>(camionetas). El cliente recuerda ese nombre y lo asocia con Toyota.</a:t>
            </a:r>
          </a:p>
          <a:p>
            <a:pPr>
              <a:buFont typeface="Wingdings" panose="05000000000000000000" pitchFamily="2" charset="2"/>
              <a:buChar char="Ø"/>
            </a:pPr>
            <a:r>
              <a:rPr lang="es-ES" dirty="0"/>
              <a:t>Es más probable que el público compre otros productos de la marca matriz si los asocia con la </a:t>
            </a:r>
            <a:r>
              <a:rPr lang="es-ES" dirty="0" err="1"/>
              <a:t>sub-marca</a:t>
            </a:r>
            <a:r>
              <a:rPr lang="es-ES" dirty="0"/>
              <a:t>. Por ejemplo, a un cliente le gusta el </a:t>
            </a:r>
            <a:r>
              <a:rPr lang="es-ES" dirty="0">
                <a:highlight>
                  <a:srgbClr val="FFFF00"/>
                </a:highlight>
              </a:rPr>
              <a:t>Big Mac de McDonald’s </a:t>
            </a:r>
            <a:r>
              <a:rPr lang="es-ES" dirty="0"/>
              <a:t>y decide probar otra hamburguesa. Es más probable que el cliente opte por una de las hamburguesas de McDonald’s porque ya sabe lo que puede esperar de esa empresa.</a:t>
            </a:r>
          </a:p>
          <a:p>
            <a:pPr>
              <a:buFont typeface="Wingdings" panose="05000000000000000000" pitchFamily="2" charset="2"/>
              <a:buChar char="Ø"/>
            </a:pPr>
            <a:r>
              <a:rPr lang="es-ES" dirty="0"/>
              <a:t>Una sub-marca también puede utilizarse para explorar nuevos nichos de mercado. Sony lo hizo creando un producto </a:t>
            </a:r>
            <a:r>
              <a:rPr lang="es-ES" dirty="0" err="1">
                <a:highlight>
                  <a:srgbClr val="FFFF00"/>
                </a:highlight>
              </a:rPr>
              <a:t>Playstation</a:t>
            </a:r>
            <a:r>
              <a:rPr lang="es-ES" dirty="0">
                <a:highlight>
                  <a:srgbClr val="FFFF00"/>
                </a:highlight>
              </a:rPr>
              <a:t> </a:t>
            </a:r>
            <a:r>
              <a:rPr lang="es-ES" dirty="0"/>
              <a:t>para un público de jugadores. Esto aumentó la prevalencia de Sony y aumentó el alcance de la empresa.</a:t>
            </a:r>
          </a:p>
          <a:p>
            <a:endParaRPr lang="es-CL" dirty="0"/>
          </a:p>
        </p:txBody>
      </p:sp>
      <p:cxnSp>
        <p:nvCxnSpPr>
          <p:cNvPr id="5" name="4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13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Aprendizaje de la clase de hoy</a:t>
            </a:r>
            <a:endParaRPr lang="es-CL" dirty="0"/>
          </a:p>
        </p:txBody>
      </p:sp>
      <p:sp>
        <p:nvSpPr>
          <p:cNvPr id="3" name="2 Marcador de contenido"/>
          <p:cNvSpPr>
            <a:spLocks noGrp="1"/>
          </p:cNvSpPr>
          <p:nvPr>
            <p:ph idx="1"/>
          </p:nvPr>
        </p:nvSpPr>
        <p:spPr/>
        <p:txBody>
          <a:bodyPr/>
          <a:lstStyle/>
          <a:p>
            <a:r>
              <a:rPr lang="es-ES" dirty="0"/>
              <a:t>Conocer el rol de las marcas secundarias</a:t>
            </a:r>
          </a:p>
          <a:p>
            <a:r>
              <a:rPr lang="es-ES" dirty="0"/>
              <a:t>La importancia de marcas secundarias</a:t>
            </a:r>
          </a:p>
          <a:p>
            <a:r>
              <a:rPr lang="es-ES" dirty="0"/>
              <a:t>Ejemplos de marcas secundarias</a:t>
            </a:r>
          </a:p>
          <a:p>
            <a:r>
              <a:rPr lang="es-ES" dirty="0"/>
              <a:t>Marcas blancas como concepto</a:t>
            </a:r>
          </a:p>
          <a:p>
            <a:r>
              <a:rPr lang="es-ES" dirty="0"/>
              <a:t>Rol de las marcas blancas</a:t>
            </a:r>
          </a:p>
          <a:p>
            <a:r>
              <a:rPr lang="es-ES" dirty="0"/>
              <a:t>Ejemplos marcas blancas</a:t>
            </a:r>
            <a:endParaRPr lang="es-CL" dirty="0"/>
          </a:p>
        </p:txBody>
      </p:sp>
      <p:cxnSp>
        <p:nvCxnSpPr>
          <p:cNvPr id="4" name="3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1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¿Es la sub-marca siempre el movimiento correcto?</a:t>
            </a:r>
            <a:br>
              <a:rPr lang="es-ES" b="1" dirty="0"/>
            </a:br>
            <a:endParaRPr lang="es-CL" dirty="0"/>
          </a:p>
        </p:txBody>
      </p:sp>
      <p:sp>
        <p:nvSpPr>
          <p:cNvPr id="3" name="2 Marcador de contenido"/>
          <p:cNvSpPr>
            <a:spLocks noGrp="1"/>
          </p:cNvSpPr>
          <p:nvPr>
            <p:ph idx="1"/>
          </p:nvPr>
        </p:nvSpPr>
        <p:spPr/>
        <p:txBody>
          <a:bodyPr>
            <a:normAutofit fontScale="85000" lnSpcReduction="20000"/>
          </a:bodyPr>
          <a:lstStyle/>
          <a:p>
            <a:pPr>
              <a:buFont typeface="Wingdings" panose="05000000000000000000" pitchFamily="2" charset="2"/>
              <a:buChar char="Ø"/>
            </a:pPr>
            <a:r>
              <a:rPr lang="es-ES" dirty="0"/>
              <a:t>La sub-marca tiene muchas ventajas, pero hay que tener en cuenta que no funciona para todas las empresas. Las empresas con filiales gastan mucho dinero en el mantenimiento y el crecimiento de la marca. Además, existe el riesgo de que la sub-marca se pierda a la sombra de la empresa principal.</a:t>
            </a:r>
          </a:p>
          <a:p>
            <a:pPr>
              <a:buFont typeface="Wingdings" panose="05000000000000000000" pitchFamily="2" charset="2"/>
              <a:buChar char="Ø"/>
            </a:pPr>
            <a:r>
              <a:rPr lang="es-ES" dirty="0"/>
              <a:t>Asimismo, las ventajas de la marca principal pueden verse anuladas por los problemas de la filial. Si no tiene la calidad necesaria para gestionar todas las divisiones de la empresa, puede haber problemas en alguna de ellas. Todo esto afectará a la credibilidad de la marca principal.</a:t>
            </a:r>
          </a:p>
          <a:p>
            <a:endParaRPr lang="es-CL" dirty="0"/>
          </a:p>
        </p:txBody>
      </p:sp>
      <p:cxnSp>
        <p:nvCxnSpPr>
          <p:cNvPr id="4" name="3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29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t>¿Cuándo crear sub-marcas?</a:t>
            </a:r>
            <a:br>
              <a:rPr lang="es-CL" b="1" dirty="0"/>
            </a:br>
            <a:endParaRPr lang="es-CL" dirty="0"/>
          </a:p>
        </p:txBody>
      </p:sp>
      <p:sp>
        <p:nvSpPr>
          <p:cNvPr id="3" name="2 Marcador de contenido"/>
          <p:cNvSpPr>
            <a:spLocks noGrp="1"/>
          </p:cNvSpPr>
          <p:nvPr>
            <p:ph idx="1"/>
          </p:nvPr>
        </p:nvSpPr>
        <p:spPr/>
        <p:txBody>
          <a:bodyPr>
            <a:normAutofit fontScale="62500" lnSpcReduction="20000"/>
          </a:bodyPr>
          <a:lstStyle/>
          <a:p>
            <a:pPr marL="0" indent="0">
              <a:buNone/>
            </a:pPr>
            <a:r>
              <a:rPr lang="es-ES" dirty="0"/>
              <a:t>¿Cómo saber cuándo crear una sub-marca y cuándo crear simplemente una nueva empresa independiente? ¿O incluso una nueva empresa? .</a:t>
            </a:r>
          </a:p>
          <a:p>
            <a:pPr marL="0" indent="0">
              <a:buNone/>
            </a:pPr>
            <a:r>
              <a:rPr lang="es-ES" dirty="0"/>
              <a:t>He aquí algunas preguntas que, al responderlas, le ayudarán a determinar qué camino debe tomar. Si la respuesta a todas estas preguntas es afirmativa, es el momento de crear una sub-marca. De lo contrario, vale la pena pensar en un re-</a:t>
            </a:r>
            <a:r>
              <a:rPr lang="es-ES" dirty="0" err="1"/>
              <a:t>branding</a:t>
            </a:r>
            <a:r>
              <a:rPr lang="es-ES" dirty="0"/>
              <a:t> o en una nueva marca.</a:t>
            </a:r>
          </a:p>
          <a:p>
            <a:pPr>
              <a:buFont typeface="Wingdings" panose="05000000000000000000" pitchFamily="2" charset="2"/>
              <a:buChar char="Ø"/>
            </a:pPr>
            <a:r>
              <a:rPr lang="es-ES" dirty="0"/>
              <a:t>¿Se dirige la sub-marca a una parte de su público actual?</a:t>
            </a:r>
          </a:p>
          <a:p>
            <a:pPr>
              <a:buFont typeface="Wingdings" panose="05000000000000000000" pitchFamily="2" charset="2"/>
              <a:buChar char="Ø"/>
            </a:pPr>
            <a:r>
              <a:rPr lang="es-ES" dirty="0"/>
              <a:t>¿Podrá la sub-marca cubrir las mismas necesidades que su marca principal?</a:t>
            </a:r>
          </a:p>
          <a:p>
            <a:pPr>
              <a:buFont typeface="Wingdings" panose="05000000000000000000" pitchFamily="2" charset="2"/>
              <a:buChar char="Ø"/>
            </a:pPr>
            <a:r>
              <a:rPr lang="es-ES" dirty="0"/>
              <a:t>¿Refuerza la sub-marca su marca principal?</a:t>
            </a:r>
          </a:p>
          <a:p>
            <a:pPr>
              <a:buFont typeface="Wingdings" panose="05000000000000000000" pitchFamily="2" charset="2"/>
              <a:buChar char="Ø"/>
            </a:pPr>
            <a:r>
              <a:rPr lang="es-ES" dirty="0"/>
              <a:t>¿Recibirá su sub-marca más publicidad o promoción que sus otros productos principales?</a:t>
            </a:r>
          </a:p>
          <a:p>
            <a:pPr>
              <a:buFont typeface="Wingdings" panose="05000000000000000000" pitchFamily="2" charset="2"/>
              <a:buChar char="Ø"/>
            </a:pPr>
            <a:r>
              <a:rPr lang="es-ES" dirty="0"/>
              <a:t>En función de las respuestas, podrá evaluar sus opciones y tomar una decisión sobre la sub-marca.</a:t>
            </a:r>
          </a:p>
          <a:p>
            <a:endParaRPr lang="es-CL" dirty="0"/>
          </a:p>
        </p:txBody>
      </p:sp>
      <p:cxnSp>
        <p:nvCxnSpPr>
          <p:cNvPr id="4" name="3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03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¿Cómo se crea una sub-marca?</a:t>
            </a:r>
            <a:br>
              <a:rPr lang="es-ES" b="1" dirty="0"/>
            </a:br>
            <a:endParaRPr lang="es-CL" dirty="0"/>
          </a:p>
        </p:txBody>
      </p:sp>
      <p:sp>
        <p:nvSpPr>
          <p:cNvPr id="3" name="2 Marcador de contenido"/>
          <p:cNvSpPr>
            <a:spLocks noGrp="1"/>
          </p:cNvSpPr>
          <p:nvPr>
            <p:ph idx="1"/>
          </p:nvPr>
        </p:nvSpPr>
        <p:spPr/>
        <p:txBody>
          <a:bodyPr>
            <a:normAutofit fontScale="85000" lnSpcReduction="20000"/>
          </a:bodyPr>
          <a:lstStyle/>
          <a:p>
            <a:pPr marL="0" indent="0">
              <a:buNone/>
            </a:pPr>
            <a:r>
              <a:rPr lang="es-ES" dirty="0"/>
              <a:t>Una empresa con sub-marcas puede obtener buenos resultados si utiliza las estrategias adecuadas. Pero ¿cómo se crea un estilo único para una sub-marca? Hay que encajar la dirección de la empresa, encontrar sus características y crear una fórmula de sub-marca equilibrada.</a:t>
            </a:r>
          </a:p>
          <a:p>
            <a:pPr marL="0" indent="0">
              <a:buNone/>
            </a:pPr>
            <a:r>
              <a:rPr lang="es-ES" dirty="0">
                <a:highlight>
                  <a:srgbClr val="FFFF00"/>
                </a:highlight>
              </a:rPr>
              <a:t>Planificar cuidadosamente la estrategia y asegurarse de que se sabe cómo se posicionará esta organización en el mercado reducirá la confusión tanto para sus clientes como para sus empleados</a:t>
            </a:r>
            <a:r>
              <a:rPr lang="es-ES" dirty="0"/>
              <a:t>. Cuanto más fuerte sea el concepto de su marca, más sostenible será la organización</a:t>
            </a:r>
          </a:p>
          <a:p>
            <a:endParaRPr lang="es-CL" dirty="0"/>
          </a:p>
        </p:txBody>
      </p:sp>
      <p:cxnSp>
        <p:nvCxnSpPr>
          <p:cNvPr id="4" name="3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54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E1EA8-D19A-473F-B673-731FBD594BAB}"/>
              </a:ext>
            </a:extLst>
          </p:cNvPr>
          <p:cNvSpPr>
            <a:spLocks noGrp="1"/>
          </p:cNvSpPr>
          <p:nvPr>
            <p:ph type="title"/>
          </p:nvPr>
        </p:nvSpPr>
        <p:spPr/>
        <p:txBody>
          <a:bodyPr/>
          <a:lstStyle/>
          <a:p>
            <a:r>
              <a:rPr lang="es-MX" dirty="0"/>
              <a:t>Marcas Secundarias</a:t>
            </a:r>
            <a:endParaRPr lang="es-CL" dirty="0"/>
          </a:p>
        </p:txBody>
      </p:sp>
      <p:sp>
        <p:nvSpPr>
          <p:cNvPr id="4" name="Rectangle 1">
            <a:extLst>
              <a:ext uri="{FF2B5EF4-FFF2-40B4-BE49-F238E27FC236}">
                <a16:creationId xmlns:a16="http://schemas.microsoft.com/office/drawing/2014/main" id="{81950E48-AA96-427F-B650-8D58C0A342CD}"/>
              </a:ext>
            </a:extLst>
          </p:cNvPr>
          <p:cNvSpPr>
            <a:spLocks noGrp="1" noChangeArrowheads="1"/>
          </p:cNvSpPr>
          <p:nvPr>
            <p:ph idx="1"/>
          </p:nvPr>
        </p:nvSpPr>
        <p:spPr bwMode="auto">
          <a:xfrm>
            <a:off x="457200" y="1739526"/>
            <a:ext cx="864852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Definición:</a:t>
            </a:r>
            <a:r>
              <a:rPr kumimoji="0" lang="es-CL" altLang="es-CL" sz="1800" b="0" i="0" u="none" strike="noStrike" cap="none" normalizeH="0" baseline="0" dirty="0">
                <a:ln>
                  <a:noFill/>
                </a:ln>
                <a:solidFill>
                  <a:schemeClr val="tx1"/>
                </a:solidFill>
                <a:effectLst/>
                <a:latin typeface="Arial" panose="020B0604020202020204" pitchFamily="34" charset="0"/>
              </a:rPr>
              <a:t> Son marcas que derivan de una marca madre pero tienen mayor</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0" i="0" u="none" strike="noStrike" cap="none" normalizeH="0" baseline="0" dirty="0">
                <a:ln>
                  <a:noFill/>
                </a:ln>
                <a:solidFill>
                  <a:schemeClr val="tx1"/>
                </a:solidFill>
                <a:effectLst/>
                <a:latin typeface="Arial" panose="020B0604020202020204" pitchFamily="34" charset="0"/>
              </a:rPr>
              <a:t> autonomía en su identidad, posicionamiento y comunicación.</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Propósito:</a:t>
            </a:r>
            <a:r>
              <a:rPr kumimoji="0" lang="es-CL" altLang="es-CL" sz="1800" b="0" i="0" u="none" strike="noStrike" cap="none" normalizeH="0" baseline="0" dirty="0">
                <a:ln>
                  <a:noFill/>
                </a:ln>
                <a:solidFill>
                  <a:schemeClr val="tx1"/>
                </a:solidFill>
                <a:effectLst/>
                <a:latin typeface="Arial" panose="020B0604020202020204" pitchFamily="34" charset="0"/>
              </a:rPr>
              <a:t> Permiten diversificar la oferta en mercados distintos o con propuestas</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0" i="0" u="none" strike="noStrike" cap="none" normalizeH="0" baseline="0" dirty="0">
                <a:ln>
                  <a:noFill/>
                </a:ln>
                <a:solidFill>
                  <a:schemeClr val="tx1"/>
                </a:solidFill>
                <a:effectLst/>
                <a:latin typeface="Arial" panose="020B0604020202020204" pitchFamily="34" charset="0"/>
              </a:rPr>
              <a:t> muy diferenciadas.</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Ejemplo:</a:t>
            </a:r>
            <a:r>
              <a:rPr kumimoji="0" lang="es-CL" altLang="es-CL" sz="1800" b="0" i="0" u="none" strike="noStrike" cap="none" normalizeH="0" baseline="0" dirty="0">
                <a:ln>
                  <a:noFill/>
                </a:ln>
                <a:solidFill>
                  <a:schemeClr val="tx1"/>
                </a:solidFill>
                <a:effectLst/>
                <a:latin typeface="Arial" panose="020B0604020202020204" pitchFamily="34" charset="0"/>
              </a:rPr>
              <a:t> </a:t>
            </a:r>
            <a:r>
              <a:rPr kumimoji="0" lang="es-CL" altLang="es-CL" sz="1800" b="0" i="1" u="none" strike="noStrike" cap="none" normalizeH="0" baseline="0" dirty="0" err="1">
                <a:ln>
                  <a:noFill/>
                </a:ln>
                <a:solidFill>
                  <a:schemeClr val="tx1"/>
                </a:solidFill>
                <a:effectLst/>
                <a:latin typeface="Arial" panose="020B0604020202020204" pitchFamily="34" charset="0"/>
              </a:rPr>
              <a:t>Scion</a:t>
            </a:r>
            <a:r>
              <a:rPr kumimoji="0" lang="es-CL" altLang="es-CL" sz="1800" b="0" i="0" u="none" strike="noStrike" cap="none" normalizeH="0" baseline="0" dirty="0">
                <a:ln>
                  <a:noFill/>
                </a:ln>
                <a:solidFill>
                  <a:schemeClr val="tx1"/>
                </a:solidFill>
                <a:effectLst/>
                <a:latin typeface="Arial" panose="020B0604020202020204" pitchFamily="34" charset="0"/>
              </a:rPr>
              <a:t> fue una marca secundaria de Toyota, dirigida a un público joven,</a:t>
            </a: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0" i="0" u="none" strike="noStrike" cap="none" normalizeH="0" baseline="0" dirty="0">
                <a:ln>
                  <a:noFill/>
                </a:ln>
                <a:solidFill>
                  <a:schemeClr val="tx1"/>
                </a:solidFill>
                <a:effectLst/>
                <a:latin typeface="Arial" panose="020B0604020202020204" pitchFamily="34" charset="0"/>
              </a:rPr>
              <a:t> con una identidad completamente distinta.</a:t>
            </a:r>
          </a:p>
          <a:p>
            <a:pPr marL="0" marR="0" lvl="0" indent="0" algn="l" defTabSz="914400" rtl="0" eaLnBrk="0" fontAlgn="base" latinLnBrk="0" hangingPunct="0">
              <a:lnSpc>
                <a:spcPct val="100000"/>
              </a:lnSpc>
              <a:spcBef>
                <a:spcPct val="0"/>
              </a:spcBef>
              <a:spcAft>
                <a:spcPct val="0"/>
              </a:spcAft>
              <a:buClrTx/>
              <a:buSz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s-CL" altLang="es-CL" sz="1800" b="1" i="0" u="none" strike="noStrike" cap="none" normalizeH="0" baseline="0" dirty="0">
                <a:ln>
                  <a:noFill/>
                </a:ln>
                <a:solidFill>
                  <a:schemeClr val="tx1"/>
                </a:solidFill>
                <a:effectLst/>
                <a:latin typeface="Arial" panose="020B0604020202020204" pitchFamily="34" charset="0"/>
              </a:rPr>
              <a:t>Características clave:</a:t>
            </a:r>
          </a:p>
          <a:p>
            <a:pPr marL="0" marR="0" lvl="0" indent="0" algn="l" defTabSz="914400" rtl="0" eaLnBrk="0" fontAlgn="base" latinLnBrk="0" hangingPunct="0">
              <a:lnSpc>
                <a:spcPct val="100000"/>
              </a:lnSpc>
              <a:spcBef>
                <a:spcPct val="0"/>
              </a:spcBef>
              <a:spcAft>
                <a:spcPct val="0"/>
              </a:spcAft>
              <a:buClrTx/>
              <a:buSzTx/>
              <a:buNone/>
              <a:tabLst/>
            </a:pPr>
            <a:r>
              <a:rPr lang="es-CL" altLang="es-CL" sz="1800" b="1" dirty="0">
                <a:latin typeface="Arial" panose="020B0604020202020204" pitchFamily="34" charset="0"/>
              </a:rPr>
              <a:t>Poseen una Identidad Propia</a:t>
            </a:r>
            <a:endParaRPr kumimoji="0" lang="es-CL" altLang="es-CL"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Wingdings" panose="05000000000000000000" pitchFamily="2" charset="2"/>
              <a:buChar char="ü"/>
            </a:pPr>
            <a:r>
              <a:rPr kumimoji="0" lang="es-CL" altLang="es-CL" sz="1800" b="0" i="0" u="none" strike="noStrike" cap="none" normalizeH="0" baseline="0" dirty="0">
                <a:ln>
                  <a:noFill/>
                </a:ln>
                <a:solidFill>
                  <a:schemeClr val="tx1"/>
                </a:solidFill>
                <a:effectLst/>
                <a:latin typeface="Arial" panose="020B0604020202020204" pitchFamily="34" charset="0"/>
              </a:rPr>
              <a:t>Pueden tener logotipos, mensajes y valores propios.</a:t>
            </a:r>
          </a:p>
          <a:p>
            <a:pPr eaLnBrk="0" fontAlgn="base" hangingPunct="0">
              <a:spcBef>
                <a:spcPct val="0"/>
              </a:spcBef>
              <a:spcAft>
                <a:spcPct val="0"/>
              </a:spcAft>
              <a:buFont typeface="Wingdings" panose="05000000000000000000" pitchFamily="2" charset="2"/>
              <a:buChar char="ü"/>
            </a:pPr>
            <a:r>
              <a:rPr kumimoji="0" lang="es-CL" altLang="es-CL" sz="1800" b="0" i="0" u="none" strike="noStrike" cap="none" normalizeH="0" baseline="0" dirty="0">
                <a:ln>
                  <a:noFill/>
                </a:ln>
                <a:solidFill>
                  <a:schemeClr val="tx1"/>
                </a:solidFill>
                <a:effectLst/>
                <a:latin typeface="Arial" panose="020B0604020202020204" pitchFamily="34" charset="0"/>
              </a:rPr>
              <a:t>No siempre hacen referencia directa a la marca madre.</a:t>
            </a:r>
          </a:p>
          <a:p>
            <a:pPr eaLnBrk="0" fontAlgn="base" hangingPunct="0">
              <a:spcBef>
                <a:spcPct val="0"/>
              </a:spcBef>
              <a:spcAft>
                <a:spcPct val="0"/>
              </a:spcAft>
              <a:buFont typeface="Wingdings" panose="05000000000000000000" pitchFamily="2" charset="2"/>
              <a:buChar char="ü"/>
            </a:pPr>
            <a:r>
              <a:rPr kumimoji="0" lang="es-CL" altLang="es-CL" sz="1800" b="0" i="0" u="none" strike="noStrike" cap="none" normalizeH="0" baseline="0" dirty="0">
                <a:ln>
                  <a:noFill/>
                </a:ln>
                <a:solidFill>
                  <a:schemeClr val="tx1"/>
                </a:solidFill>
                <a:effectLst/>
                <a:latin typeface="Arial" panose="020B0604020202020204" pitchFamily="34" charset="0"/>
              </a:rPr>
              <a:t>Se usan en arquitecturas de marca como el modelo de marcas independientes.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pic>
        <p:nvPicPr>
          <p:cNvPr id="9" name="Picture 5" descr="2016 Scion tC goes out with tuner flair: racy final edition for New ...">
            <a:extLst>
              <a:ext uri="{FF2B5EF4-FFF2-40B4-BE49-F238E27FC236}">
                <a16:creationId xmlns:a16="http://schemas.microsoft.com/office/drawing/2014/main" id="{C40ABF55-E261-4AD6-83F9-883B04EF09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789040"/>
            <a:ext cx="1024056" cy="64430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47571BFF-6F7B-4E3F-8F4D-5042D1BE159C}"/>
              </a:ext>
            </a:extLst>
          </p:cNvPr>
          <p:cNvSpPr txBox="1"/>
          <p:nvPr/>
        </p:nvSpPr>
        <p:spPr>
          <a:xfrm>
            <a:off x="2286000" y="6084004"/>
            <a:ext cx="4572000" cy="369332"/>
          </a:xfrm>
          <a:prstGeom prst="rect">
            <a:avLst/>
          </a:prstGeom>
          <a:noFill/>
        </p:spPr>
        <p:txBody>
          <a:bodyPr wrap="square">
            <a:spAutoFit/>
          </a:bodyPr>
          <a:lstStyle/>
          <a:p>
            <a:r>
              <a:rPr lang="es-CL" dirty="0"/>
              <a:t>https://youtu.be/piX4zR2K_TM</a:t>
            </a:r>
          </a:p>
        </p:txBody>
      </p:sp>
      <p:cxnSp>
        <p:nvCxnSpPr>
          <p:cNvPr id="11" name="3 Conector recto">
            <a:extLst>
              <a:ext uri="{FF2B5EF4-FFF2-40B4-BE49-F238E27FC236}">
                <a16:creationId xmlns:a16="http://schemas.microsoft.com/office/drawing/2014/main" id="{2B5A6328-5C1E-476C-9F51-5682116F0121}"/>
              </a:ext>
            </a:extLst>
          </p:cNvPr>
          <p:cNvCxnSpPr/>
          <p:nvPr/>
        </p:nvCxnSpPr>
        <p:spPr>
          <a:xfrm>
            <a:off x="683568" y="1124744"/>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85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9132-2B4D-47B6-81E7-61FA3C7CB6B3}"/>
              </a:ext>
            </a:extLst>
          </p:cNvPr>
          <p:cNvSpPr>
            <a:spLocks noGrp="1"/>
          </p:cNvSpPr>
          <p:nvPr>
            <p:ph type="title"/>
          </p:nvPr>
        </p:nvSpPr>
        <p:spPr/>
        <p:txBody>
          <a:bodyPr>
            <a:normAutofit fontScale="90000"/>
          </a:bodyPr>
          <a:lstStyle/>
          <a:p>
            <a:r>
              <a:rPr lang="es-CL" dirty="0"/>
              <a:t>Objetivos estratégicos de las marcas secundarias</a:t>
            </a:r>
          </a:p>
        </p:txBody>
      </p:sp>
      <p:sp>
        <p:nvSpPr>
          <p:cNvPr id="3" name="Marcador de contenido 2">
            <a:extLst>
              <a:ext uri="{FF2B5EF4-FFF2-40B4-BE49-F238E27FC236}">
                <a16:creationId xmlns:a16="http://schemas.microsoft.com/office/drawing/2014/main" id="{DAA82D50-F95F-41F5-8DA1-99E0CED795F6}"/>
              </a:ext>
            </a:extLst>
          </p:cNvPr>
          <p:cNvSpPr>
            <a:spLocks noGrp="1"/>
          </p:cNvSpPr>
          <p:nvPr>
            <p:ph idx="1"/>
          </p:nvPr>
        </p:nvSpPr>
        <p:spPr/>
        <p:txBody>
          <a:bodyPr>
            <a:normAutofit fontScale="55000" lnSpcReduction="20000"/>
          </a:bodyPr>
          <a:lstStyle/>
          <a:p>
            <a:pPr marL="0" indent="0">
              <a:buNone/>
            </a:pPr>
            <a:r>
              <a:rPr lang="es-MX" b="1" dirty="0"/>
              <a:t>Acceder a nuevos segmentos de mercado:</a:t>
            </a:r>
            <a:r>
              <a:rPr lang="es-MX" dirty="0"/>
              <a:t> Permiten llegar a públicos con necesidades, gustos o presupuestos distintos sin alterar la imagen de la marca principal. Por ejemplo, Toyota creó </a:t>
            </a:r>
            <a:r>
              <a:rPr lang="es-MX" i="1" dirty="0"/>
              <a:t>Lexus</a:t>
            </a:r>
            <a:r>
              <a:rPr lang="es-MX" dirty="0"/>
              <a:t> para competir en el segmento de lujo.</a:t>
            </a:r>
          </a:p>
          <a:p>
            <a:pPr marL="0" indent="0">
              <a:buNone/>
            </a:pPr>
            <a:r>
              <a:rPr lang="es-MX" b="1" dirty="0"/>
              <a:t>Combatir a la competencia:</a:t>
            </a:r>
            <a:r>
              <a:rPr lang="es-MX" dirty="0"/>
              <a:t> Se usan para quitar cuota de mercado a competidores directos, incluso en rangos de precios más bajos. Esta táctica se conoce como </a:t>
            </a:r>
            <a:r>
              <a:rPr lang="es-MX" i="1" dirty="0"/>
              <a:t>canibalismo controlado</a:t>
            </a:r>
            <a:r>
              <a:rPr lang="es-MX" dirty="0"/>
              <a:t>.</a:t>
            </a:r>
          </a:p>
          <a:p>
            <a:pPr marL="0" indent="0">
              <a:buNone/>
            </a:pPr>
            <a:r>
              <a:rPr lang="es-MX" b="1" dirty="0">
                <a:effectLst/>
              </a:rPr>
              <a:t>Proteger la marca madre:</a:t>
            </a:r>
            <a:r>
              <a:rPr lang="es-MX" dirty="0">
                <a:effectLst/>
              </a:rPr>
              <a:t> Si el nuevo producto tiene un riesgo reputacional o es muy diferente, se lanza con una marca secundaria para evitar que afecte la percepción de la marca principal.</a:t>
            </a:r>
          </a:p>
          <a:p>
            <a:pPr marL="0" indent="0">
              <a:buNone/>
            </a:pPr>
            <a:r>
              <a:rPr lang="es-MX" b="1" dirty="0"/>
              <a:t>Adaptarse a cambios económicos o sociales:</a:t>
            </a:r>
            <a:r>
              <a:rPr lang="es-MX" dirty="0"/>
              <a:t> En momentos de crisis o transformación del mercado, las marcas secundarias permiten reaccionar con agilidad sin comprometer la estructura principal. Ejemplo marcas de Cigarrillos en periodo de crisis económica lanzan marcas de menor valor.</a:t>
            </a:r>
          </a:p>
          <a:p>
            <a:pPr marL="0" indent="0">
              <a:buNone/>
            </a:pPr>
            <a:r>
              <a:rPr lang="es-MX" b="1" dirty="0">
                <a:effectLst/>
              </a:rPr>
              <a:t>Explorar nuevas categorías o territorios:</a:t>
            </a:r>
            <a:r>
              <a:rPr lang="es-MX" dirty="0">
                <a:effectLst/>
              </a:rPr>
              <a:t> Cuando una empresa quiere entrar en un sector diferente (por ejemplo, una marca de ropa que lanza cosméticos), puede hacerlo con una marca secundaria para construir una identidad específica.</a:t>
            </a:r>
          </a:p>
          <a:p>
            <a:pPr marL="0" indent="0">
              <a:buNone/>
            </a:pPr>
            <a:endParaRPr lang="es-CL" dirty="0"/>
          </a:p>
        </p:txBody>
      </p:sp>
      <p:cxnSp>
        <p:nvCxnSpPr>
          <p:cNvPr id="4" name="3 Conector recto">
            <a:extLst>
              <a:ext uri="{FF2B5EF4-FFF2-40B4-BE49-F238E27FC236}">
                <a16:creationId xmlns:a16="http://schemas.microsoft.com/office/drawing/2014/main" id="{A52ED21D-C480-4CFB-BE1F-070329A4983A}"/>
              </a:ext>
            </a:extLst>
          </p:cNvPr>
          <p:cNvCxnSpPr/>
          <p:nvPr/>
        </p:nvCxnSpPr>
        <p:spPr>
          <a:xfrm>
            <a:off x="683568" y="141277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54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BF92-51E2-43FB-AC87-6FC15F2A7120}"/>
              </a:ext>
            </a:extLst>
          </p:cNvPr>
          <p:cNvSpPr>
            <a:spLocks noGrp="1"/>
          </p:cNvSpPr>
          <p:nvPr>
            <p:ph type="title"/>
          </p:nvPr>
        </p:nvSpPr>
        <p:spPr/>
        <p:txBody>
          <a:bodyPr/>
          <a:lstStyle/>
          <a:p>
            <a:r>
              <a:rPr lang="es-CL" dirty="0"/>
              <a:t>Beneficios clave</a:t>
            </a:r>
          </a:p>
        </p:txBody>
      </p:sp>
      <p:sp>
        <p:nvSpPr>
          <p:cNvPr id="4" name="Rectangle 1">
            <a:extLst>
              <a:ext uri="{FF2B5EF4-FFF2-40B4-BE49-F238E27FC236}">
                <a16:creationId xmlns:a16="http://schemas.microsoft.com/office/drawing/2014/main" id="{F2216E31-8687-4072-B966-1FA1EACCC984}"/>
              </a:ext>
            </a:extLst>
          </p:cNvPr>
          <p:cNvSpPr>
            <a:spLocks noGrp="1" noChangeArrowheads="1"/>
          </p:cNvSpPr>
          <p:nvPr>
            <p:ph idx="1"/>
          </p:nvPr>
        </p:nvSpPr>
        <p:spPr bwMode="auto">
          <a:xfrm>
            <a:off x="457200" y="2986019"/>
            <a:ext cx="72507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 typeface="Wingdings" panose="05000000000000000000" pitchFamily="2" charset="2"/>
              <a:buChar char="Ø"/>
            </a:pPr>
            <a:r>
              <a:rPr kumimoji="0" lang="es-CL" altLang="es-CL" sz="1800" b="1" i="0" u="none" strike="noStrike" cap="none" normalizeH="0" baseline="0" dirty="0">
                <a:ln>
                  <a:noFill/>
                </a:ln>
                <a:solidFill>
                  <a:schemeClr val="tx1"/>
                </a:solidFill>
                <a:effectLst/>
                <a:latin typeface="Arial" panose="020B0604020202020204" pitchFamily="34" charset="0"/>
              </a:rPr>
              <a:t>Flexibilidad en comunicación y diseño.</a:t>
            </a:r>
          </a:p>
          <a:p>
            <a:pPr eaLnBrk="0" fontAlgn="base" hangingPunct="0">
              <a:spcBef>
                <a:spcPct val="0"/>
              </a:spcBef>
              <a:spcAft>
                <a:spcPct val="0"/>
              </a:spcAft>
              <a:buFont typeface="Wingdings" panose="05000000000000000000" pitchFamily="2" charset="2"/>
              <a:buChar char="Ø"/>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Wingdings" panose="05000000000000000000" pitchFamily="2" charset="2"/>
              <a:buChar char="Ø"/>
            </a:pPr>
            <a:r>
              <a:rPr kumimoji="0" lang="es-CL" altLang="es-CL" sz="1800" b="1" i="0" u="none" strike="noStrike" cap="none" normalizeH="0" baseline="0" dirty="0">
                <a:ln>
                  <a:noFill/>
                </a:ln>
                <a:solidFill>
                  <a:schemeClr val="tx1"/>
                </a:solidFill>
                <a:effectLst/>
                <a:latin typeface="Arial" panose="020B0604020202020204" pitchFamily="34" charset="0"/>
              </a:rPr>
              <a:t>Menor riesgo reputacional.</a:t>
            </a:r>
          </a:p>
          <a:p>
            <a:pPr eaLnBrk="0" fontAlgn="base" hangingPunct="0">
              <a:spcBef>
                <a:spcPct val="0"/>
              </a:spcBef>
              <a:spcAft>
                <a:spcPct val="0"/>
              </a:spcAft>
              <a:buFont typeface="Wingdings" panose="05000000000000000000" pitchFamily="2" charset="2"/>
              <a:buChar char="Ø"/>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Wingdings" panose="05000000000000000000" pitchFamily="2" charset="2"/>
              <a:buChar char="Ø"/>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 typeface="Wingdings" panose="05000000000000000000" pitchFamily="2" charset="2"/>
              <a:buChar char="Ø"/>
            </a:pPr>
            <a:r>
              <a:rPr kumimoji="0" lang="es-CL" altLang="es-CL" sz="1800" b="1" i="0" u="none" strike="noStrike" cap="none" normalizeH="0" baseline="0" dirty="0">
                <a:ln>
                  <a:noFill/>
                </a:ln>
                <a:solidFill>
                  <a:schemeClr val="tx1"/>
                </a:solidFill>
                <a:effectLst/>
                <a:latin typeface="Arial" panose="020B0604020202020204" pitchFamily="34" charset="0"/>
              </a:rPr>
              <a:t>Capacidad de experimentar con nuevos modelos de negocio.</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cxnSp>
        <p:nvCxnSpPr>
          <p:cNvPr id="5" name="3 Conector recto">
            <a:extLst>
              <a:ext uri="{FF2B5EF4-FFF2-40B4-BE49-F238E27FC236}">
                <a16:creationId xmlns:a16="http://schemas.microsoft.com/office/drawing/2014/main" id="{B91B4E06-6603-4795-913E-3A57623483FA}"/>
              </a:ext>
            </a:extLst>
          </p:cNvPr>
          <p:cNvCxnSpPr/>
          <p:nvPr/>
        </p:nvCxnSpPr>
        <p:spPr>
          <a:xfrm>
            <a:off x="683568" y="1124744"/>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17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6A5F7-6D38-511A-2311-9BE035EFCABE}"/>
              </a:ext>
            </a:extLst>
          </p:cNvPr>
          <p:cNvSpPr>
            <a:spLocks noGrp="1"/>
          </p:cNvSpPr>
          <p:nvPr>
            <p:ph type="title"/>
          </p:nvPr>
        </p:nvSpPr>
        <p:spPr/>
        <p:txBody>
          <a:bodyPr/>
          <a:lstStyle/>
          <a:p>
            <a:r>
              <a:rPr lang="es-CL" dirty="0"/>
              <a:t>Ejemplos de Marcas Secundarias</a:t>
            </a:r>
          </a:p>
        </p:txBody>
      </p:sp>
      <p:pic>
        <p:nvPicPr>
          <p:cNvPr id="10" name="Imagen 9">
            <a:extLst>
              <a:ext uri="{FF2B5EF4-FFF2-40B4-BE49-F238E27FC236}">
                <a16:creationId xmlns:a16="http://schemas.microsoft.com/office/drawing/2014/main" id="{FBCFDA17-0A7B-22A5-1A5E-199E994D5D0C}"/>
              </a:ext>
            </a:extLst>
          </p:cNvPr>
          <p:cNvPicPr>
            <a:picLocks noChangeAspect="1"/>
          </p:cNvPicPr>
          <p:nvPr/>
        </p:nvPicPr>
        <p:blipFill>
          <a:blip r:embed="rId2"/>
          <a:stretch>
            <a:fillRect/>
          </a:stretch>
        </p:blipFill>
        <p:spPr>
          <a:xfrm>
            <a:off x="458350" y="1844824"/>
            <a:ext cx="8423183" cy="3096343"/>
          </a:xfrm>
          <a:prstGeom prst="rect">
            <a:avLst/>
          </a:prstGeom>
        </p:spPr>
      </p:pic>
    </p:spTree>
    <p:extLst>
      <p:ext uri="{BB962C8B-B14F-4D97-AF65-F5344CB8AC3E}">
        <p14:creationId xmlns:p14="http://schemas.microsoft.com/office/powerpoint/2010/main" val="1307834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EC5A2-567A-4C3F-A1CA-8C39EDD7AD8F}"/>
              </a:ext>
            </a:extLst>
          </p:cNvPr>
          <p:cNvSpPr>
            <a:spLocks noGrp="1"/>
          </p:cNvSpPr>
          <p:nvPr>
            <p:ph type="title"/>
          </p:nvPr>
        </p:nvSpPr>
        <p:spPr/>
        <p:txBody>
          <a:bodyPr>
            <a:normAutofit fontScale="90000"/>
          </a:bodyPr>
          <a:lstStyle/>
          <a:p>
            <a:r>
              <a:rPr lang="es-MX" dirty="0"/>
              <a:t>Diferencia entre Submarcas y marcas secundarias</a:t>
            </a:r>
            <a:endParaRPr lang="es-CL" dirty="0"/>
          </a:p>
        </p:txBody>
      </p:sp>
      <p:graphicFrame>
        <p:nvGraphicFramePr>
          <p:cNvPr id="4" name="Marcador de contenido 3">
            <a:extLst>
              <a:ext uri="{FF2B5EF4-FFF2-40B4-BE49-F238E27FC236}">
                <a16:creationId xmlns:a16="http://schemas.microsoft.com/office/drawing/2014/main" id="{9E8FD5F2-596E-43EA-954D-43B9338836A0}"/>
              </a:ext>
            </a:extLst>
          </p:cNvPr>
          <p:cNvGraphicFramePr>
            <a:graphicFrameLocks noGrp="1"/>
          </p:cNvGraphicFramePr>
          <p:nvPr>
            <p:ph idx="1"/>
            <p:extLst>
              <p:ext uri="{D42A27DB-BD31-4B8C-83A1-F6EECF244321}">
                <p14:modId xmlns:p14="http://schemas.microsoft.com/office/powerpoint/2010/main" val="929954013"/>
              </p:ext>
            </p:extLst>
          </p:nvPr>
        </p:nvGraphicFramePr>
        <p:xfrm>
          <a:off x="467544" y="2674461"/>
          <a:ext cx="8219256" cy="2407920"/>
        </p:xfrm>
        <a:graphic>
          <a:graphicData uri="http://schemas.openxmlformats.org/drawingml/2006/table">
            <a:tbl>
              <a:tblPr/>
              <a:tblGrid>
                <a:gridCol w="2732856">
                  <a:extLst>
                    <a:ext uri="{9D8B030D-6E8A-4147-A177-3AD203B41FA5}">
                      <a16:colId xmlns:a16="http://schemas.microsoft.com/office/drawing/2014/main" val="3095070559"/>
                    </a:ext>
                  </a:extLst>
                </a:gridCol>
                <a:gridCol w="2743200">
                  <a:extLst>
                    <a:ext uri="{9D8B030D-6E8A-4147-A177-3AD203B41FA5}">
                      <a16:colId xmlns:a16="http://schemas.microsoft.com/office/drawing/2014/main" val="1422570058"/>
                    </a:ext>
                  </a:extLst>
                </a:gridCol>
                <a:gridCol w="2743200">
                  <a:extLst>
                    <a:ext uri="{9D8B030D-6E8A-4147-A177-3AD203B41FA5}">
                      <a16:colId xmlns:a16="http://schemas.microsoft.com/office/drawing/2014/main" val="1607226900"/>
                    </a:ext>
                  </a:extLst>
                </a:gridCol>
              </a:tblGrid>
              <a:tr h="0">
                <a:tc>
                  <a:txBody>
                    <a:bodyPr/>
                    <a:lstStyle/>
                    <a:p>
                      <a:r>
                        <a:rPr lang="es-CL" sz="2000" dirty="0">
                          <a:solidFill>
                            <a:srgbClr val="FF0000"/>
                          </a:solidFill>
                        </a:rPr>
                        <a:t>Aspecto</a:t>
                      </a:r>
                    </a:p>
                  </a:txBody>
                  <a:tcPr anchor="ctr">
                    <a:lnL>
                      <a:noFill/>
                    </a:lnL>
                    <a:lnR>
                      <a:noFill/>
                    </a:lnR>
                    <a:lnT>
                      <a:noFill/>
                    </a:lnT>
                    <a:lnB>
                      <a:noFill/>
                    </a:lnB>
                  </a:tcPr>
                </a:tc>
                <a:tc>
                  <a:txBody>
                    <a:bodyPr/>
                    <a:lstStyle/>
                    <a:p>
                      <a:r>
                        <a:rPr lang="es-CL" sz="2000" dirty="0">
                          <a:solidFill>
                            <a:srgbClr val="FF0000"/>
                          </a:solidFill>
                        </a:rPr>
                        <a:t>Submarca</a:t>
                      </a:r>
                    </a:p>
                  </a:txBody>
                  <a:tcPr anchor="ctr">
                    <a:lnL>
                      <a:noFill/>
                    </a:lnL>
                    <a:lnR>
                      <a:noFill/>
                    </a:lnR>
                    <a:lnT>
                      <a:noFill/>
                    </a:lnT>
                    <a:lnB>
                      <a:noFill/>
                    </a:lnB>
                  </a:tcPr>
                </a:tc>
                <a:tc>
                  <a:txBody>
                    <a:bodyPr/>
                    <a:lstStyle/>
                    <a:p>
                      <a:r>
                        <a:rPr lang="es-CL" sz="2000" dirty="0">
                          <a:solidFill>
                            <a:srgbClr val="FF0000"/>
                          </a:solidFill>
                        </a:rPr>
                        <a:t>Marca secundaria</a:t>
                      </a:r>
                    </a:p>
                  </a:txBody>
                  <a:tcPr anchor="ctr">
                    <a:lnL>
                      <a:noFill/>
                    </a:lnL>
                    <a:lnR>
                      <a:noFill/>
                    </a:lnR>
                    <a:lnT>
                      <a:noFill/>
                    </a:lnT>
                    <a:lnB>
                      <a:noFill/>
                    </a:lnB>
                  </a:tcPr>
                </a:tc>
                <a:extLst>
                  <a:ext uri="{0D108BD9-81ED-4DB2-BD59-A6C34878D82A}">
                    <a16:rowId xmlns:a16="http://schemas.microsoft.com/office/drawing/2014/main" val="1962734517"/>
                  </a:ext>
                </a:extLst>
              </a:tr>
              <a:tr h="0">
                <a:tc>
                  <a:txBody>
                    <a:bodyPr/>
                    <a:lstStyle/>
                    <a:p>
                      <a:r>
                        <a:rPr lang="es-CL"/>
                        <a:t>Relación con marca madre</a:t>
                      </a:r>
                    </a:p>
                  </a:txBody>
                  <a:tcPr anchor="ctr">
                    <a:lnL>
                      <a:noFill/>
                    </a:lnL>
                    <a:lnR>
                      <a:noFill/>
                    </a:lnR>
                    <a:lnT>
                      <a:noFill/>
                    </a:lnT>
                    <a:lnB>
                      <a:noFill/>
                    </a:lnB>
                  </a:tcPr>
                </a:tc>
                <a:tc>
                  <a:txBody>
                    <a:bodyPr/>
                    <a:lstStyle/>
                    <a:p>
                      <a:r>
                        <a:rPr lang="es-CL"/>
                        <a:t>Estrecha y visible</a:t>
                      </a:r>
                    </a:p>
                  </a:txBody>
                  <a:tcPr anchor="ctr">
                    <a:lnL>
                      <a:noFill/>
                    </a:lnL>
                    <a:lnR>
                      <a:noFill/>
                    </a:lnR>
                    <a:lnT>
                      <a:noFill/>
                    </a:lnT>
                    <a:lnB>
                      <a:noFill/>
                    </a:lnB>
                  </a:tcPr>
                </a:tc>
                <a:tc>
                  <a:txBody>
                    <a:bodyPr/>
                    <a:lstStyle/>
                    <a:p>
                      <a:r>
                        <a:rPr lang="es-CL"/>
                        <a:t>Más distante o autónoma</a:t>
                      </a:r>
                    </a:p>
                  </a:txBody>
                  <a:tcPr anchor="ctr">
                    <a:lnL>
                      <a:noFill/>
                    </a:lnL>
                    <a:lnR>
                      <a:noFill/>
                    </a:lnR>
                    <a:lnT>
                      <a:noFill/>
                    </a:lnT>
                    <a:lnB>
                      <a:noFill/>
                    </a:lnB>
                  </a:tcPr>
                </a:tc>
                <a:extLst>
                  <a:ext uri="{0D108BD9-81ED-4DB2-BD59-A6C34878D82A}">
                    <a16:rowId xmlns:a16="http://schemas.microsoft.com/office/drawing/2014/main" val="464272065"/>
                  </a:ext>
                </a:extLst>
              </a:tr>
              <a:tr h="0">
                <a:tc>
                  <a:txBody>
                    <a:bodyPr/>
                    <a:lstStyle/>
                    <a:p>
                      <a:r>
                        <a:rPr lang="es-CL"/>
                        <a:t>Identidad visual</a:t>
                      </a:r>
                    </a:p>
                  </a:txBody>
                  <a:tcPr anchor="ctr">
                    <a:lnL>
                      <a:noFill/>
                    </a:lnL>
                    <a:lnR>
                      <a:noFill/>
                    </a:lnR>
                    <a:lnT>
                      <a:noFill/>
                    </a:lnT>
                    <a:lnB>
                      <a:noFill/>
                    </a:lnB>
                  </a:tcPr>
                </a:tc>
                <a:tc>
                  <a:txBody>
                    <a:bodyPr/>
                    <a:lstStyle/>
                    <a:p>
                      <a:r>
                        <a:rPr lang="es-CL"/>
                        <a:t>Similar o compartida</a:t>
                      </a:r>
                    </a:p>
                  </a:txBody>
                  <a:tcPr anchor="ctr">
                    <a:lnL>
                      <a:noFill/>
                    </a:lnL>
                    <a:lnR>
                      <a:noFill/>
                    </a:lnR>
                    <a:lnT>
                      <a:noFill/>
                    </a:lnT>
                    <a:lnB>
                      <a:noFill/>
                    </a:lnB>
                  </a:tcPr>
                </a:tc>
                <a:tc>
                  <a:txBody>
                    <a:bodyPr/>
                    <a:lstStyle/>
                    <a:p>
                      <a:r>
                        <a:rPr lang="es-CL"/>
                        <a:t>Propia y diferenciada</a:t>
                      </a:r>
                    </a:p>
                  </a:txBody>
                  <a:tcPr anchor="ctr">
                    <a:lnL>
                      <a:noFill/>
                    </a:lnL>
                    <a:lnR>
                      <a:noFill/>
                    </a:lnR>
                    <a:lnT>
                      <a:noFill/>
                    </a:lnT>
                    <a:lnB>
                      <a:noFill/>
                    </a:lnB>
                  </a:tcPr>
                </a:tc>
                <a:extLst>
                  <a:ext uri="{0D108BD9-81ED-4DB2-BD59-A6C34878D82A}">
                    <a16:rowId xmlns:a16="http://schemas.microsoft.com/office/drawing/2014/main" val="513922528"/>
                  </a:ext>
                </a:extLst>
              </a:tr>
              <a:tr h="0">
                <a:tc>
                  <a:txBody>
                    <a:bodyPr/>
                    <a:lstStyle/>
                    <a:p>
                      <a:r>
                        <a:rPr lang="es-CL"/>
                        <a:t>Objetivo</a:t>
                      </a:r>
                    </a:p>
                  </a:txBody>
                  <a:tcPr anchor="ctr">
                    <a:lnL>
                      <a:noFill/>
                    </a:lnL>
                    <a:lnR>
                      <a:noFill/>
                    </a:lnR>
                    <a:lnT>
                      <a:noFill/>
                    </a:lnT>
                    <a:lnB>
                      <a:noFill/>
                    </a:lnB>
                  </a:tcPr>
                </a:tc>
                <a:tc>
                  <a:txBody>
                    <a:bodyPr/>
                    <a:lstStyle/>
                    <a:p>
                      <a:r>
                        <a:rPr lang="es-MX"/>
                        <a:t>Extensión de producto o segmento</a:t>
                      </a:r>
                    </a:p>
                  </a:txBody>
                  <a:tcPr anchor="ctr">
                    <a:lnL>
                      <a:noFill/>
                    </a:lnL>
                    <a:lnR>
                      <a:noFill/>
                    </a:lnR>
                    <a:lnT>
                      <a:noFill/>
                    </a:lnT>
                    <a:lnB>
                      <a:noFill/>
                    </a:lnB>
                  </a:tcPr>
                </a:tc>
                <a:tc>
                  <a:txBody>
                    <a:bodyPr/>
                    <a:lstStyle/>
                    <a:p>
                      <a:r>
                        <a:rPr lang="es-CL"/>
                        <a:t>Diversificación o nuevo mercado</a:t>
                      </a:r>
                    </a:p>
                  </a:txBody>
                  <a:tcPr anchor="ctr">
                    <a:lnL>
                      <a:noFill/>
                    </a:lnL>
                    <a:lnR>
                      <a:noFill/>
                    </a:lnR>
                    <a:lnT>
                      <a:noFill/>
                    </a:lnT>
                    <a:lnB>
                      <a:noFill/>
                    </a:lnB>
                  </a:tcPr>
                </a:tc>
                <a:extLst>
                  <a:ext uri="{0D108BD9-81ED-4DB2-BD59-A6C34878D82A}">
                    <a16:rowId xmlns:a16="http://schemas.microsoft.com/office/drawing/2014/main" val="57600520"/>
                  </a:ext>
                </a:extLst>
              </a:tr>
              <a:tr h="0">
                <a:tc>
                  <a:txBody>
                    <a:bodyPr/>
                    <a:lstStyle/>
                    <a:p>
                      <a:r>
                        <a:rPr lang="es-CL"/>
                        <a:t>Ejemplo</a:t>
                      </a:r>
                    </a:p>
                  </a:txBody>
                  <a:tcPr anchor="ctr">
                    <a:lnL>
                      <a:noFill/>
                    </a:lnL>
                    <a:lnR>
                      <a:noFill/>
                    </a:lnR>
                    <a:lnT>
                      <a:noFill/>
                    </a:lnT>
                    <a:lnB>
                      <a:noFill/>
                    </a:lnB>
                  </a:tcPr>
                </a:tc>
                <a:tc>
                  <a:txBody>
                    <a:bodyPr/>
                    <a:lstStyle/>
                    <a:p>
                      <a:r>
                        <a:rPr lang="es-CL"/>
                        <a:t>Gillette Venus</a:t>
                      </a:r>
                    </a:p>
                  </a:txBody>
                  <a:tcPr anchor="ctr">
                    <a:lnL>
                      <a:noFill/>
                    </a:lnL>
                    <a:lnR>
                      <a:noFill/>
                    </a:lnR>
                    <a:lnT>
                      <a:noFill/>
                    </a:lnT>
                    <a:lnB>
                      <a:noFill/>
                    </a:lnB>
                  </a:tcPr>
                </a:tc>
                <a:tc>
                  <a:txBody>
                    <a:bodyPr/>
                    <a:lstStyle/>
                    <a:p>
                      <a:r>
                        <a:rPr lang="es-CL" dirty="0"/>
                        <a:t>Lexus (marca secundaria de Toyota)</a:t>
                      </a:r>
                    </a:p>
                  </a:txBody>
                  <a:tcPr anchor="ctr">
                    <a:lnL>
                      <a:noFill/>
                    </a:lnL>
                    <a:lnR>
                      <a:noFill/>
                    </a:lnR>
                    <a:lnT>
                      <a:noFill/>
                    </a:lnT>
                    <a:lnB>
                      <a:noFill/>
                    </a:lnB>
                  </a:tcPr>
                </a:tc>
                <a:extLst>
                  <a:ext uri="{0D108BD9-81ED-4DB2-BD59-A6C34878D82A}">
                    <a16:rowId xmlns:a16="http://schemas.microsoft.com/office/drawing/2014/main" val="475772848"/>
                  </a:ext>
                </a:extLst>
              </a:tr>
            </a:tbl>
          </a:graphicData>
        </a:graphic>
      </p:graphicFrame>
      <p:cxnSp>
        <p:nvCxnSpPr>
          <p:cNvPr id="5" name="3 Conector recto">
            <a:extLst>
              <a:ext uri="{FF2B5EF4-FFF2-40B4-BE49-F238E27FC236}">
                <a16:creationId xmlns:a16="http://schemas.microsoft.com/office/drawing/2014/main" id="{D8FA60C1-73B4-49EE-A25A-43EC68C7141D}"/>
              </a:ext>
            </a:extLst>
          </p:cNvPr>
          <p:cNvCxnSpPr/>
          <p:nvPr/>
        </p:nvCxnSpPr>
        <p:spPr>
          <a:xfrm>
            <a:off x="683568" y="1484784"/>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081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Marcas Blancas</a:t>
            </a:r>
            <a:endParaRPr lang="es-CL" dirty="0"/>
          </a:p>
        </p:txBody>
      </p:sp>
      <p:pic>
        <p:nvPicPr>
          <p:cNvPr id="8194" name="Picture 2" descr="https://www.sic.gov.co/sites/default/files/images/marcas_blanca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050" y="1615281"/>
            <a:ext cx="6057900"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680573" y="1196752"/>
            <a:ext cx="3067891" cy="369332"/>
          </a:xfrm>
          <a:prstGeom prst="rect">
            <a:avLst/>
          </a:prstGeom>
        </p:spPr>
        <p:txBody>
          <a:bodyPr wrap="none">
            <a:spAutoFit/>
          </a:bodyPr>
          <a:lstStyle/>
          <a:p>
            <a:r>
              <a:rPr lang="es-CL" dirty="0"/>
              <a:t>https://youtu.be/b2NEopDdl7I</a:t>
            </a:r>
          </a:p>
        </p:txBody>
      </p:sp>
      <p:cxnSp>
        <p:nvCxnSpPr>
          <p:cNvPr id="7" name="6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94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Marcas Blancas</a:t>
            </a:r>
            <a:endParaRPr lang="es-CL" dirty="0"/>
          </a:p>
        </p:txBody>
      </p:sp>
      <p:sp>
        <p:nvSpPr>
          <p:cNvPr id="3" name="2 Marcador de contenido"/>
          <p:cNvSpPr>
            <a:spLocks noGrp="1"/>
          </p:cNvSpPr>
          <p:nvPr>
            <p:ph idx="1"/>
          </p:nvPr>
        </p:nvSpPr>
        <p:spPr/>
        <p:txBody>
          <a:bodyPr>
            <a:noAutofit/>
          </a:bodyPr>
          <a:lstStyle/>
          <a:p>
            <a:pPr marL="0" indent="0">
              <a:buNone/>
            </a:pPr>
            <a:r>
              <a:rPr lang="es-ES" sz="1600" b="1" u="sng" dirty="0"/>
              <a:t>Definición:</a:t>
            </a:r>
          </a:p>
          <a:p>
            <a:pPr marL="0" indent="0">
              <a:buNone/>
            </a:pPr>
            <a:r>
              <a:rPr lang="es-ES" sz="1600" dirty="0"/>
              <a:t>1.-La </a:t>
            </a:r>
            <a:r>
              <a:rPr lang="es-ES" sz="1600" b="1" u="sng" dirty="0">
                <a:hlinkClick r:id="rId2"/>
              </a:rPr>
              <a:t>marca</a:t>
            </a:r>
            <a:r>
              <a:rPr lang="es-ES" sz="1600" dirty="0"/>
              <a:t> blanca es una línea de productos genéricos que el minorista vende bajo su nombre. Es decir, estas mercancías se comercializan usualmente bajo el logo de un establecimiento comercial</a:t>
            </a:r>
          </a:p>
          <a:p>
            <a:pPr marL="0" indent="0">
              <a:buNone/>
            </a:pPr>
            <a:endParaRPr lang="es-ES" sz="1600" dirty="0"/>
          </a:p>
          <a:p>
            <a:pPr marL="0" indent="0">
              <a:buNone/>
            </a:pPr>
            <a:r>
              <a:rPr lang="es-ES" sz="1600" dirty="0"/>
              <a:t>2.-Se conocen como marcas blancas, aquellas marcas pertenecientes a supermercados, hipermercados, tiendas de descuento, o demás tiendas que con un precio inferior y un envase distinguido por el logotipo de su distribuidor ofrecen en la mayoría de los casos una calidad igual o discretamente parecida a la del producto líder. Dicho fenómeno aparece en diversas denominaciones, siendo las más conocidas las siguientes: marcas blancas, marcas propias del detallista, marcas de distribuidor, marcas de intermediario, “</a:t>
            </a:r>
            <a:r>
              <a:rPr lang="es-ES" sz="1600" dirty="0" err="1"/>
              <a:t>own</a:t>
            </a:r>
            <a:r>
              <a:rPr lang="es-ES" sz="1600" dirty="0"/>
              <a:t> </a:t>
            </a:r>
            <a:r>
              <a:rPr lang="es-ES" sz="1600" dirty="0" err="1"/>
              <a:t>labels</a:t>
            </a:r>
            <a:r>
              <a:rPr lang="es-ES" sz="1600" dirty="0"/>
              <a:t>”, “</a:t>
            </a:r>
            <a:r>
              <a:rPr lang="es-ES" sz="1600" dirty="0" err="1"/>
              <a:t>private</a:t>
            </a:r>
            <a:r>
              <a:rPr lang="es-ES" sz="1600" dirty="0"/>
              <a:t> </a:t>
            </a:r>
            <a:r>
              <a:rPr lang="es-ES" sz="1600" dirty="0" err="1"/>
              <a:t>brands</a:t>
            </a:r>
            <a:r>
              <a:rPr lang="es-ES" sz="1600" dirty="0"/>
              <a:t>”, “</a:t>
            </a:r>
            <a:r>
              <a:rPr lang="es-ES" sz="1600" dirty="0" err="1"/>
              <a:t>house</a:t>
            </a:r>
            <a:r>
              <a:rPr lang="es-ES" sz="1600" dirty="0"/>
              <a:t> </a:t>
            </a:r>
            <a:r>
              <a:rPr lang="es-ES" sz="1600" dirty="0" err="1"/>
              <a:t>brands</a:t>
            </a:r>
            <a:r>
              <a:rPr lang="es-ES" sz="1600" dirty="0"/>
              <a:t>” o “</a:t>
            </a:r>
            <a:r>
              <a:rPr lang="es-ES" sz="1600" dirty="0" err="1"/>
              <a:t>retailer’s</a:t>
            </a:r>
            <a:r>
              <a:rPr lang="es-ES" sz="1600" dirty="0"/>
              <a:t> </a:t>
            </a:r>
            <a:r>
              <a:rPr lang="es-ES" sz="1600" dirty="0" err="1"/>
              <a:t>brands</a:t>
            </a:r>
            <a:r>
              <a:rPr lang="es-ES" sz="1600" dirty="0"/>
              <a:t>”.  </a:t>
            </a:r>
          </a:p>
          <a:p>
            <a:pPr marL="0" indent="0">
              <a:buNone/>
            </a:pPr>
            <a:endParaRPr lang="es-ES" sz="1600" dirty="0"/>
          </a:p>
          <a:p>
            <a:pPr marL="0" indent="0">
              <a:buNone/>
            </a:pPr>
            <a:r>
              <a:rPr lang="es-ES" sz="1600" b="1" u="sng" dirty="0"/>
              <a:t>Origen:</a:t>
            </a:r>
          </a:p>
          <a:p>
            <a:pPr marL="0" indent="0">
              <a:buNone/>
            </a:pPr>
            <a:r>
              <a:rPr lang="es-ES" sz="1600" dirty="0"/>
              <a:t>Las marcas blancas tuvieron sus orígenes en la Alemania de la Segunda Guerra Mundial. En esta difícil etapa, los consumidores dejaron de prestar atención a las marcas populares privilegiando la compra de productos de bajo precio y sin logo conocido. Posteriormente, la tendencia se expandió a otros países como Estados Unidos o Francia, sobre todo, en los setentas.</a:t>
            </a:r>
            <a:endParaRPr lang="es-CL" sz="1600" dirty="0"/>
          </a:p>
        </p:txBody>
      </p:sp>
      <p:cxnSp>
        <p:nvCxnSpPr>
          <p:cNvPr id="4" name="3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54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a:t>Quiz</a:t>
            </a:r>
            <a:r>
              <a:rPr lang="es-ES" dirty="0"/>
              <a:t> Grupal</a:t>
            </a:r>
            <a:endParaRPr lang="es-CL" dirty="0"/>
          </a:p>
        </p:txBody>
      </p:sp>
      <p:sp>
        <p:nvSpPr>
          <p:cNvPr id="3" name="2 Marcador de contenido"/>
          <p:cNvSpPr>
            <a:spLocks noGrp="1"/>
          </p:cNvSpPr>
          <p:nvPr>
            <p:ph idx="1"/>
          </p:nvPr>
        </p:nvSpPr>
        <p:spPr/>
        <p:txBody>
          <a:bodyPr>
            <a:normAutofit fontScale="77500" lnSpcReduction="20000"/>
          </a:bodyPr>
          <a:lstStyle/>
          <a:p>
            <a:pPr marL="0" indent="0">
              <a:buNone/>
            </a:pPr>
            <a:r>
              <a:rPr lang="es-ES" dirty="0"/>
              <a:t>Pregunta:</a:t>
            </a:r>
          </a:p>
          <a:p>
            <a:pPr marL="0" indent="0">
              <a:buNone/>
            </a:pPr>
            <a:r>
              <a:rPr lang="es-ES" dirty="0"/>
              <a:t>Desarrolle y Justifique la posibilidad de desarrollar una Sub-marca .</a:t>
            </a:r>
          </a:p>
          <a:p>
            <a:pPr marL="0" indent="0">
              <a:buNone/>
            </a:pPr>
            <a:r>
              <a:rPr lang="es-ES" dirty="0"/>
              <a:t>Que se espera:</a:t>
            </a:r>
          </a:p>
          <a:p>
            <a:pPr marL="0" indent="0">
              <a:buNone/>
            </a:pPr>
            <a:r>
              <a:rPr lang="es-ES" dirty="0"/>
              <a:t>El alumno deberá presentar una propuesta ante la alternativa de la creación de sub-marca donde si la propuesta es desarrollar una sub-marca deben  justificar el por que la desarrolla ,identificando el mercado , su objetivo y su beneficio a la marca principal. Presentar marca con todos sus elementos y </a:t>
            </a:r>
            <a:r>
              <a:rPr lang="es-ES" dirty="0" err="1"/>
              <a:t>packaging</a:t>
            </a:r>
            <a:endParaRPr lang="es-ES" dirty="0"/>
          </a:p>
          <a:p>
            <a:pPr marL="0" indent="0">
              <a:buNone/>
            </a:pPr>
            <a:r>
              <a:rPr lang="es-ES" dirty="0"/>
              <a:t>En el caso de que la opción sea no desarrollar una sub-marca justificar estratégicamente por que de esta decisión</a:t>
            </a:r>
          </a:p>
          <a:p>
            <a:pPr marL="0" indent="0">
              <a:buNone/>
            </a:pPr>
            <a:endParaRPr lang="es-CL" dirty="0"/>
          </a:p>
        </p:txBody>
      </p:sp>
      <p:cxnSp>
        <p:nvCxnSpPr>
          <p:cNvPr id="4" name="3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079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Rol de la Marca Blanca</a:t>
            </a:r>
            <a:endParaRPr lang="es-CL" dirty="0"/>
          </a:p>
        </p:txBody>
      </p:sp>
      <p:sp>
        <p:nvSpPr>
          <p:cNvPr id="3" name="2 Marcador de contenido"/>
          <p:cNvSpPr>
            <a:spLocks noGrp="1"/>
          </p:cNvSpPr>
          <p:nvPr>
            <p:ph idx="1"/>
          </p:nvPr>
        </p:nvSpPr>
        <p:spPr/>
        <p:txBody>
          <a:bodyPr>
            <a:normAutofit fontScale="70000" lnSpcReduction="20000"/>
          </a:bodyPr>
          <a:lstStyle/>
          <a:p>
            <a:r>
              <a:rPr lang="es-ES" dirty="0"/>
              <a:t>En un principio los bienes de marca blanca abarcaban solo las categorías de </a:t>
            </a:r>
            <a:r>
              <a:rPr lang="es-ES" b="1" u="sng" dirty="0">
                <a:hlinkClick r:id="rId2"/>
              </a:rPr>
              <a:t>productos básicos</a:t>
            </a:r>
            <a:r>
              <a:rPr lang="es-ES" dirty="0"/>
              <a:t> de alimentos y limpieza, como el detergente. Su enfoque residía en ofrecer artículos de menor calidad que las compañías conocidas, pero también a un precio mucho más bajo.</a:t>
            </a:r>
          </a:p>
          <a:p>
            <a:r>
              <a:rPr lang="es-ES" dirty="0"/>
              <a:t>Con el paso de tiempo y la creciente presión competitiva, las marcas blancas han evolucionado para convertirse en productos de mayor calidad, con envases más sofisticados. Además, la oferta se amplía incluyendo mercancías que no se encuentran en la canasta básica</a:t>
            </a:r>
          </a:p>
          <a:p>
            <a:r>
              <a:rPr lang="es-ES" dirty="0"/>
              <a:t>Es decir, las marcas blancas han pasado en ocasiones a convertirse en lo que llamamos </a:t>
            </a:r>
            <a:r>
              <a:rPr lang="es-ES" b="1" u="sng" dirty="0">
                <a:hlinkClick r:id="rId3"/>
              </a:rPr>
              <a:t>marcas propias</a:t>
            </a:r>
            <a:r>
              <a:rPr lang="es-ES" dirty="0"/>
              <a:t> o marcas de distribuidor que no necesariamente son de menor calidad y puede ejercer una competencia relevante para las empresas del sector</a:t>
            </a:r>
            <a:endParaRPr lang="es-CL" dirty="0"/>
          </a:p>
        </p:txBody>
      </p:sp>
      <p:cxnSp>
        <p:nvCxnSpPr>
          <p:cNvPr id="4" name="3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112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Punto de vista del distribuidor (</a:t>
            </a:r>
            <a:r>
              <a:rPr lang="es-ES" dirty="0" err="1"/>
              <a:t>Retail</a:t>
            </a:r>
            <a:r>
              <a:rPr lang="es-ES" dirty="0"/>
              <a:t>)</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709238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23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Punto de vista del consumidor </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24870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Punto de vista del Fabricante de marcas blancas</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108182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683568" y="155679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41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Del punto de Vista Marcas Comerciales</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752161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683568" y="1340768"/>
            <a:ext cx="792088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636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Ventajas y desventajas de las marcas blancas</a:t>
            </a:r>
            <a:br>
              <a:rPr lang="es-ES" b="1" dirty="0"/>
            </a:br>
            <a:endParaRPr lang="es-CL" dirty="0"/>
          </a:p>
        </p:txBody>
      </p:sp>
      <p:sp>
        <p:nvSpPr>
          <p:cNvPr id="3" name="2 Marcador de contenido"/>
          <p:cNvSpPr>
            <a:spLocks noGrp="1"/>
          </p:cNvSpPr>
          <p:nvPr>
            <p:ph idx="1"/>
          </p:nvPr>
        </p:nvSpPr>
        <p:spPr/>
        <p:txBody>
          <a:bodyPr>
            <a:normAutofit fontScale="40000" lnSpcReduction="20000"/>
          </a:bodyPr>
          <a:lstStyle/>
          <a:p>
            <a:pPr marL="0" indent="0">
              <a:buNone/>
            </a:pPr>
            <a:r>
              <a:rPr lang="es-ES" b="1" dirty="0"/>
              <a:t>Desde el punto de vista del distribuidor</a:t>
            </a:r>
            <a:r>
              <a:rPr lang="es-ES" dirty="0"/>
              <a:t>: El distribuidor puede recibir mayores márgenes  que si vendiera solo marcas comerciales. Además, se puede crear lealtad sobre los consumidores y obtener un mayor poder de negociación con los proveedores. Sin embargo, las desventajas vienen del hecho de que manejar una marca blanca implica asumir los costos y riesgos de la gestión. Esto aumenta la carga de trabajo del distribuidor. Y una estructura organizacional dedicado a esto.</a:t>
            </a:r>
          </a:p>
          <a:p>
            <a:endParaRPr lang="es-ES" dirty="0"/>
          </a:p>
          <a:p>
            <a:pPr marL="0" indent="0">
              <a:buNone/>
            </a:pPr>
            <a:r>
              <a:rPr lang="es-ES" b="1" dirty="0"/>
              <a:t>Desde el punto de vista del consumidor</a:t>
            </a:r>
            <a:r>
              <a:rPr lang="es-ES" dirty="0"/>
              <a:t>: El consumidor se puede ver beneficiado por un menor precio y una mayor variedad debido a la competencia. No obstante, puede ocurrir el efecto contrario si los distribuidores comienzan a ejercer </a:t>
            </a:r>
            <a:r>
              <a:rPr lang="es-ES" b="1" u="sng" dirty="0">
                <a:hlinkClick r:id="rId2"/>
              </a:rPr>
              <a:t>poder de mercado</a:t>
            </a:r>
            <a:r>
              <a:rPr lang="es-ES" dirty="0"/>
              <a:t> excluyendo a las marcas tradicionales.</a:t>
            </a:r>
          </a:p>
          <a:p>
            <a:endParaRPr lang="es-ES" dirty="0"/>
          </a:p>
          <a:p>
            <a:pPr marL="0" indent="0">
              <a:buNone/>
            </a:pPr>
            <a:r>
              <a:rPr lang="es-ES" b="1" dirty="0"/>
              <a:t>Desde el punto de vista del fabricante de la marca blanca</a:t>
            </a:r>
            <a:r>
              <a:rPr lang="es-ES" dirty="0"/>
              <a:t>: El distribuidor encarga la producción de su marca blanca a un tercero. Esta empresa, si manufactura en grandes volúmenes, puede aprovechar la generación de </a:t>
            </a:r>
            <a:r>
              <a:rPr lang="es-ES" b="1" u="sng" dirty="0">
                <a:hlinkClick r:id="rId3"/>
              </a:rPr>
              <a:t>economías de escala</a:t>
            </a:r>
            <a:r>
              <a:rPr lang="es-ES" dirty="0"/>
              <a:t>, es decir, el costo por cada nueva unidad producida es cada vez menor. Sin embargo, la desventaja es que este productor termine dependiendo mucho de la demanda del minorista.</a:t>
            </a:r>
          </a:p>
          <a:p>
            <a:pPr marL="0" indent="0">
              <a:buNone/>
            </a:pPr>
            <a:r>
              <a:rPr lang="es-ES" dirty="0"/>
              <a:t>Desde en punto de vista de las marcas Comerciales: Esto significa una gran amenaza para las marcas comerciales ya que el rol que cumplen estas marcas en el mercado pueden ser reemplazado por marcas blancas como por ejemplo las marcas de primer precio, esto que se significar que sean eliminadas por los </a:t>
            </a:r>
            <a:r>
              <a:rPr lang="es-ES" dirty="0" err="1"/>
              <a:t>retail</a:t>
            </a:r>
            <a:r>
              <a:rPr lang="es-ES" dirty="0"/>
              <a:t> que desarrollen sus propias marcas y quieran que esta asuma este rol, además existe la perdida de espacio de exhibición de las marcas comerciales lo cual implica tener menos caras o menos surtido debido a la reestructuración del espacio por parte del </a:t>
            </a:r>
            <a:r>
              <a:rPr lang="es-ES" dirty="0" err="1"/>
              <a:t>retail</a:t>
            </a:r>
            <a:r>
              <a:rPr lang="es-ES" dirty="0"/>
              <a:t> para dar espacio a sus marcas , además menos variedad de marcas en los </a:t>
            </a:r>
            <a:r>
              <a:rPr lang="es-ES" dirty="0" err="1"/>
              <a:t>retail</a:t>
            </a:r>
            <a:r>
              <a:rPr lang="es-ES" dirty="0"/>
              <a:t> y por ultimo una mayor dificultar en el posicionamiento de precios de las marcas comerciales y debilitación de la negociación con el </a:t>
            </a:r>
            <a:r>
              <a:rPr lang="es-ES" dirty="0" err="1"/>
              <a:t>retail</a:t>
            </a:r>
            <a:endParaRPr lang="es-ES" dirty="0"/>
          </a:p>
          <a:p>
            <a:endParaRPr lang="es-CL" dirty="0"/>
          </a:p>
        </p:txBody>
      </p:sp>
      <p:cxnSp>
        <p:nvCxnSpPr>
          <p:cNvPr id="4" name="3 Conector recto"/>
          <p:cNvCxnSpPr/>
          <p:nvPr/>
        </p:nvCxnSpPr>
        <p:spPr>
          <a:xfrm>
            <a:off x="683568" y="105273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846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lstStyle/>
          <a:p>
            <a:r>
              <a:rPr lang="es-ES" dirty="0"/>
              <a:t>Evolución de las marcas Blancas</a:t>
            </a: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812744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p:cNvCxnSpPr/>
          <p:nvPr/>
        </p:nvCxnSpPr>
        <p:spPr>
          <a:xfrm>
            <a:off x="683568" y="1340768"/>
            <a:ext cx="792088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54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r>
              <a:rPr lang="es-ES" dirty="0"/>
              <a:t>Arquitectura de Marca</a:t>
            </a:r>
          </a:p>
          <a:p>
            <a:endParaRPr lang="es-ES" dirty="0"/>
          </a:p>
          <a:p>
            <a:endParaRPr lang="es-ES" dirty="0"/>
          </a:p>
          <a:p>
            <a:endParaRPr lang="es-ES" dirty="0"/>
          </a:p>
          <a:p>
            <a:r>
              <a:rPr lang="es-ES" dirty="0"/>
              <a:t>Marcas Blancas  </a:t>
            </a:r>
            <a:endParaRPr lang="es-CL" dirty="0"/>
          </a:p>
        </p:txBody>
      </p:sp>
      <p:sp>
        <p:nvSpPr>
          <p:cNvPr id="6" name="5 Rectángulo"/>
          <p:cNvSpPr/>
          <p:nvPr/>
        </p:nvSpPr>
        <p:spPr>
          <a:xfrm>
            <a:off x="2965181" y="3212976"/>
            <a:ext cx="3213637" cy="369332"/>
          </a:xfrm>
          <a:prstGeom prst="rect">
            <a:avLst/>
          </a:prstGeom>
        </p:spPr>
        <p:txBody>
          <a:bodyPr wrap="none">
            <a:spAutoFit/>
          </a:bodyPr>
          <a:lstStyle/>
          <a:p>
            <a:r>
              <a:rPr lang="es-CL" dirty="0"/>
              <a:t>https://youtu.be/dAOAChvnKUY</a:t>
            </a:r>
          </a:p>
        </p:txBody>
      </p:sp>
      <p:sp>
        <p:nvSpPr>
          <p:cNvPr id="7" name="6 Rectángulo"/>
          <p:cNvSpPr/>
          <p:nvPr/>
        </p:nvSpPr>
        <p:spPr>
          <a:xfrm>
            <a:off x="3038054" y="5651956"/>
            <a:ext cx="3067891" cy="369332"/>
          </a:xfrm>
          <a:prstGeom prst="rect">
            <a:avLst/>
          </a:prstGeom>
        </p:spPr>
        <p:txBody>
          <a:bodyPr wrap="none">
            <a:spAutoFit/>
          </a:bodyPr>
          <a:lstStyle/>
          <a:p>
            <a:r>
              <a:rPr lang="es-CL" dirty="0"/>
              <a:t>https://youtu.be/b2NEopDdl7I</a:t>
            </a:r>
          </a:p>
        </p:txBody>
      </p:sp>
    </p:spTree>
    <p:extLst>
      <p:ext uri="{BB962C8B-B14F-4D97-AF65-F5344CB8AC3E}">
        <p14:creationId xmlns:p14="http://schemas.microsoft.com/office/powerpoint/2010/main" val="286345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Modelo de arquitectura  de marca</a:t>
            </a:r>
            <a:endParaRPr lang="es-CL" dirty="0"/>
          </a:p>
        </p:txBody>
      </p:sp>
      <p:pic>
        <p:nvPicPr>
          <p:cNvPr id="8194" name="Picture 2" descr="modelos-de-familia-en-la-marca - Institucional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76872"/>
            <a:ext cx="7521299" cy="4324747"/>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812360" y="3491716"/>
            <a:ext cx="894797" cy="369332"/>
          </a:xfrm>
          <a:prstGeom prst="rect">
            <a:avLst/>
          </a:prstGeom>
          <a:noFill/>
        </p:spPr>
        <p:txBody>
          <a:bodyPr wrap="none" rtlCol="0">
            <a:spAutoFit/>
          </a:bodyPr>
          <a:lstStyle/>
          <a:p>
            <a:r>
              <a:rPr lang="es-ES" b="1" dirty="0"/>
              <a:t>Hibrido</a:t>
            </a:r>
            <a:endParaRPr lang="es-CL" b="1" dirty="0"/>
          </a:p>
        </p:txBody>
      </p:sp>
      <p:sp>
        <p:nvSpPr>
          <p:cNvPr id="4" name="3 Rectángulo"/>
          <p:cNvSpPr/>
          <p:nvPr/>
        </p:nvSpPr>
        <p:spPr>
          <a:xfrm>
            <a:off x="7812360" y="3491716"/>
            <a:ext cx="11521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HIBRIDO</a:t>
            </a:r>
            <a:endParaRPr lang="es-CL" b="1" dirty="0"/>
          </a:p>
        </p:txBody>
      </p:sp>
      <p:sp>
        <p:nvSpPr>
          <p:cNvPr id="6" name="5 Rectángulo"/>
          <p:cNvSpPr/>
          <p:nvPr/>
        </p:nvSpPr>
        <p:spPr>
          <a:xfrm>
            <a:off x="2965181" y="1412776"/>
            <a:ext cx="3213637" cy="369332"/>
          </a:xfrm>
          <a:prstGeom prst="rect">
            <a:avLst/>
          </a:prstGeom>
        </p:spPr>
        <p:txBody>
          <a:bodyPr wrap="none">
            <a:spAutoFit/>
          </a:bodyPr>
          <a:lstStyle/>
          <a:p>
            <a:r>
              <a:rPr lang="es-CL" dirty="0"/>
              <a:t>https://youtu.be/dAOAChvnKUY</a:t>
            </a:r>
          </a:p>
        </p:txBody>
      </p:sp>
      <p:cxnSp>
        <p:nvCxnSpPr>
          <p:cNvPr id="7" name="6 Conector recto"/>
          <p:cNvCxnSpPr/>
          <p:nvPr/>
        </p:nvCxnSpPr>
        <p:spPr>
          <a:xfrm>
            <a:off x="683568" y="1196752"/>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15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034D8-0A90-8053-A574-0B9A9B05E937}"/>
              </a:ext>
            </a:extLst>
          </p:cNvPr>
          <p:cNvSpPr>
            <a:spLocks noGrp="1"/>
          </p:cNvSpPr>
          <p:nvPr>
            <p:ph type="title"/>
          </p:nvPr>
        </p:nvSpPr>
        <p:spPr>
          <a:xfrm>
            <a:off x="179512" y="274638"/>
            <a:ext cx="8507288" cy="1143000"/>
          </a:xfrm>
        </p:spPr>
        <p:txBody>
          <a:bodyPr>
            <a:normAutofit fontScale="90000"/>
          </a:bodyPr>
          <a:lstStyle/>
          <a:p>
            <a:r>
              <a:rPr lang="es-MX" dirty="0"/>
              <a:t>Tipos de arquitectura de marca: ¿Dónde encajan las marcas secundarias?</a:t>
            </a:r>
            <a:endParaRPr lang="es-CL" dirty="0"/>
          </a:p>
        </p:txBody>
      </p:sp>
      <p:pic>
        <p:nvPicPr>
          <p:cNvPr id="5" name="Imagen 4">
            <a:extLst>
              <a:ext uri="{FF2B5EF4-FFF2-40B4-BE49-F238E27FC236}">
                <a16:creationId xmlns:a16="http://schemas.microsoft.com/office/drawing/2014/main" id="{3C30D6F7-FDE2-6956-0E8F-B463C23E394F}"/>
              </a:ext>
            </a:extLst>
          </p:cNvPr>
          <p:cNvPicPr>
            <a:picLocks noChangeAspect="1"/>
          </p:cNvPicPr>
          <p:nvPr/>
        </p:nvPicPr>
        <p:blipFill>
          <a:blip r:embed="rId2"/>
          <a:stretch>
            <a:fillRect/>
          </a:stretch>
        </p:blipFill>
        <p:spPr>
          <a:xfrm>
            <a:off x="395536" y="2060848"/>
            <a:ext cx="8507288" cy="1880150"/>
          </a:xfrm>
          <a:prstGeom prst="rect">
            <a:avLst/>
          </a:prstGeom>
        </p:spPr>
      </p:pic>
    </p:spTree>
    <p:extLst>
      <p:ext uri="{BB962C8B-B14F-4D97-AF65-F5344CB8AC3E}">
        <p14:creationId xmlns:p14="http://schemas.microsoft.com/office/powerpoint/2010/main" val="68824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Marca madre</a:t>
            </a:r>
            <a:endParaRPr lang="es-CL" dirty="0"/>
          </a:p>
        </p:txBody>
      </p:sp>
      <p:sp>
        <p:nvSpPr>
          <p:cNvPr id="3" name="2 Marcador de contenido"/>
          <p:cNvSpPr>
            <a:spLocks noGrp="1"/>
          </p:cNvSpPr>
          <p:nvPr>
            <p:ph idx="1"/>
          </p:nvPr>
        </p:nvSpPr>
        <p:spPr/>
        <p:txBody>
          <a:bodyPr/>
          <a:lstStyle/>
          <a:p>
            <a:pPr marL="0" indent="0">
              <a:buNone/>
            </a:pPr>
            <a:r>
              <a:rPr lang="es-ES" dirty="0"/>
              <a:t>La marca madre es el elemento central y transmite las demás marcas valor diferencial a las demás marcas</a:t>
            </a:r>
            <a:endParaRPr lang="es-CL" dirty="0"/>
          </a:p>
        </p:txBody>
      </p:sp>
      <p:cxnSp>
        <p:nvCxnSpPr>
          <p:cNvPr id="4" name="3 Conector recto"/>
          <p:cNvCxnSpPr/>
          <p:nvPr/>
        </p:nvCxnSpPr>
        <p:spPr>
          <a:xfrm>
            <a:off x="683568" y="1268760"/>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98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Marcas de </a:t>
            </a:r>
            <a:r>
              <a:rPr lang="es-ES" dirty="0" err="1"/>
              <a:t>Walmart</a:t>
            </a:r>
            <a:r>
              <a:rPr lang="es-ES" dirty="0"/>
              <a:t> en Chile Como </a:t>
            </a:r>
            <a:r>
              <a:rPr lang="es-ES" dirty="0" err="1"/>
              <a:t>Retail</a:t>
            </a:r>
            <a:endParaRPr lang="es-CL" dirty="0"/>
          </a:p>
        </p:txBody>
      </p:sp>
      <p:pic>
        <p:nvPicPr>
          <p:cNvPr id="5122" name="Picture 2" descr="L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3429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96952"/>
            <a:ext cx="3429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i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09120"/>
            <a:ext cx="3429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i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852936"/>
            <a:ext cx="34290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i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293096"/>
            <a:ext cx="3429000" cy="19240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a:off x="683568" y="1484784"/>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20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Marcas de </a:t>
            </a:r>
            <a:r>
              <a:rPr lang="es-ES" dirty="0" err="1"/>
              <a:t>Walmart</a:t>
            </a:r>
            <a:r>
              <a:rPr lang="es-ES" dirty="0"/>
              <a:t> en el consumo masivo</a:t>
            </a:r>
            <a:endParaRPr lang="es-CL" dirty="0"/>
          </a:p>
        </p:txBody>
      </p:sp>
      <p:cxnSp>
        <p:nvCxnSpPr>
          <p:cNvPr id="4" name="3 Conector recto"/>
          <p:cNvCxnSpPr/>
          <p:nvPr/>
        </p:nvCxnSpPr>
        <p:spPr>
          <a:xfrm>
            <a:off x="683568" y="1412776"/>
            <a:ext cx="7704856"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56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6146" name="Picture 2" descr="https://www.walmartchile.cl/wp-content/uploads/2021/06/principal_5c1cecf4b28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0038"/>
            <a:ext cx="8928992" cy="671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358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2775</Words>
  <Application>Microsoft Office PowerPoint</Application>
  <PresentationFormat>Presentación en pantalla (4:3)</PresentationFormat>
  <Paragraphs>223</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Calibri</vt:lpstr>
      <vt:lpstr>Wingdings</vt:lpstr>
      <vt:lpstr>Tema de Office</vt:lpstr>
      <vt:lpstr>Marcas Secundarias Sub marcas Marcas Blancas</vt:lpstr>
      <vt:lpstr>Aprendizaje de la clase de hoy</vt:lpstr>
      <vt:lpstr>Quiz Grupal</vt:lpstr>
      <vt:lpstr>Modelo de arquitectura  de marca</vt:lpstr>
      <vt:lpstr>Tipos de arquitectura de marca: ¿Dónde encajan las marcas secundarias?</vt:lpstr>
      <vt:lpstr>Marca madre</vt:lpstr>
      <vt:lpstr>Marcas de Walmart en Chile Como Retail</vt:lpstr>
      <vt:lpstr>Marcas de Walmart en el consumo masivo</vt:lpstr>
      <vt:lpstr>Presentación de PowerPoint</vt:lpstr>
      <vt:lpstr>Otros ejemplos </vt:lpstr>
      <vt:lpstr>Definición de Marcas Submarca</vt:lpstr>
      <vt:lpstr>Marca principal y marca Submarca</vt:lpstr>
      <vt:lpstr>En conclusión….</vt:lpstr>
      <vt:lpstr>Marca Principal y Sub Marcas</vt:lpstr>
      <vt:lpstr>Ejemplos de Submarcas</vt:lpstr>
      <vt:lpstr>Apalancamiento de las asociaciones de  Submarcas para construir el valor capital de la marca</vt:lpstr>
      <vt:lpstr>Ejemplos de sub-marcas </vt:lpstr>
      <vt:lpstr>¿Para qué sirven las sub-marcas? </vt:lpstr>
      <vt:lpstr>¿Para qué sirven las sub-marcas? </vt:lpstr>
      <vt:lpstr>¿Es la sub-marca siempre el movimiento correcto? </vt:lpstr>
      <vt:lpstr>¿Cuándo crear sub-marcas? </vt:lpstr>
      <vt:lpstr>¿Cómo se crea una sub-marca? </vt:lpstr>
      <vt:lpstr>Marcas Secundarias</vt:lpstr>
      <vt:lpstr>Objetivos estratégicos de las marcas secundarias</vt:lpstr>
      <vt:lpstr>Beneficios clave</vt:lpstr>
      <vt:lpstr>Ejemplos de Marcas Secundarias</vt:lpstr>
      <vt:lpstr>Diferencia entre Submarcas y marcas secundarias</vt:lpstr>
      <vt:lpstr>Marcas Blancas</vt:lpstr>
      <vt:lpstr>Marcas Blancas</vt:lpstr>
      <vt:lpstr>Rol de la Marca Blanca</vt:lpstr>
      <vt:lpstr>Punto de vista del distribuidor (Retail)</vt:lpstr>
      <vt:lpstr>Punto de vista del consumidor </vt:lpstr>
      <vt:lpstr>Punto de vista del Fabricante de marcas blancas</vt:lpstr>
      <vt:lpstr>Del punto de Vista Marcas Comerciales</vt:lpstr>
      <vt:lpstr>Ventajas y desventajas de las marcas blancas </vt:lpstr>
      <vt:lpstr>Evolución de las marcas Blancas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Marcas Secundarias</dc:title>
  <dc:creator>Enrique Bruñol</dc:creator>
  <cp:lastModifiedBy>Enrique Bruñol</cp:lastModifiedBy>
  <cp:revision>34</cp:revision>
  <dcterms:created xsi:type="dcterms:W3CDTF">2022-11-09T20:15:21Z</dcterms:created>
  <dcterms:modified xsi:type="dcterms:W3CDTF">2025-11-13T13:03:11Z</dcterms:modified>
</cp:coreProperties>
</file>