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69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CAE22-B4FA-47B4-9AEF-BC0EAAE003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8F86A1D-2C7C-4417-88DB-03F21054ED63}">
      <dgm:prSet custT="1"/>
      <dgm:spPr/>
      <dgm:t>
        <a:bodyPr/>
        <a:lstStyle/>
        <a:p>
          <a:pPr algn="just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• Acceso al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conocimiento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activación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conocimientos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previos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22D1ADB-825E-4C9A-BEB8-DDA562A106D2}" type="parTrans" cxnId="{7EAA6FE8-E6FA-48E8-B9C7-9B8708AD3FDF}">
      <dgm:prSet/>
      <dgm:spPr/>
      <dgm:t>
        <a:bodyPr/>
        <a:lstStyle/>
        <a:p>
          <a:endParaRPr lang="en-US"/>
        </a:p>
      </dgm:t>
    </dgm:pt>
    <dgm:pt modelId="{5465CDAF-9050-4945-8999-C8148EAF6195}" type="sibTrans" cxnId="{7EAA6FE8-E6FA-48E8-B9C7-9B8708AD3FDF}">
      <dgm:prSet/>
      <dgm:spPr/>
      <dgm:t>
        <a:bodyPr/>
        <a:lstStyle/>
        <a:p>
          <a:endParaRPr lang="en-US"/>
        </a:p>
      </dgm:t>
    </dgm:pt>
    <dgm:pt modelId="{410F5EBC-D5BE-402E-BA29-B2D0D589EB18}">
      <dgm:prSet custT="1"/>
      <dgm:spPr/>
      <dgm:t>
        <a:bodyPr/>
        <a:lstStyle/>
        <a:p>
          <a:pPr algn="just"/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Planificación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estructurar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ideas antes de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escribir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F031716E-5BBC-48A9-A001-54CDB0A534C6}" type="parTrans" cxnId="{6262669B-74EC-474C-90FC-9AE2E544366B}">
      <dgm:prSet/>
      <dgm:spPr/>
      <dgm:t>
        <a:bodyPr/>
        <a:lstStyle/>
        <a:p>
          <a:endParaRPr lang="en-US"/>
        </a:p>
      </dgm:t>
    </dgm:pt>
    <dgm:pt modelId="{15F81E65-3286-4CE3-A271-A07CB77D5CF9}" type="sibTrans" cxnId="{6262669B-74EC-474C-90FC-9AE2E544366B}">
      <dgm:prSet/>
      <dgm:spPr/>
      <dgm:t>
        <a:bodyPr/>
        <a:lstStyle/>
        <a:p>
          <a:endParaRPr lang="en-US"/>
        </a:p>
      </dgm:t>
    </dgm:pt>
    <dgm:pt modelId="{7BDB9E36-E974-4077-8031-0DCD871E8BB7}">
      <dgm:prSet custT="1"/>
      <dgm:spPr/>
      <dgm:t>
        <a:bodyPr/>
        <a:lstStyle/>
        <a:p>
          <a:pPr algn="just"/>
          <a:r>
            <a:rPr lang="en-US" sz="2100" dirty="0"/>
            <a:t>• </a:t>
          </a:r>
          <a:r>
            <a:rPr lang="en-US" sz="2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Prod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ucción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textual: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desarrollo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borrador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cohesión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coherencia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4C9AB8-440F-47E6-B2F6-058761604F6F}" type="parTrans" cxnId="{E6BB1FE1-C487-4D18-AF61-376AB38013A7}">
      <dgm:prSet/>
      <dgm:spPr/>
      <dgm:t>
        <a:bodyPr/>
        <a:lstStyle/>
        <a:p>
          <a:endParaRPr lang="en-US"/>
        </a:p>
      </dgm:t>
    </dgm:pt>
    <dgm:pt modelId="{929A47C5-94D1-4027-BDCA-A8E7897C28B0}" type="sibTrans" cxnId="{E6BB1FE1-C487-4D18-AF61-376AB38013A7}">
      <dgm:prSet/>
      <dgm:spPr/>
      <dgm:t>
        <a:bodyPr/>
        <a:lstStyle/>
        <a:p>
          <a:endParaRPr lang="en-US"/>
        </a:p>
      </dgm:t>
    </dgm:pt>
    <dgm:pt modelId="{91F159C6-B04D-4C65-8D13-30ED374BCB19}">
      <dgm:prSet custT="1"/>
      <dgm:spPr/>
      <dgm:t>
        <a:bodyPr/>
        <a:lstStyle/>
        <a:p>
          <a:pPr algn="just"/>
          <a:r>
            <a:rPr lang="en-US" sz="2200" dirty="0"/>
            <a:t>•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Revisión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evaluación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corrección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texto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antes de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versión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final.</a:t>
          </a:r>
          <a:endParaRPr lang="en-US" sz="2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7B2942-B225-41E7-8286-2DF5EE103885}" type="parTrans" cxnId="{EDB866B6-8249-4033-913C-D2EE0D04471C}">
      <dgm:prSet/>
      <dgm:spPr/>
      <dgm:t>
        <a:bodyPr/>
        <a:lstStyle/>
        <a:p>
          <a:endParaRPr lang="en-US"/>
        </a:p>
      </dgm:t>
    </dgm:pt>
    <dgm:pt modelId="{E5EB3047-D798-4640-9320-B7AE77536666}" type="sibTrans" cxnId="{EDB866B6-8249-4033-913C-D2EE0D04471C}">
      <dgm:prSet/>
      <dgm:spPr/>
      <dgm:t>
        <a:bodyPr/>
        <a:lstStyle/>
        <a:p>
          <a:endParaRPr lang="en-US"/>
        </a:p>
      </dgm:t>
    </dgm:pt>
    <dgm:pt modelId="{A526CBE0-E7E5-4822-B3AC-63ADB495C12A}" type="pres">
      <dgm:prSet presAssocID="{B0BCAE22-B4FA-47B4-9AEF-BC0EAAE0037D}" presName="linear" presStyleCnt="0">
        <dgm:presLayoutVars>
          <dgm:animLvl val="lvl"/>
          <dgm:resizeHandles val="exact"/>
        </dgm:presLayoutVars>
      </dgm:prSet>
      <dgm:spPr/>
    </dgm:pt>
    <dgm:pt modelId="{598542CB-A625-4FDF-AA48-D541AB56B6AC}" type="pres">
      <dgm:prSet presAssocID="{28F86A1D-2C7C-4417-88DB-03F21054ED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CC8A223-3110-4451-A015-E4E6503B69F4}" type="pres">
      <dgm:prSet presAssocID="{5465CDAF-9050-4945-8999-C8148EAF6195}" presName="spacer" presStyleCnt="0"/>
      <dgm:spPr/>
    </dgm:pt>
    <dgm:pt modelId="{1C418586-6CDF-4DBE-97D0-BEBDA74143D8}" type="pres">
      <dgm:prSet presAssocID="{410F5EBC-D5BE-402E-BA29-B2D0D589EB1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C41889A-2012-45DF-B779-77E48FF982D2}" type="pres">
      <dgm:prSet presAssocID="{15F81E65-3286-4CE3-A271-A07CB77D5CF9}" presName="spacer" presStyleCnt="0"/>
      <dgm:spPr/>
    </dgm:pt>
    <dgm:pt modelId="{632520BD-B030-459A-A763-9D6AE0EEF9D8}" type="pres">
      <dgm:prSet presAssocID="{7BDB9E36-E974-4077-8031-0DCD871E8BB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1BD81E1-76B2-440E-B1AF-A48B5BD819F8}" type="pres">
      <dgm:prSet presAssocID="{929A47C5-94D1-4027-BDCA-A8E7897C28B0}" presName="spacer" presStyleCnt="0"/>
      <dgm:spPr/>
    </dgm:pt>
    <dgm:pt modelId="{C79661D9-46B4-4645-B6BB-B9F782AE0769}" type="pres">
      <dgm:prSet presAssocID="{91F159C6-B04D-4C65-8D13-30ED374BCB1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A99E306-87A1-43C0-8CA6-DCDA6070205D}" type="presOf" srcId="{7BDB9E36-E974-4077-8031-0DCD871E8BB7}" destId="{632520BD-B030-459A-A763-9D6AE0EEF9D8}" srcOrd="0" destOrd="0" presId="urn:microsoft.com/office/officeart/2005/8/layout/vList2"/>
    <dgm:cxn modelId="{70BBF214-A973-4BE5-A32D-9B5DEDE179E8}" type="presOf" srcId="{B0BCAE22-B4FA-47B4-9AEF-BC0EAAE0037D}" destId="{A526CBE0-E7E5-4822-B3AC-63ADB495C12A}" srcOrd="0" destOrd="0" presId="urn:microsoft.com/office/officeart/2005/8/layout/vList2"/>
    <dgm:cxn modelId="{8EE31845-E19C-467F-A379-55949384B6C3}" type="presOf" srcId="{28F86A1D-2C7C-4417-88DB-03F21054ED63}" destId="{598542CB-A625-4FDF-AA48-D541AB56B6AC}" srcOrd="0" destOrd="0" presId="urn:microsoft.com/office/officeart/2005/8/layout/vList2"/>
    <dgm:cxn modelId="{8919E347-6EC3-401E-A850-2159C51D3557}" type="presOf" srcId="{91F159C6-B04D-4C65-8D13-30ED374BCB19}" destId="{C79661D9-46B4-4645-B6BB-B9F782AE0769}" srcOrd="0" destOrd="0" presId="urn:microsoft.com/office/officeart/2005/8/layout/vList2"/>
    <dgm:cxn modelId="{3CC9C351-49ED-49EF-8657-4E545D58208E}" type="presOf" srcId="{410F5EBC-D5BE-402E-BA29-B2D0D589EB18}" destId="{1C418586-6CDF-4DBE-97D0-BEBDA74143D8}" srcOrd="0" destOrd="0" presId="urn:microsoft.com/office/officeart/2005/8/layout/vList2"/>
    <dgm:cxn modelId="{6262669B-74EC-474C-90FC-9AE2E544366B}" srcId="{B0BCAE22-B4FA-47B4-9AEF-BC0EAAE0037D}" destId="{410F5EBC-D5BE-402E-BA29-B2D0D589EB18}" srcOrd="1" destOrd="0" parTransId="{F031716E-5BBC-48A9-A001-54CDB0A534C6}" sibTransId="{15F81E65-3286-4CE3-A271-A07CB77D5CF9}"/>
    <dgm:cxn modelId="{EDB866B6-8249-4033-913C-D2EE0D04471C}" srcId="{B0BCAE22-B4FA-47B4-9AEF-BC0EAAE0037D}" destId="{91F159C6-B04D-4C65-8D13-30ED374BCB19}" srcOrd="3" destOrd="0" parTransId="{7B7B2942-B225-41E7-8286-2DF5EE103885}" sibTransId="{E5EB3047-D798-4640-9320-B7AE77536666}"/>
    <dgm:cxn modelId="{E6BB1FE1-C487-4D18-AF61-376AB38013A7}" srcId="{B0BCAE22-B4FA-47B4-9AEF-BC0EAAE0037D}" destId="{7BDB9E36-E974-4077-8031-0DCD871E8BB7}" srcOrd="2" destOrd="0" parTransId="{F74C9AB8-440F-47E6-B2F6-058761604F6F}" sibTransId="{929A47C5-94D1-4027-BDCA-A8E7897C28B0}"/>
    <dgm:cxn modelId="{7EAA6FE8-E6FA-48E8-B9C7-9B8708AD3FDF}" srcId="{B0BCAE22-B4FA-47B4-9AEF-BC0EAAE0037D}" destId="{28F86A1D-2C7C-4417-88DB-03F21054ED63}" srcOrd="0" destOrd="0" parTransId="{A22D1ADB-825E-4C9A-BEB8-DDA562A106D2}" sibTransId="{5465CDAF-9050-4945-8999-C8148EAF6195}"/>
    <dgm:cxn modelId="{98B0B382-D162-4ED9-B7F2-5C60F183655B}" type="presParOf" srcId="{A526CBE0-E7E5-4822-B3AC-63ADB495C12A}" destId="{598542CB-A625-4FDF-AA48-D541AB56B6AC}" srcOrd="0" destOrd="0" presId="urn:microsoft.com/office/officeart/2005/8/layout/vList2"/>
    <dgm:cxn modelId="{A2250544-A362-4416-9D9C-DFC3A6BA00AA}" type="presParOf" srcId="{A526CBE0-E7E5-4822-B3AC-63ADB495C12A}" destId="{7CC8A223-3110-4451-A015-E4E6503B69F4}" srcOrd="1" destOrd="0" presId="urn:microsoft.com/office/officeart/2005/8/layout/vList2"/>
    <dgm:cxn modelId="{F6B880F7-A4C4-43E7-A139-BC818198D90C}" type="presParOf" srcId="{A526CBE0-E7E5-4822-B3AC-63ADB495C12A}" destId="{1C418586-6CDF-4DBE-97D0-BEBDA74143D8}" srcOrd="2" destOrd="0" presId="urn:microsoft.com/office/officeart/2005/8/layout/vList2"/>
    <dgm:cxn modelId="{9CD4162F-EDAD-4164-B806-EAC821DC51A8}" type="presParOf" srcId="{A526CBE0-E7E5-4822-B3AC-63ADB495C12A}" destId="{1C41889A-2012-45DF-B779-77E48FF982D2}" srcOrd="3" destOrd="0" presId="urn:microsoft.com/office/officeart/2005/8/layout/vList2"/>
    <dgm:cxn modelId="{C26DDA87-D301-43B7-926C-6BA8C1471EDF}" type="presParOf" srcId="{A526CBE0-E7E5-4822-B3AC-63ADB495C12A}" destId="{632520BD-B030-459A-A763-9D6AE0EEF9D8}" srcOrd="4" destOrd="0" presId="urn:microsoft.com/office/officeart/2005/8/layout/vList2"/>
    <dgm:cxn modelId="{8C7A9931-CFF2-4214-BE56-ADB686403089}" type="presParOf" srcId="{A526CBE0-E7E5-4822-B3AC-63ADB495C12A}" destId="{A1BD81E1-76B2-440E-B1AF-A48B5BD819F8}" srcOrd="5" destOrd="0" presId="urn:microsoft.com/office/officeart/2005/8/layout/vList2"/>
    <dgm:cxn modelId="{AA34C37B-9450-44A0-A535-A3DCC2AC9321}" type="presParOf" srcId="{A526CBE0-E7E5-4822-B3AC-63ADB495C12A}" destId="{C79661D9-46B4-4645-B6BB-B9F782AE07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9B1303-00F0-424F-BD73-B4F1730CDE1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55426EC-F01C-420D-8786-13C97351039B}">
      <dgm:prSet custT="1"/>
      <dgm:spPr/>
      <dgm:t>
        <a:bodyPr/>
        <a:lstStyle/>
        <a:p>
          <a:pPr algn="just"/>
          <a:r>
            <a:rPr lang="en-US" sz="2700" dirty="0"/>
            <a:t>• 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Uso de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modelos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textuales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ejemplos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enseñanza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73BD4A9C-020E-4F0B-B15B-BD82C1B2E611}" type="parTrans" cxnId="{E556EADA-B56D-41EA-85BC-EB85AA72EB42}">
      <dgm:prSet/>
      <dgm:spPr/>
      <dgm:t>
        <a:bodyPr/>
        <a:lstStyle/>
        <a:p>
          <a:endParaRPr lang="en-US"/>
        </a:p>
      </dgm:t>
    </dgm:pt>
    <dgm:pt modelId="{187FC77B-8E34-4E85-879B-4AD85A307C08}" type="sibTrans" cxnId="{E556EADA-B56D-41EA-85BC-EB85AA72EB42}">
      <dgm:prSet/>
      <dgm:spPr/>
      <dgm:t>
        <a:bodyPr/>
        <a:lstStyle/>
        <a:p>
          <a:endParaRPr lang="en-US"/>
        </a:p>
      </dgm:t>
    </dgm:pt>
    <dgm:pt modelId="{D04C01B7-AEC0-47E6-BD84-7D2232C0FCBD}">
      <dgm:prSet custT="1"/>
      <dgm:spPr/>
      <dgm:t>
        <a:bodyPr/>
        <a:lstStyle/>
        <a:p>
          <a:pPr algn="just"/>
          <a:r>
            <a:rPr lang="en-US" sz="2700" dirty="0"/>
            <a:t>•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Aplicación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método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socrático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y la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interrogación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guiada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8B9947E2-8D72-4D6C-AE37-582A20A9AAFA}" type="parTrans" cxnId="{FADE0C7B-1C6A-4F79-9836-459734518482}">
      <dgm:prSet/>
      <dgm:spPr/>
      <dgm:t>
        <a:bodyPr/>
        <a:lstStyle/>
        <a:p>
          <a:endParaRPr lang="en-US"/>
        </a:p>
      </dgm:t>
    </dgm:pt>
    <dgm:pt modelId="{02BA9E25-E884-4F8B-A9EF-E5C37FB152C6}" type="sibTrans" cxnId="{FADE0C7B-1C6A-4F79-9836-459734518482}">
      <dgm:prSet/>
      <dgm:spPr/>
      <dgm:t>
        <a:bodyPr/>
        <a:lstStyle/>
        <a:p>
          <a:endParaRPr lang="en-US"/>
        </a:p>
      </dgm:t>
    </dgm:pt>
    <dgm:pt modelId="{91C4BA1F-1F0C-4EAB-9AE2-383ECDC4F4EB}">
      <dgm:prSet custT="1"/>
      <dgm:spPr/>
      <dgm:t>
        <a:bodyPr/>
        <a:lstStyle/>
        <a:p>
          <a:pPr algn="just"/>
          <a:r>
            <a:rPr lang="en-US" sz="3000" dirty="0"/>
            <a:t>•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Evaluación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formativa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retroalimentación</a:t>
          </a:r>
          <a:r>
            <a:rPr lang="en-U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continua.</a:t>
          </a:r>
          <a:endParaRPr lang="en-US" sz="3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48BF51-14D2-43AB-8D20-8FD35DA8A484}" type="parTrans" cxnId="{830603A3-46D2-4AC4-AD93-1D4BB495E871}">
      <dgm:prSet/>
      <dgm:spPr/>
      <dgm:t>
        <a:bodyPr/>
        <a:lstStyle/>
        <a:p>
          <a:endParaRPr lang="en-US"/>
        </a:p>
      </dgm:t>
    </dgm:pt>
    <dgm:pt modelId="{D9D4DD6C-DED7-4FF3-8541-BFF697069B9C}" type="sibTrans" cxnId="{830603A3-46D2-4AC4-AD93-1D4BB495E871}">
      <dgm:prSet/>
      <dgm:spPr/>
      <dgm:t>
        <a:bodyPr/>
        <a:lstStyle/>
        <a:p>
          <a:endParaRPr lang="en-US"/>
        </a:p>
      </dgm:t>
    </dgm:pt>
    <dgm:pt modelId="{B5212BB1-5A39-4AA6-A2A7-9E570F9044D9}" type="pres">
      <dgm:prSet presAssocID="{D99B1303-00F0-424F-BD73-B4F1730CDE1A}" presName="linear" presStyleCnt="0">
        <dgm:presLayoutVars>
          <dgm:animLvl val="lvl"/>
          <dgm:resizeHandles val="exact"/>
        </dgm:presLayoutVars>
      </dgm:prSet>
      <dgm:spPr/>
    </dgm:pt>
    <dgm:pt modelId="{6E1A87F0-7815-495D-B9A3-2D20A022CEFA}" type="pres">
      <dgm:prSet presAssocID="{355426EC-F01C-420D-8786-13C9735103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CB44CF-C196-40A3-B92B-94F4771D8081}" type="pres">
      <dgm:prSet presAssocID="{187FC77B-8E34-4E85-879B-4AD85A307C08}" presName="spacer" presStyleCnt="0"/>
      <dgm:spPr/>
    </dgm:pt>
    <dgm:pt modelId="{03F8A28D-C5E4-4096-8ED0-8BBBE03BFA66}" type="pres">
      <dgm:prSet presAssocID="{D04C01B7-AEC0-47E6-BD84-7D2232C0FCB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8D3BC1-054B-4D25-8924-CE88868985C7}" type="pres">
      <dgm:prSet presAssocID="{02BA9E25-E884-4F8B-A9EF-E5C37FB152C6}" presName="spacer" presStyleCnt="0"/>
      <dgm:spPr/>
    </dgm:pt>
    <dgm:pt modelId="{5EB876FE-AABF-4E81-A5C2-9F91E6F0F3CB}" type="pres">
      <dgm:prSet presAssocID="{91C4BA1F-1F0C-4EAB-9AE2-383ECDC4F4EB}" presName="parentText" presStyleLbl="node1" presStyleIdx="2" presStyleCnt="3" custLinFactNeighborX="197">
        <dgm:presLayoutVars>
          <dgm:chMax val="0"/>
          <dgm:bulletEnabled val="1"/>
        </dgm:presLayoutVars>
      </dgm:prSet>
      <dgm:spPr/>
    </dgm:pt>
  </dgm:ptLst>
  <dgm:cxnLst>
    <dgm:cxn modelId="{9DD0350E-2159-4D99-9F18-F3F97B788C4D}" type="presOf" srcId="{D04C01B7-AEC0-47E6-BD84-7D2232C0FCBD}" destId="{03F8A28D-C5E4-4096-8ED0-8BBBE03BFA66}" srcOrd="0" destOrd="0" presId="urn:microsoft.com/office/officeart/2005/8/layout/vList2"/>
    <dgm:cxn modelId="{CAADFA22-C23E-432A-92D2-468618079E58}" type="presOf" srcId="{91C4BA1F-1F0C-4EAB-9AE2-383ECDC4F4EB}" destId="{5EB876FE-AABF-4E81-A5C2-9F91E6F0F3CB}" srcOrd="0" destOrd="0" presId="urn:microsoft.com/office/officeart/2005/8/layout/vList2"/>
    <dgm:cxn modelId="{FADE0C7B-1C6A-4F79-9836-459734518482}" srcId="{D99B1303-00F0-424F-BD73-B4F1730CDE1A}" destId="{D04C01B7-AEC0-47E6-BD84-7D2232C0FCBD}" srcOrd="1" destOrd="0" parTransId="{8B9947E2-8D72-4D6C-AE37-582A20A9AAFA}" sibTransId="{02BA9E25-E884-4F8B-A9EF-E5C37FB152C6}"/>
    <dgm:cxn modelId="{4C70C49B-808B-4094-816A-12DA9AFED033}" type="presOf" srcId="{D99B1303-00F0-424F-BD73-B4F1730CDE1A}" destId="{B5212BB1-5A39-4AA6-A2A7-9E570F9044D9}" srcOrd="0" destOrd="0" presId="urn:microsoft.com/office/officeart/2005/8/layout/vList2"/>
    <dgm:cxn modelId="{830603A3-46D2-4AC4-AD93-1D4BB495E871}" srcId="{D99B1303-00F0-424F-BD73-B4F1730CDE1A}" destId="{91C4BA1F-1F0C-4EAB-9AE2-383ECDC4F4EB}" srcOrd="2" destOrd="0" parTransId="{7B48BF51-14D2-43AB-8D20-8FD35DA8A484}" sibTransId="{D9D4DD6C-DED7-4FF3-8541-BFF697069B9C}"/>
    <dgm:cxn modelId="{E556EADA-B56D-41EA-85BC-EB85AA72EB42}" srcId="{D99B1303-00F0-424F-BD73-B4F1730CDE1A}" destId="{355426EC-F01C-420D-8786-13C97351039B}" srcOrd="0" destOrd="0" parTransId="{73BD4A9C-020E-4F0B-B15B-BD82C1B2E611}" sibTransId="{187FC77B-8E34-4E85-879B-4AD85A307C08}"/>
    <dgm:cxn modelId="{3AEFD1E4-1ABB-4201-ABA8-D717CD924C8F}" type="presOf" srcId="{355426EC-F01C-420D-8786-13C97351039B}" destId="{6E1A87F0-7815-495D-B9A3-2D20A022CEFA}" srcOrd="0" destOrd="0" presId="urn:microsoft.com/office/officeart/2005/8/layout/vList2"/>
    <dgm:cxn modelId="{BBC70DCF-3ECB-477D-BC92-7CD283483BDD}" type="presParOf" srcId="{B5212BB1-5A39-4AA6-A2A7-9E570F9044D9}" destId="{6E1A87F0-7815-495D-B9A3-2D20A022CEFA}" srcOrd="0" destOrd="0" presId="urn:microsoft.com/office/officeart/2005/8/layout/vList2"/>
    <dgm:cxn modelId="{554D5078-4B40-41E4-8D2A-EA3D348036E4}" type="presParOf" srcId="{B5212BB1-5A39-4AA6-A2A7-9E570F9044D9}" destId="{45CB44CF-C196-40A3-B92B-94F4771D8081}" srcOrd="1" destOrd="0" presId="urn:microsoft.com/office/officeart/2005/8/layout/vList2"/>
    <dgm:cxn modelId="{86C44736-887A-4D85-A1F3-F2E12F7E611F}" type="presParOf" srcId="{B5212BB1-5A39-4AA6-A2A7-9E570F9044D9}" destId="{03F8A28D-C5E4-4096-8ED0-8BBBE03BFA66}" srcOrd="2" destOrd="0" presId="urn:microsoft.com/office/officeart/2005/8/layout/vList2"/>
    <dgm:cxn modelId="{F68DE122-4EFB-4053-BD15-F8A84742595D}" type="presParOf" srcId="{B5212BB1-5A39-4AA6-A2A7-9E570F9044D9}" destId="{D28D3BC1-054B-4D25-8924-CE88868985C7}" srcOrd="3" destOrd="0" presId="urn:microsoft.com/office/officeart/2005/8/layout/vList2"/>
    <dgm:cxn modelId="{E8AFE37A-C94D-4BA4-921C-975F6DA678B3}" type="presParOf" srcId="{B5212BB1-5A39-4AA6-A2A7-9E570F9044D9}" destId="{5EB876FE-AABF-4E81-A5C2-9F91E6F0F3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22DDF3-9248-49FF-BF90-94E88FF2BF0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FA0F641-CF9A-43F8-9EF3-A676B6C26E94}">
      <dgm:prSet/>
      <dgm:spPr/>
      <dgm:t>
        <a:bodyPr/>
        <a:lstStyle/>
        <a:p>
          <a:r>
            <a:rPr lang="en-US"/>
            <a:t>• </a:t>
          </a:r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La escritura es un proceso interactivo y multidimensional.</a:t>
          </a:r>
        </a:p>
      </dgm:t>
    </dgm:pt>
    <dgm:pt modelId="{8754169F-7C1C-4F6B-A077-9B2739AC7A16}" type="parTrans" cxnId="{421C7AAD-3CD2-4A76-8602-8393F4CB7A05}">
      <dgm:prSet/>
      <dgm:spPr/>
      <dgm:t>
        <a:bodyPr/>
        <a:lstStyle/>
        <a:p>
          <a:endParaRPr lang="en-US"/>
        </a:p>
      </dgm:t>
    </dgm:pt>
    <dgm:pt modelId="{DF8F0328-824B-4EB4-99ED-9776F1DCFF94}" type="sibTrans" cxnId="{421C7AAD-3CD2-4A76-8602-8393F4CB7A05}">
      <dgm:prSet/>
      <dgm:spPr/>
      <dgm:t>
        <a:bodyPr/>
        <a:lstStyle/>
        <a:p>
          <a:endParaRPr lang="en-US"/>
        </a:p>
      </dgm:t>
    </dgm:pt>
    <dgm:pt modelId="{8ADD0B85-858D-4BE8-B675-FBF1CA61DD02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• El modelo sociocognitivo permite mejorar la enseñanza de la escritura.</a:t>
          </a:r>
        </a:p>
      </dgm:t>
    </dgm:pt>
    <dgm:pt modelId="{CA0245FD-321E-4CEC-9911-BB910C276D83}" type="parTrans" cxnId="{8C4F85C6-93DE-4183-AF0E-46A6FFAFD2D2}">
      <dgm:prSet/>
      <dgm:spPr/>
      <dgm:t>
        <a:bodyPr/>
        <a:lstStyle/>
        <a:p>
          <a:endParaRPr lang="en-US"/>
        </a:p>
      </dgm:t>
    </dgm:pt>
    <dgm:pt modelId="{8E8EF553-EC37-45B5-93E9-A15B1EB1DC9F}" type="sibTrans" cxnId="{8C4F85C6-93DE-4183-AF0E-46A6FFAFD2D2}">
      <dgm:prSet/>
      <dgm:spPr/>
      <dgm:t>
        <a:bodyPr/>
        <a:lstStyle/>
        <a:p>
          <a:endParaRPr lang="en-US"/>
        </a:p>
      </dgm:t>
    </dgm:pt>
    <dgm:pt modelId="{120E5033-0F45-4DB5-A378-0F23EBC8D006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• La integración de cultura, contexto e individuo favorece la competencia comunicativa.</a:t>
          </a:r>
        </a:p>
      </dgm:t>
    </dgm:pt>
    <dgm:pt modelId="{498B2846-6752-49AC-A18D-EE0F7D58BA68}" type="parTrans" cxnId="{52652676-64B6-4D29-AB09-9B960303B5AB}">
      <dgm:prSet/>
      <dgm:spPr/>
      <dgm:t>
        <a:bodyPr/>
        <a:lstStyle/>
        <a:p>
          <a:endParaRPr lang="en-US"/>
        </a:p>
      </dgm:t>
    </dgm:pt>
    <dgm:pt modelId="{7E3F14AE-A2E4-48C2-B8CA-6B0CAFF8CB2F}" type="sibTrans" cxnId="{52652676-64B6-4D29-AB09-9B960303B5AB}">
      <dgm:prSet/>
      <dgm:spPr/>
      <dgm:t>
        <a:bodyPr/>
        <a:lstStyle/>
        <a:p>
          <a:endParaRPr lang="en-US"/>
        </a:p>
      </dgm:t>
    </dgm:pt>
    <dgm:pt modelId="{BA72BBA0-A8E6-4E9D-8594-F3F595982F42}" type="pres">
      <dgm:prSet presAssocID="{1D22DDF3-9248-49FF-BF90-94E88FF2BF08}" presName="vert0" presStyleCnt="0">
        <dgm:presLayoutVars>
          <dgm:dir/>
          <dgm:animOne val="branch"/>
          <dgm:animLvl val="lvl"/>
        </dgm:presLayoutVars>
      </dgm:prSet>
      <dgm:spPr/>
    </dgm:pt>
    <dgm:pt modelId="{24DF955A-1F5F-4DCF-A427-6C155A400CDD}" type="pres">
      <dgm:prSet presAssocID="{DFA0F641-CF9A-43F8-9EF3-A676B6C26E94}" presName="thickLine" presStyleLbl="alignNode1" presStyleIdx="0" presStyleCnt="3"/>
      <dgm:spPr/>
    </dgm:pt>
    <dgm:pt modelId="{A4A3B51D-6F03-4B5B-970A-5B50BABE3AC2}" type="pres">
      <dgm:prSet presAssocID="{DFA0F641-CF9A-43F8-9EF3-A676B6C26E94}" presName="horz1" presStyleCnt="0"/>
      <dgm:spPr/>
    </dgm:pt>
    <dgm:pt modelId="{DB3E1DAB-DE68-49A4-8627-65E09679CC34}" type="pres">
      <dgm:prSet presAssocID="{DFA0F641-CF9A-43F8-9EF3-A676B6C26E94}" presName="tx1" presStyleLbl="revTx" presStyleIdx="0" presStyleCnt="3"/>
      <dgm:spPr/>
    </dgm:pt>
    <dgm:pt modelId="{E00B9D5A-D090-4EE4-9E69-37FEBE671743}" type="pres">
      <dgm:prSet presAssocID="{DFA0F641-CF9A-43F8-9EF3-A676B6C26E94}" presName="vert1" presStyleCnt="0"/>
      <dgm:spPr/>
    </dgm:pt>
    <dgm:pt modelId="{DA866DB5-D7A9-4443-B551-1F677FC98D4D}" type="pres">
      <dgm:prSet presAssocID="{8ADD0B85-858D-4BE8-B675-FBF1CA61DD02}" presName="thickLine" presStyleLbl="alignNode1" presStyleIdx="1" presStyleCnt="3"/>
      <dgm:spPr/>
    </dgm:pt>
    <dgm:pt modelId="{D25BC48F-46A5-4EE6-B6EE-909988B0480A}" type="pres">
      <dgm:prSet presAssocID="{8ADD0B85-858D-4BE8-B675-FBF1CA61DD02}" presName="horz1" presStyleCnt="0"/>
      <dgm:spPr/>
    </dgm:pt>
    <dgm:pt modelId="{92B1F64A-1CEC-4B5F-BE33-70C2812CD1BD}" type="pres">
      <dgm:prSet presAssocID="{8ADD0B85-858D-4BE8-B675-FBF1CA61DD02}" presName="tx1" presStyleLbl="revTx" presStyleIdx="1" presStyleCnt="3"/>
      <dgm:spPr/>
    </dgm:pt>
    <dgm:pt modelId="{52AD20DF-5C48-44BE-AE07-A9A9EB6C198F}" type="pres">
      <dgm:prSet presAssocID="{8ADD0B85-858D-4BE8-B675-FBF1CA61DD02}" presName="vert1" presStyleCnt="0"/>
      <dgm:spPr/>
    </dgm:pt>
    <dgm:pt modelId="{3AD1FA22-6516-4E97-A81C-9B1045E72A0F}" type="pres">
      <dgm:prSet presAssocID="{120E5033-0F45-4DB5-A378-0F23EBC8D006}" presName="thickLine" presStyleLbl="alignNode1" presStyleIdx="2" presStyleCnt="3"/>
      <dgm:spPr/>
    </dgm:pt>
    <dgm:pt modelId="{83FFDE6F-2BFB-451E-8A2E-6834C49F26F6}" type="pres">
      <dgm:prSet presAssocID="{120E5033-0F45-4DB5-A378-0F23EBC8D006}" presName="horz1" presStyleCnt="0"/>
      <dgm:spPr/>
    </dgm:pt>
    <dgm:pt modelId="{DA9CD7A9-C813-463A-9DE6-02725B158910}" type="pres">
      <dgm:prSet presAssocID="{120E5033-0F45-4DB5-A378-0F23EBC8D006}" presName="tx1" presStyleLbl="revTx" presStyleIdx="2" presStyleCnt="3"/>
      <dgm:spPr/>
    </dgm:pt>
    <dgm:pt modelId="{350FD070-EFC9-49A3-B18B-081BF78AECFF}" type="pres">
      <dgm:prSet presAssocID="{120E5033-0F45-4DB5-A378-0F23EBC8D006}" presName="vert1" presStyleCnt="0"/>
      <dgm:spPr/>
    </dgm:pt>
  </dgm:ptLst>
  <dgm:cxnLst>
    <dgm:cxn modelId="{071CD41B-EF70-4E2B-8832-F8B804613DA8}" type="presOf" srcId="{120E5033-0F45-4DB5-A378-0F23EBC8D006}" destId="{DA9CD7A9-C813-463A-9DE6-02725B158910}" srcOrd="0" destOrd="0" presId="urn:microsoft.com/office/officeart/2008/layout/LinedList"/>
    <dgm:cxn modelId="{ABBB596A-8ADB-48C5-AE8D-C0F11147CD97}" type="presOf" srcId="{8ADD0B85-858D-4BE8-B675-FBF1CA61DD02}" destId="{92B1F64A-1CEC-4B5F-BE33-70C2812CD1BD}" srcOrd="0" destOrd="0" presId="urn:microsoft.com/office/officeart/2008/layout/LinedList"/>
    <dgm:cxn modelId="{52652676-64B6-4D29-AB09-9B960303B5AB}" srcId="{1D22DDF3-9248-49FF-BF90-94E88FF2BF08}" destId="{120E5033-0F45-4DB5-A378-0F23EBC8D006}" srcOrd="2" destOrd="0" parTransId="{498B2846-6752-49AC-A18D-EE0F7D58BA68}" sibTransId="{7E3F14AE-A2E4-48C2-B8CA-6B0CAFF8CB2F}"/>
    <dgm:cxn modelId="{421C7AAD-3CD2-4A76-8602-8393F4CB7A05}" srcId="{1D22DDF3-9248-49FF-BF90-94E88FF2BF08}" destId="{DFA0F641-CF9A-43F8-9EF3-A676B6C26E94}" srcOrd="0" destOrd="0" parTransId="{8754169F-7C1C-4F6B-A077-9B2739AC7A16}" sibTransId="{DF8F0328-824B-4EB4-99ED-9776F1DCFF94}"/>
    <dgm:cxn modelId="{8C4F85C6-93DE-4183-AF0E-46A6FFAFD2D2}" srcId="{1D22DDF3-9248-49FF-BF90-94E88FF2BF08}" destId="{8ADD0B85-858D-4BE8-B675-FBF1CA61DD02}" srcOrd="1" destOrd="0" parTransId="{CA0245FD-321E-4CEC-9911-BB910C276D83}" sibTransId="{8E8EF553-EC37-45B5-93E9-A15B1EB1DC9F}"/>
    <dgm:cxn modelId="{945C26CA-FB92-4925-8A22-3615D858598D}" type="presOf" srcId="{1D22DDF3-9248-49FF-BF90-94E88FF2BF08}" destId="{BA72BBA0-A8E6-4E9D-8594-F3F595982F42}" srcOrd="0" destOrd="0" presId="urn:microsoft.com/office/officeart/2008/layout/LinedList"/>
    <dgm:cxn modelId="{5C9E00FA-1691-4310-AAB8-4F607A877BD4}" type="presOf" srcId="{DFA0F641-CF9A-43F8-9EF3-A676B6C26E94}" destId="{DB3E1DAB-DE68-49A4-8627-65E09679CC34}" srcOrd="0" destOrd="0" presId="urn:microsoft.com/office/officeart/2008/layout/LinedList"/>
    <dgm:cxn modelId="{4FBC1F51-03BF-4C62-B280-F1C9CFEA6207}" type="presParOf" srcId="{BA72BBA0-A8E6-4E9D-8594-F3F595982F42}" destId="{24DF955A-1F5F-4DCF-A427-6C155A400CDD}" srcOrd="0" destOrd="0" presId="urn:microsoft.com/office/officeart/2008/layout/LinedList"/>
    <dgm:cxn modelId="{9D4DC723-3E82-439F-AEFC-DC9FA81F7E64}" type="presParOf" srcId="{BA72BBA0-A8E6-4E9D-8594-F3F595982F42}" destId="{A4A3B51D-6F03-4B5B-970A-5B50BABE3AC2}" srcOrd="1" destOrd="0" presId="urn:microsoft.com/office/officeart/2008/layout/LinedList"/>
    <dgm:cxn modelId="{E1A5BE10-6888-4561-AA97-155C454603EB}" type="presParOf" srcId="{A4A3B51D-6F03-4B5B-970A-5B50BABE3AC2}" destId="{DB3E1DAB-DE68-49A4-8627-65E09679CC34}" srcOrd="0" destOrd="0" presId="urn:microsoft.com/office/officeart/2008/layout/LinedList"/>
    <dgm:cxn modelId="{F18A6CD7-E17C-48CE-8D97-691335CEC9AB}" type="presParOf" srcId="{A4A3B51D-6F03-4B5B-970A-5B50BABE3AC2}" destId="{E00B9D5A-D090-4EE4-9E69-37FEBE671743}" srcOrd="1" destOrd="0" presId="urn:microsoft.com/office/officeart/2008/layout/LinedList"/>
    <dgm:cxn modelId="{9CD3D6B8-254B-4E31-95E3-07D7EDF570E9}" type="presParOf" srcId="{BA72BBA0-A8E6-4E9D-8594-F3F595982F42}" destId="{DA866DB5-D7A9-4443-B551-1F677FC98D4D}" srcOrd="2" destOrd="0" presId="urn:microsoft.com/office/officeart/2008/layout/LinedList"/>
    <dgm:cxn modelId="{38309927-6C05-4ECA-A959-9386D06EB07D}" type="presParOf" srcId="{BA72BBA0-A8E6-4E9D-8594-F3F595982F42}" destId="{D25BC48F-46A5-4EE6-B6EE-909988B0480A}" srcOrd="3" destOrd="0" presId="urn:microsoft.com/office/officeart/2008/layout/LinedList"/>
    <dgm:cxn modelId="{3F3EA024-1FF7-413B-AF48-4FB1E74197C5}" type="presParOf" srcId="{D25BC48F-46A5-4EE6-B6EE-909988B0480A}" destId="{92B1F64A-1CEC-4B5F-BE33-70C2812CD1BD}" srcOrd="0" destOrd="0" presId="urn:microsoft.com/office/officeart/2008/layout/LinedList"/>
    <dgm:cxn modelId="{F88BB29D-6E95-42FC-AB0B-31F0040AB2A8}" type="presParOf" srcId="{D25BC48F-46A5-4EE6-B6EE-909988B0480A}" destId="{52AD20DF-5C48-44BE-AE07-A9A9EB6C198F}" srcOrd="1" destOrd="0" presId="urn:microsoft.com/office/officeart/2008/layout/LinedList"/>
    <dgm:cxn modelId="{52467994-C2E0-451D-97D2-174F3BDC342B}" type="presParOf" srcId="{BA72BBA0-A8E6-4E9D-8594-F3F595982F42}" destId="{3AD1FA22-6516-4E97-A81C-9B1045E72A0F}" srcOrd="4" destOrd="0" presId="urn:microsoft.com/office/officeart/2008/layout/LinedList"/>
    <dgm:cxn modelId="{E83483E2-2821-449E-8F76-E9B580172CD2}" type="presParOf" srcId="{BA72BBA0-A8E6-4E9D-8594-F3F595982F42}" destId="{83FFDE6F-2BFB-451E-8A2E-6834C49F26F6}" srcOrd="5" destOrd="0" presId="urn:microsoft.com/office/officeart/2008/layout/LinedList"/>
    <dgm:cxn modelId="{743FF136-4F11-48DE-BD14-117FE3D1F546}" type="presParOf" srcId="{83FFDE6F-2BFB-451E-8A2E-6834C49F26F6}" destId="{DA9CD7A9-C813-463A-9DE6-02725B158910}" srcOrd="0" destOrd="0" presId="urn:microsoft.com/office/officeart/2008/layout/LinedList"/>
    <dgm:cxn modelId="{4ED43F02-FDE0-4615-AC77-9D3559314C28}" type="presParOf" srcId="{83FFDE6F-2BFB-451E-8A2E-6834C49F26F6}" destId="{350FD070-EFC9-49A3-B18B-081BF78AEC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542CB-A625-4FDF-AA48-D541AB56B6AC}">
      <dsp:nvSpPr>
        <dsp:cNvPr id="0" name=""/>
        <dsp:cNvSpPr/>
      </dsp:nvSpPr>
      <dsp:spPr>
        <a:xfrm>
          <a:off x="0" y="15168"/>
          <a:ext cx="5098904" cy="82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Acceso al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conocimiento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activación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conocimientos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previos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0209" y="55377"/>
        <a:ext cx="5018486" cy="743262"/>
      </dsp:txXfrm>
    </dsp:sp>
    <dsp:sp modelId="{1C418586-6CDF-4DBE-97D0-BEBDA74143D8}">
      <dsp:nvSpPr>
        <dsp:cNvPr id="0" name=""/>
        <dsp:cNvSpPr/>
      </dsp:nvSpPr>
      <dsp:spPr>
        <a:xfrm>
          <a:off x="0" y="965568"/>
          <a:ext cx="5098904" cy="82368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•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Planificación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estructurar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ideas antes de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escribir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0209" y="1005777"/>
        <a:ext cx="5018486" cy="743262"/>
      </dsp:txXfrm>
    </dsp:sp>
    <dsp:sp modelId="{632520BD-B030-459A-A763-9D6AE0EEF9D8}">
      <dsp:nvSpPr>
        <dsp:cNvPr id="0" name=""/>
        <dsp:cNvSpPr/>
      </dsp:nvSpPr>
      <dsp:spPr>
        <a:xfrm>
          <a:off x="0" y="1915968"/>
          <a:ext cx="5098904" cy="82368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• </a:t>
          </a:r>
          <a:r>
            <a:rPr lang="en-US" sz="2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Prod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ucción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textual: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desarrollo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borrador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cohesión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coherencia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09" y="1956177"/>
        <a:ext cx="5018486" cy="743262"/>
      </dsp:txXfrm>
    </dsp:sp>
    <dsp:sp modelId="{C79661D9-46B4-4645-B6BB-B9F782AE0769}">
      <dsp:nvSpPr>
        <dsp:cNvPr id="0" name=""/>
        <dsp:cNvSpPr/>
      </dsp:nvSpPr>
      <dsp:spPr>
        <a:xfrm>
          <a:off x="0" y="2866368"/>
          <a:ext cx="5098904" cy="8236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•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Revisión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evaluación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corrección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texto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antes de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versión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final.</a:t>
          </a:r>
          <a:endParaRPr lang="en-US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09" y="2906577"/>
        <a:ext cx="5018486" cy="743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A87F0-7815-495D-B9A3-2D20A022CEFA}">
      <dsp:nvSpPr>
        <dsp:cNvPr id="0" name=""/>
        <dsp:cNvSpPr/>
      </dsp:nvSpPr>
      <dsp:spPr>
        <a:xfrm>
          <a:off x="0" y="25968"/>
          <a:ext cx="5098904" cy="1104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• 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Uso de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modelos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textuales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ejemplos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enseñanza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3916" y="79884"/>
        <a:ext cx="4991072" cy="996648"/>
      </dsp:txXfrm>
    </dsp:sp>
    <dsp:sp modelId="{03F8A28D-C5E4-4096-8ED0-8BBBE03BFA66}">
      <dsp:nvSpPr>
        <dsp:cNvPr id="0" name=""/>
        <dsp:cNvSpPr/>
      </dsp:nvSpPr>
      <dsp:spPr>
        <a:xfrm>
          <a:off x="0" y="1300368"/>
          <a:ext cx="5098904" cy="11044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•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Aplicación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del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método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socrático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 la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interrogación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guiada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53916" y="1354284"/>
        <a:ext cx="4991072" cy="996648"/>
      </dsp:txXfrm>
    </dsp:sp>
    <dsp:sp modelId="{5EB876FE-AABF-4E81-A5C2-9F91E6F0F3CB}">
      <dsp:nvSpPr>
        <dsp:cNvPr id="0" name=""/>
        <dsp:cNvSpPr/>
      </dsp:nvSpPr>
      <dsp:spPr>
        <a:xfrm>
          <a:off x="0" y="2574768"/>
          <a:ext cx="5098904" cy="11044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•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Evaluación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formativa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 </a:t>
          </a:r>
          <a:r>
            <a:rPr lang="en-US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retroalimentación</a:t>
          </a:r>
          <a:r>
            <a: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continua.</a:t>
          </a:r>
          <a:endParaRPr lang="en-US" sz="3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16" y="2628684"/>
        <a:ext cx="4991072" cy="9966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F955A-1F5F-4DCF-A427-6C155A400CDD}">
      <dsp:nvSpPr>
        <dsp:cNvPr id="0" name=""/>
        <dsp:cNvSpPr/>
      </dsp:nvSpPr>
      <dsp:spPr>
        <a:xfrm>
          <a:off x="0" y="2700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E1DAB-DE68-49A4-8627-65E09679CC34}">
      <dsp:nvSpPr>
        <dsp:cNvPr id="0" name=""/>
        <dsp:cNvSpPr/>
      </dsp:nvSpPr>
      <dsp:spPr>
        <a:xfrm>
          <a:off x="0" y="2700"/>
          <a:ext cx="4718785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• </a:t>
          </a: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La escritura es un proceso interactivo y multidimensional.</a:t>
          </a:r>
        </a:p>
      </dsp:txBody>
      <dsp:txXfrm>
        <a:off x="0" y="2700"/>
        <a:ext cx="4718785" cy="1841777"/>
      </dsp:txXfrm>
    </dsp:sp>
    <dsp:sp modelId="{DA866DB5-D7A9-4443-B551-1F677FC98D4D}">
      <dsp:nvSpPr>
        <dsp:cNvPr id="0" name=""/>
        <dsp:cNvSpPr/>
      </dsp:nvSpPr>
      <dsp:spPr>
        <a:xfrm>
          <a:off x="0" y="1844478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1F64A-1CEC-4B5F-BE33-70C2812CD1BD}">
      <dsp:nvSpPr>
        <dsp:cNvPr id="0" name=""/>
        <dsp:cNvSpPr/>
      </dsp:nvSpPr>
      <dsp:spPr>
        <a:xfrm>
          <a:off x="0" y="1844478"/>
          <a:ext cx="4718785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• El modelo sociocognitivo permite mejorar la enseñanza de la escritura.</a:t>
          </a:r>
        </a:p>
      </dsp:txBody>
      <dsp:txXfrm>
        <a:off x="0" y="1844478"/>
        <a:ext cx="4718785" cy="1841777"/>
      </dsp:txXfrm>
    </dsp:sp>
    <dsp:sp modelId="{3AD1FA22-6516-4E97-A81C-9B1045E72A0F}">
      <dsp:nvSpPr>
        <dsp:cNvPr id="0" name=""/>
        <dsp:cNvSpPr/>
      </dsp:nvSpPr>
      <dsp:spPr>
        <a:xfrm>
          <a:off x="0" y="3686256"/>
          <a:ext cx="471878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CD7A9-C813-463A-9DE6-02725B158910}">
      <dsp:nvSpPr>
        <dsp:cNvPr id="0" name=""/>
        <dsp:cNvSpPr/>
      </dsp:nvSpPr>
      <dsp:spPr>
        <a:xfrm>
          <a:off x="0" y="3686256"/>
          <a:ext cx="4718785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Times New Roman" panose="02020603050405020304" pitchFamily="18" charset="0"/>
              <a:cs typeface="Times New Roman" panose="02020603050405020304" pitchFamily="18" charset="0"/>
            </a:rPr>
            <a:t>• La integración de cultura, contexto e individuo favorece la competencia comunicativa.</a:t>
          </a:r>
        </a:p>
      </dsp:txBody>
      <dsp:txXfrm>
        <a:off x="0" y="3686256"/>
        <a:ext cx="4718785" cy="1841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3008" y="640080"/>
            <a:ext cx="5648705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 Sociocognitivo y Pragmalingüístico para la Producción de Textos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3320" y="4636008"/>
            <a:ext cx="4688333" cy="1572768"/>
          </a:xfrm>
        </p:spPr>
        <p:txBody>
          <a:bodyPr>
            <a:normAutofit/>
          </a:bodyPr>
          <a:lstStyle/>
          <a:p>
            <a:pPr algn="l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Basado en la propuesta de Hayes y el grupo </a:t>
            </a:r>
            <a:r>
              <a:rPr lang="es-E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Didactext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72393A07-44F9-C88F-9194-7CCAF19E6E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13" r="57289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646" y="440926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5521" y="1336431"/>
            <a:ext cx="5838092" cy="625108"/>
          </a:xfrm>
        </p:spPr>
        <p:txBody>
          <a:bodyPr anchor="b">
            <a:normAutofit fontScale="90000"/>
          </a:bodyPr>
          <a:lstStyle/>
          <a:p>
            <a:r>
              <a:rPr lang="es-C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Introducción al Modelo</a:t>
            </a:r>
          </a:p>
        </p:txBody>
      </p:sp>
      <p:pic>
        <p:nvPicPr>
          <p:cNvPr id="5" name="Picture 4" descr="Garabatos de colores">
            <a:extLst>
              <a:ext uri="{FF2B5EF4-FFF2-40B4-BE49-F238E27FC236}">
                <a16:creationId xmlns:a16="http://schemas.microsoft.com/office/drawing/2014/main" id="{82F372AF-23F8-73A1-B9D1-DCBDD7A900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09" r="46093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Basado en Hayes (1996) y ampliado por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Didactext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 la interacción entre cultura, contexto e individuo.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escritura se concibe como un proceso complejo, no solo cognitivo.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3" y="1159781"/>
            <a:ext cx="6471137" cy="846172"/>
          </a:xfrm>
        </p:spPr>
        <p:txBody>
          <a:bodyPr anchor="b">
            <a:normAutofit fontScale="90000"/>
          </a:bodyPr>
          <a:lstStyle/>
          <a:p>
            <a:r>
              <a:rPr lang="es-C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Primer Círculo: </a:t>
            </a:r>
            <a:br>
              <a:rPr lang="es-C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</a:p>
        </p:txBody>
      </p:sp>
      <p:pic>
        <p:nvPicPr>
          <p:cNvPr id="5" name="Picture 4" descr="Bolígrafo situado en la parte superior de una línea de firma">
            <a:extLst>
              <a:ext uri="{FF2B5EF4-FFF2-40B4-BE49-F238E27FC236}">
                <a16:creationId xmlns:a16="http://schemas.microsoft.com/office/drawing/2014/main" id="{F9FD427D-5E79-EFD7-6904-B1F55263D7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948" r="8054" b="-1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3321" y="2374947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06624"/>
            <a:ext cx="4688333" cy="3483864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contexto cultural influye en la producción de textos.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Incluye normas, valores, ideologías y sistemas de escritura.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apoya en Bajtín, van Dijk y </a:t>
            </a:r>
            <a:r>
              <a:rPr lang="es-E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Kristeva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sobre géneros discursivos.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938" y="1095270"/>
            <a:ext cx="5622248" cy="101699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C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Segundo Círculo: Contextos de Producción</a:t>
            </a:r>
          </a:p>
        </p:txBody>
      </p:sp>
      <p:pic>
        <p:nvPicPr>
          <p:cNvPr id="5" name="Picture 4" descr="Hombre escribiendo en la hoja de música">
            <a:extLst>
              <a:ext uri="{FF2B5EF4-FFF2-40B4-BE49-F238E27FC236}">
                <a16:creationId xmlns:a16="http://schemas.microsoft.com/office/drawing/2014/main" id="{27283443-57C2-1E29-9E41-1EC9E99E67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274" r="33143" b="-2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externos que influyen en la escritura:</a:t>
            </a:r>
          </a:p>
          <a:p>
            <a:pPr algn="just"/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Contexto social (audiencia, interlocutores, normas discursivas).</a:t>
            </a:r>
          </a:p>
          <a:p>
            <a:pPr algn="just"/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Contexto situacional (espacio físico y digital).</a:t>
            </a:r>
          </a:p>
          <a:p>
            <a:pPr algn="just"/>
            <a:r>
              <a:rPr lang="es-C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Contexto físico (herramientas de escritura: papel, digital, multimedia).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588" y="1396720"/>
            <a:ext cx="6104594" cy="715543"/>
          </a:xfrm>
        </p:spPr>
        <p:txBody>
          <a:bodyPr anchor="b">
            <a:normAutofit fontScale="90000"/>
          </a:bodyPr>
          <a:lstStyle/>
          <a:p>
            <a:r>
              <a:rPr lang="es-C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Tercer Círculo: Individuo</a:t>
            </a:r>
          </a:p>
        </p:txBody>
      </p:sp>
      <p:pic>
        <p:nvPicPr>
          <p:cNvPr id="5" name="Picture 4" descr="Bombilla de papel arrugado">
            <a:extLst>
              <a:ext uri="{FF2B5EF4-FFF2-40B4-BE49-F238E27FC236}">
                <a16:creationId xmlns:a16="http://schemas.microsoft.com/office/drawing/2014/main" id="{AD397DFF-65B7-4A93-6FF1-1341464E1E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00" r="40817" b="-2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2" y="2706624"/>
            <a:ext cx="5170932" cy="3483864"/>
          </a:xfr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escritor como constructor de sentidos.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Incluye la memoria cultural, motivaciones y emociones.</a:t>
            </a:r>
          </a:p>
          <a:p>
            <a:pPr algn="just"/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cognitivas y metacognitivas que regulan la producción textual.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5298" y="36008"/>
            <a:ext cx="5098906" cy="1675623"/>
          </a:xfrm>
        </p:spPr>
        <p:txBody>
          <a:bodyPr anchor="b">
            <a:normAutofit/>
          </a:bodyPr>
          <a:lstStyle/>
          <a:p>
            <a:r>
              <a:rPr lang="es-E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Procesos Cognitivos y Metacognitivos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95EA1-D6C2-9B58-F8E2-F7E0DF67EA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283" r="30083" b="-1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1DED5A-AD7C-3823-8F8C-60863B17A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111858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380" y="437932"/>
            <a:ext cx="5726414" cy="1675623"/>
          </a:xfrm>
        </p:spPr>
        <p:txBody>
          <a:bodyPr anchor="b">
            <a:noAutofit/>
          </a:bodyPr>
          <a:lstStyle/>
          <a:p>
            <a:r>
              <a:rPr lang="es-CL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Estrategias Didácticas para la Escritura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33FD04-CD22-7E7B-6B53-DC6DD7395C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25" r="57555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7B6FE36-5F97-99B7-5287-8CA774210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77129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1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33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384350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467"/>
            <a:ext cx="2213403" cy="5571066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Conclusión y Aplicaciones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8F46636E-68B0-AB50-7796-4DF7204CA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379209"/>
              </p:ext>
            </p:extLst>
          </p:nvPr>
        </p:nvGraphicFramePr>
        <p:xfrm>
          <a:off x="3905730" y="643466"/>
          <a:ext cx="4718785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60AD193-851A-4B5E-923E-21F1F1EBAE67}">
  <we:reference id="wa200005566" version="3.0.0.2" store="es-E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311</Words>
  <Application>Microsoft Office PowerPoint</Application>
  <PresentationFormat>Presentación en pantalla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Modelo Sociocognitivo y Pragmalingüístico para la Producción de Textos</vt:lpstr>
      <vt:lpstr>1. Introducción al Modelo</vt:lpstr>
      <vt:lpstr>2. Primer Círculo:  Cultura</vt:lpstr>
      <vt:lpstr>3. Segundo Círculo: Contextos de Producción</vt:lpstr>
      <vt:lpstr>4. Tercer Círculo: Individuo</vt:lpstr>
      <vt:lpstr>5. Procesos Cognitivos y Metacognitivos</vt:lpstr>
      <vt:lpstr>6. Estrategias Didácticas para la Escritura</vt:lpstr>
      <vt:lpstr>7. Conclusión y Aplicaciones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ARTURO LEONARDO ANTONIO ALIAGA CARVAJAL</cp:lastModifiedBy>
  <cp:revision>4</cp:revision>
  <dcterms:created xsi:type="dcterms:W3CDTF">2013-01-27T09:14:16Z</dcterms:created>
  <dcterms:modified xsi:type="dcterms:W3CDTF">2025-03-18T19:30:22Z</dcterms:modified>
  <cp:category/>
</cp:coreProperties>
</file>