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69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0E397E-5B45-4043-9F24-ABB07EAA093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B9799ED-8266-44A2-81BF-6C03F84FCBC6}">
      <dgm:prSet/>
      <dgm:spPr/>
      <dgm:t>
        <a:bodyPr/>
        <a:lstStyle/>
        <a:p>
          <a:pPr algn="l"/>
          <a:r>
            <a:rPr lang="es-ES" dirty="0"/>
            <a:t>- Teeteto y Menón son diálogos de Platón donde Sócrates emplea la mayéutica.</a:t>
          </a:r>
          <a:endParaRPr lang="en-US" dirty="0"/>
        </a:p>
      </dgm:t>
    </dgm:pt>
    <dgm:pt modelId="{F357B18B-7FB3-4229-84FF-6476666F2F84}" type="parTrans" cxnId="{E8148102-5761-453E-A31B-C630818E45D0}">
      <dgm:prSet/>
      <dgm:spPr/>
      <dgm:t>
        <a:bodyPr/>
        <a:lstStyle/>
        <a:p>
          <a:endParaRPr lang="en-US"/>
        </a:p>
      </dgm:t>
    </dgm:pt>
    <dgm:pt modelId="{3DBEFDE0-BE01-495F-AD7A-44D203CBC882}" type="sibTrans" cxnId="{E8148102-5761-453E-A31B-C630818E45D0}">
      <dgm:prSet/>
      <dgm:spPr/>
      <dgm:t>
        <a:bodyPr/>
        <a:lstStyle/>
        <a:p>
          <a:endParaRPr lang="en-US"/>
        </a:p>
      </dgm:t>
    </dgm:pt>
    <dgm:pt modelId="{F6C3DE1C-5A57-4491-89AF-28D9762C120C}">
      <dgm:prSet/>
      <dgm:spPr/>
      <dgm:t>
        <a:bodyPr/>
        <a:lstStyle/>
        <a:p>
          <a:pPr algn="l"/>
          <a:r>
            <a:rPr lang="es-ES" dirty="0"/>
            <a:t>- Se explora la naturaleza del conocimiento y el aprendizaje.</a:t>
          </a:r>
          <a:endParaRPr lang="en-US" dirty="0"/>
        </a:p>
      </dgm:t>
    </dgm:pt>
    <dgm:pt modelId="{25BFFA05-1A47-427D-8139-0A288708CAF6}" type="parTrans" cxnId="{8BAAC8A0-6799-4172-8DA1-FEB6F0B5532F}">
      <dgm:prSet/>
      <dgm:spPr/>
      <dgm:t>
        <a:bodyPr/>
        <a:lstStyle/>
        <a:p>
          <a:endParaRPr lang="en-US"/>
        </a:p>
      </dgm:t>
    </dgm:pt>
    <dgm:pt modelId="{22F0393C-06AF-4D98-9E59-CDDF53772350}" type="sibTrans" cxnId="{8BAAC8A0-6799-4172-8DA1-FEB6F0B5532F}">
      <dgm:prSet/>
      <dgm:spPr/>
      <dgm:t>
        <a:bodyPr/>
        <a:lstStyle/>
        <a:p>
          <a:endParaRPr lang="en-US"/>
        </a:p>
      </dgm:t>
    </dgm:pt>
    <dgm:pt modelId="{620AB542-53CB-4C72-8047-8EFDF32110B1}">
      <dgm:prSet/>
      <dgm:spPr/>
      <dgm:t>
        <a:bodyPr/>
        <a:lstStyle/>
        <a:p>
          <a:r>
            <a:rPr lang="es-ES" dirty="0"/>
            <a:t>- Sócrates afirma que no enseña, sino que ayuda a 'dar a luz' ideas.</a:t>
          </a:r>
          <a:endParaRPr lang="en-US" dirty="0"/>
        </a:p>
      </dgm:t>
    </dgm:pt>
    <dgm:pt modelId="{472CEB64-4B01-4EBE-B98A-2C4DE63EFBEF}" type="parTrans" cxnId="{728AE2D7-5F88-4F3C-81A1-69FC1058D22B}">
      <dgm:prSet/>
      <dgm:spPr/>
      <dgm:t>
        <a:bodyPr/>
        <a:lstStyle/>
        <a:p>
          <a:endParaRPr lang="en-US"/>
        </a:p>
      </dgm:t>
    </dgm:pt>
    <dgm:pt modelId="{1605C57C-D646-45BB-AE61-85EDEAC033D4}" type="sibTrans" cxnId="{728AE2D7-5F88-4F3C-81A1-69FC1058D22B}">
      <dgm:prSet/>
      <dgm:spPr/>
      <dgm:t>
        <a:bodyPr/>
        <a:lstStyle/>
        <a:p>
          <a:endParaRPr lang="en-US"/>
        </a:p>
      </dgm:t>
    </dgm:pt>
    <dgm:pt modelId="{B778A596-4AFB-4360-B50D-E716ABEAB260}" type="pres">
      <dgm:prSet presAssocID="{970E397E-5B45-4043-9F24-ABB07EAA0932}" presName="root" presStyleCnt="0">
        <dgm:presLayoutVars>
          <dgm:dir/>
          <dgm:resizeHandles val="exact"/>
        </dgm:presLayoutVars>
      </dgm:prSet>
      <dgm:spPr/>
    </dgm:pt>
    <dgm:pt modelId="{FD53F2A6-4109-4CE0-A597-FA9592452936}" type="pres">
      <dgm:prSet presAssocID="{7B9799ED-8266-44A2-81BF-6C03F84FCBC6}" presName="compNode" presStyleCnt="0"/>
      <dgm:spPr/>
    </dgm:pt>
    <dgm:pt modelId="{5270A66C-56AF-48D3-9FA8-EA5B8AA67F39}" type="pres">
      <dgm:prSet presAssocID="{7B9799ED-8266-44A2-81BF-6C03F84FCBC6}" presName="bgRect" presStyleLbl="bgShp" presStyleIdx="0" presStyleCnt="3" custLinFactNeighborX="-4252" custLinFactNeighborY="-43"/>
      <dgm:spPr/>
    </dgm:pt>
    <dgm:pt modelId="{85D1A733-F24D-4FE0-9658-C379D2AAF373}" type="pres">
      <dgm:prSet presAssocID="{7B9799ED-8266-44A2-81BF-6C03F84FCBC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illas"/>
        </a:ext>
      </dgm:extLst>
    </dgm:pt>
    <dgm:pt modelId="{4F06E948-6352-44E7-8EAB-90AEFF0630AF}" type="pres">
      <dgm:prSet presAssocID="{7B9799ED-8266-44A2-81BF-6C03F84FCBC6}" presName="spaceRect" presStyleCnt="0"/>
      <dgm:spPr/>
    </dgm:pt>
    <dgm:pt modelId="{621D89E7-F0D0-4ED0-93C5-1C69490BFC91}" type="pres">
      <dgm:prSet presAssocID="{7B9799ED-8266-44A2-81BF-6C03F84FCBC6}" presName="parTx" presStyleLbl="revTx" presStyleIdx="0" presStyleCnt="3" custScaleX="120921" custLinFactNeighborX="-8765" custLinFactNeighborY="-557">
        <dgm:presLayoutVars>
          <dgm:chMax val="0"/>
          <dgm:chPref val="0"/>
        </dgm:presLayoutVars>
      </dgm:prSet>
      <dgm:spPr/>
    </dgm:pt>
    <dgm:pt modelId="{EBEB2FD6-62CA-4C48-87F3-87BE68151FF3}" type="pres">
      <dgm:prSet presAssocID="{3DBEFDE0-BE01-495F-AD7A-44D203CBC882}" presName="sibTrans" presStyleCnt="0"/>
      <dgm:spPr/>
    </dgm:pt>
    <dgm:pt modelId="{A565EAB1-9B3F-45E3-94A3-3079DAE53747}" type="pres">
      <dgm:prSet presAssocID="{F6C3DE1C-5A57-4491-89AF-28D9762C120C}" presName="compNode" presStyleCnt="0"/>
      <dgm:spPr/>
    </dgm:pt>
    <dgm:pt modelId="{C9156E6D-0335-42FA-9F81-85667DCDAB91}" type="pres">
      <dgm:prSet presAssocID="{F6C3DE1C-5A57-4491-89AF-28D9762C120C}" presName="bgRect" presStyleLbl="bgShp" presStyleIdx="1" presStyleCnt="3"/>
      <dgm:spPr/>
    </dgm:pt>
    <dgm:pt modelId="{22C1676F-713D-4239-BCF5-CAA977FA3325}" type="pres">
      <dgm:prSet presAssocID="{F6C3DE1C-5A57-4491-89AF-28D9762C120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59C6512C-CDE2-4C67-98AC-3E92AF6937A9}" type="pres">
      <dgm:prSet presAssocID="{F6C3DE1C-5A57-4491-89AF-28D9762C120C}" presName="spaceRect" presStyleCnt="0"/>
      <dgm:spPr/>
    </dgm:pt>
    <dgm:pt modelId="{CAABC092-DF7D-4C6A-BF3B-AB63FC764493}" type="pres">
      <dgm:prSet presAssocID="{F6C3DE1C-5A57-4491-89AF-28D9762C120C}" presName="parTx" presStyleLbl="revTx" presStyleIdx="1" presStyleCnt="3" custScaleX="122914" custLinFactNeighborX="-5661" custLinFactNeighborY="-1200">
        <dgm:presLayoutVars>
          <dgm:chMax val="0"/>
          <dgm:chPref val="0"/>
        </dgm:presLayoutVars>
      </dgm:prSet>
      <dgm:spPr/>
    </dgm:pt>
    <dgm:pt modelId="{6C8075CA-FEE8-41EE-BD5F-3C3C79A7753D}" type="pres">
      <dgm:prSet presAssocID="{22F0393C-06AF-4D98-9E59-CDDF53772350}" presName="sibTrans" presStyleCnt="0"/>
      <dgm:spPr/>
    </dgm:pt>
    <dgm:pt modelId="{63674F7E-D9F1-4429-87CA-6EB5FB119E4C}" type="pres">
      <dgm:prSet presAssocID="{620AB542-53CB-4C72-8047-8EFDF32110B1}" presName="compNode" presStyleCnt="0"/>
      <dgm:spPr/>
    </dgm:pt>
    <dgm:pt modelId="{279684FC-0CD5-466E-BD11-A909822548DE}" type="pres">
      <dgm:prSet presAssocID="{620AB542-53CB-4C72-8047-8EFDF32110B1}" presName="bgRect" presStyleLbl="bgShp" presStyleIdx="2" presStyleCnt="3"/>
      <dgm:spPr/>
    </dgm:pt>
    <dgm:pt modelId="{964FEE05-B8D1-4AEC-830E-BA73BE16271B}" type="pres">
      <dgm:prSet presAssocID="{620AB542-53CB-4C72-8047-8EFDF32110B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5A95DB68-8722-4828-9F0A-B2FE122B0A49}" type="pres">
      <dgm:prSet presAssocID="{620AB542-53CB-4C72-8047-8EFDF32110B1}" presName="spaceRect" presStyleCnt="0"/>
      <dgm:spPr/>
    </dgm:pt>
    <dgm:pt modelId="{EAC789ED-12B9-45E6-8A8A-F091AF98BC0E}" type="pres">
      <dgm:prSet presAssocID="{620AB542-53CB-4C72-8047-8EFDF32110B1}" presName="parTx" presStyleLbl="revTx" presStyleIdx="2" presStyleCnt="3" custLinFactNeighborX="-12252" custLinFactNeighborY="557">
        <dgm:presLayoutVars>
          <dgm:chMax val="0"/>
          <dgm:chPref val="0"/>
        </dgm:presLayoutVars>
      </dgm:prSet>
      <dgm:spPr/>
    </dgm:pt>
  </dgm:ptLst>
  <dgm:cxnLst>
    <dgm:cxn modelId="{E8148102-5761-453E-A31B-C630818E45D0}" srcId="{970E397E-5B45-4043-9F24-ABB07EAA0932}" destId="{7B9799ED-8266-44A2-81BF-6C03F84FCBC6}" srcOrd="0" destOrd="0" parTransId="{F357B18B-7FB3-4229-84FF-6476666F2F84}" sibTransId="{3DBEFDE0-BE01-495F-AD7A-44D203CBC882}"/>
    <dgm:cxn modelId="{E5662812-4D05-4A88-9798-B4E72A1B2BD4}" type="presOf" srcId="{7B9799ED-8266-44A2-81BF-6C03F84FCBC6}" destId="{621D89E7-F0D0-4ED0-93C5-1C69490BFC91}" srcOrd="0" destOrd="0" presId="urn:microsoft.com/office/officeart/2018/2/layout/IconVerticalSolidList"/>
    <dgm:cxn modelId="{D968E95D-F2CF-48F1-9C80-69EB92E68AE0}" type="presOf" srcId="{620AB542-53CB-4C72-8047-8EFDF32110B1}" destId="{EAC789ED-12B9-45E6-8A8A-F091AF98BC0E}" srcOrd="0" destOrd="0" presId="urn:microsoft.com/office/officeart/2018/2/layout/IconVerticalSolidList"/>
    <dgm:cxn modelId="{20E72394-6BB7-454F-B69D-FC19D6A7E4AE}" type="presOf" srcId="{F6C3DE1C-5A57-4491-89AF-28D9762C120C}" destId="{CAABC092-DF7D-4C6A-BF3B-AB63FC764493}" srcOrd="0" destOrd="0" presId="urn:microsoft.com/office/officeart/2018/2/layout/IconVerticalSolidList"/>
    <dgm:cxn modelId="{F975809A-C0D7-4958-8ED6-D890EC7CC9FD}" type="presOf" srcId="{970E397E-5B45-4043-9F24-ABB07EAA0932}" destId="{B778A596-4AFB-4360-B50D-E716ABEAB260}" srcOrd="0" destOrd="0" presId="urn:microsoft.com/office/officeart/2018/2/layout/IconVerticalSolidList"/>
    <dgm:cxn modelId="{8BAAC8A0-6799-4172-8DA1-FEB6F0B5532F}" srcId="{970E397E-5B45-4043-9F24-ABB07EAA0932}" destId="{F6C3DE1C-5A57-4491-89AF-28D9762C120C}" srcOrd="1" destOrd="0" parTransId="{25BFFA05-1A47-427D-8139-0A288708CAF6}" sibTransId="{22F0393C-06AF-4D98-9E59-CDDF53772350}"/>
    <dgm:cxn modelId="{728AE2D7-5F88-4F3C-81A1-69FC1058D22B}" srcId="{970E397E-5B45-4043-9F24-ABB07EAA0932}" destId="{620AB542-53CB-4C72-8047-8EFDF32110B1}" srcOrd="2" destOrd="0" parTransId="{472CEB64-4B01-4EBE-B98A-2C4DE63EFBEF}" sibTransId="{1605C57C-D646-45BB-AE61-85EDEAC033D4}"/>
    <dgm:cxn modelId="{185A2CE4-ECF8-464B-A318-7B438249DDDB}" type="presParOf" srcId="{B778A596-4AFB-4360-B50D-E716ABEAB260}" destId="{FD53F2A6-4109-4CE0-A597-FA9592452936}" srcOrd="0" destOrd="0" presId="urn:microsoft.com/office/officeart/2018/2/layout/IconVerticalSolidList"/>
    <dgm:cxn modelId="{EB1A3D1C-E974-450F-8B1A-687770989173}" type="presParOf" srcId="{FD53F2A6-4109-4CE0-A597-FA9592452936}" destId="{5270A66C-56AF-48D3-9FA8-EA5B8AA67F39}" srcOrd="0" destOrd="0" presId="urn:microsoft.com/office/officeart/2018/2/layout/IconVerticalSolidList"/>
    <dgm:cxn modelId="{60AA0B0C-4F1D-4277-8E4D-EF723FFC072B}" type="presParOf" srcId="{FD53F2A6-4109-4CE0-A597-FA9592452936}" destId="{85D1A733-F24D-4FE0-9658-C379D2AAF373}" srcOrd="1" destOrd="0" presId="urn:microsoft.com/office/officeart/2018/2/layout/IconVerticalSolidList"/>
    <dgm:cxn modelId="{3E49F4BF-EBC5-412F-BA8E-09A07FD418ED}" type="presParOf" srcId="{FD53F2A6-4109-4CE0-A597-FA9592452936}" destId="{4F06E948-6352-44E7-8EAB-90AEFF0630AF}" srcOrd="2" destOrd="0" presId="urn:microsoft.com/office/officeart/2018/2/layout/IconVerticalSolidList"/>
    <dgm:cxn modelId="{F17FB6CF-A1C9-4028-8D8C-839F5B38E2D9}" type="presParOf" srcId="{FD53F2A6-4109-4CE0-A597-FA9592452936}" destId="{621D89E7-F0D0-4ED0-93C5-1C69490BFC91}" srcOrd="3" destOrd="0" presId="urn:microsoft.com/office/officeart/2018/2/layout/IconVerticalSolidList"/>
    <dgm:cxn modelId="{D98D4AD7-7846-4720-A2C6-7364177D11CD}" type="presParOf" srcId="{B778A596-4AFB-4360-B50D-E716ABEAB260}" destId="{EBEB2FD6-62CA-4C48-87F3-87BE68151FF3}" srcOrd="1" destOrd="0" presId="urn:microsoft.com/office/officeart/2018/2/layout/IconVerticalSolidList"/>
    <dgm:cxn modelId="{92DE33C5-6914-4592-BE5F-11D036418479}" type="presParOf" srcId="{B778A596-4AFB-4360-B50D-E716ABEAB260}" destId="{A565EAB1-9B3F-45E3-94A3-3079DAE53747}" srcOrd="2" destOrd="0" presId="urn:microsoft.com/office/officeart/2018/2/layout/IconVerticalSolidList"/>
    <dgm:cxn modelId="{54F2288B-0844-44B2-91DD-7B7479690389}" type="presParOf" srcId="{A565EAB1-9B3F-45E3-94A3-3079DAE53747}" destId="{C9156E6D-0335-42FA-9F81-85667DCDAB91}" srcOrd="0" destOrd="0" presId="urn:microsoft.com/office/officeart/2018/2/layout/IconVerticalSolidList"/>
    <dgm:cxn modelId="{28C6E772-4A1C-4A87-8267-DEBE414653F1}" type="presParOf" srcId="{A565EAB1-9B3F-45E3-94A3-3079DAE53747}" destId="{22C1676F-713D-4239-BCF5-CAA977FA3325}" srcOrd="1" destOrd="0" presId="urn:microsoft.com/office/officeart/2018/2/layout/IconVerticalSolidList"/>
    <dgm:cxn modelId="{94C7669D-D9E0-4904-8B21-2BA9424CF5D3}" type="presParOf" srcId="{A565EAB1-9B3F-45E3-94A3-3079DAE53747}" destId="{59C6512C-CDE2-4C67-98AC-3E92AF6937A9}" srcOrd="2" destOrd="0" presId="urn:microsoft.com/office/officeart/2018/2/layout/IconVerticalSolidList"/>
    <dgm:cxn modelId="{793FB835-DB83-4A23-B576-51A747F6911E}" type="presParOf" srcId="{A565EAB1-9B3F-45E3-94A3-3079DAE53747}" destId="{CAABC092-DF7D-4C6A-BF3B-AB63FC764493}" srcOrd="3" destOrd="0" presId="urn:microsoft.com/office/officeart/2018/2/layout/IconVerticalSolidList"/>
    <dgm:cxn modelId="{BE2A88D3-BE16-4B24-94D9-4D6D7D85956D}" type="presParOf" srcId="{B778A596-4AFB-4360-B50D-E716ABEAB260}" destId="{6C8075CA-FEE8-41EE-BD5F-3C3C79A7753D}" srcOrd="3" destOrd="0" presId="urn:microsoft.com/office/officeart/2018/2/layout/IconVerticalSolidList"/>
    <dgm:cxn modelId="{F344DB44-6485-43D2-B609-3C3C5C42AD37}" type="presParOf" srcId="{B778A596-4AFB-4360-B50D-E716ABEAB260}" destId="{63674F7E-D9F1-4429-87CA-6EB5FB119E4C}" srcOrd="4" destOrd="0" presId="urn:microsoft.com/office/officeart/2018/2/layout/IconVerticalSolidList"/>
    <dgm:cxn modelId="{3B6989EB-CDAF-48FC-9735-05B0C4611251}" type="presParOf" srcId="{63674F7E-D9F1-4429-87CA-6EB5FB119E4C}" destId="{279684FC-0CD5-466E-BD11-A909822548DE}" srcOrd="0" destOrd="0" presId="urn:microsoft.com/office/officeart/2018/2/layout/IconVerticalSolidList"/>
    <dgm:cxn modelId="{91988FAF-F3F7-473B-AFF8-AE400FDE6F46}" type="presParOf" srcId="{63674F7E-D9F1-4429-87CA-6EB5FB119E4C}" destId="{964FEE05-B8D1-4AEC-830E-BA73BE16271B}" srcOrd="1" destOrd="0" presId="urn:microsoft.com/office/officeart/2018/2/layout/IconVerticalSolidList"/>
    <dgm:cxn modelId="{9675ABBE-06A9-4BBC-99A0-7271696833FD}" type="presParOf" srcId="{63674F7E-D9F1-4429-87CA-6EB5FB119E4C}" destId="{5A95DB68-8722-4828-9F0A-B2FE122B0A49}" srcOrd="2" destOrd="0" presId="urn:microsoft.com/office/officeart/2018/2/layout/IconVerticalSolidList"/>
    <dgm:cxn modelId="{CC52365A-71BB-4807-88C3-5200761F3D32}" type="presParOf" srcId="{63674F7E-D9F1-4429-87CA-6EB5FB119E4C}" destId="{EAC789ED-12B9-45E6-8A8A-F091AF98BC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E5870A-E496-49C1-8BCF-AEFA911028B9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24893A-8B37-4327-BD07-74C881EFB85C}">
      <dgm:prSet/>
      <dgm:spPr/>
      <dgm:t>
        <a:bodyPr/>
        <a:lstStyle/>
        <a:p>
          <a:r>
            <a:rPr lang="en-US"/>
            <a:t>- Método socrático basado en el diálogo y la interrogación.</a:t>
          </a:r>
        </a:p>
      </dgm:t>
    </dgm:pt>
    <dgm:pt modelId="{66BF36FE-CCCF-4859-8C5F-86971DDE9D7F}" type="parTrans" cxnId="{68EC336E-54A2-4BC6-A14D-D911F77C911C}">
      <dgm:prSet/>
      <dgm:spPr/>
      <dgm:t>
        <a:bodyPr/>
        <a:lstStyle/>
        <a:p>
          <a:endParaRPr lang="en-US"/>
        </a:p>
      </dgm:t>
    </dgm:pt>
    <dgm:pt modelId="{558AB644-0C27-4CA5-899F-2D69D85FA6B2}" type="sibTrans" cxnId="{68EC336E-54A2-4BC6-A14D-D911F77C911C}">
      <dgm:prSet/>
      <dgm:spPr/>
      <dgm:t>
        <a:bodyPr/>
        <a:lstStyle/>
        <a:p>
          <a:endParaRPr lang="en-US"/>
        </a:p>
      </dgm:t>
    </dgm:pt>
    <dgm:pt modelId="{54B9B49F-69A5-44F9-A841-3D0A05530158}">
      <dgm:prSet/>
      <dgm:spPr/>
      <dgm:t>
        <a:bodyPr/>
        <a:lstStyle/>
        <a:p>
          <a:r>
            <a:rPr lang="en-US"/>
            <a:t>- Similar al trabajo de una partera: ayuda a extraer conocimientos latentes.</a:t>
          </a:r>
        </a:p>
      </dgm:t>
    </dgm:pt>
    <dgm:pt modelId="{DDDD4FF3-CB51-4411-836C-058F59DBBB2B}" type="parTrans" cxnId="{7C288FB3-801F-45A6-BE45-08B18EF8A6BC}">
      <dgm:prSet/>
      <dgm:spPr/>
      <dgm:t>
        <a:bodyPr/>
        <a:lstStyle/>
        <a:p>
          <a:endParaRPr lang="en-US"/>
        </a:p>
      </dgm:t>
    </dgm:pt>
    <dgm:pt modelId="{FFA1BD04-4A34-4E08-91E3-9111A68AD58F}" type="sibTrans" cxnId="{7C288FB3-801F-45A6-BE45-08B18EF8A6BC}">
      <dgm:prSet/>
      <dgm:spPr/>
      <dgm:t>
        <a:bodyPr/>
        <a:lstStyle/>
        <a:p>
          <a:endParaRPr lang="en-US"/>
        </a:p>
      </dgm:t>
    </dgm:pt>
    <dgm:pt modelId="{BC2E5498-2C91-4776-AC07-4126B9AA4BC6}">
      <dgm:prSet/>
      <dgm:spPr/>
      <dgm:t>
        <a:bodyPr/>
        <a:lstStyle/>
        <a:p>
          <a:r>
            <a:rPr lang="en-US"/>
            <a:t>- No impone respuestas, sino que guía al interlocutor a descubrir la verdad.</a:t>
          </a:r>
        </a:p>
      </dgm:t>
    </dgm:pt>
    <dgm:pt modelId="{7DB03473-2F60-4E8A-9A6A-19B427CFBC10}" type="parTrans" cxnId="{D72CE502-B30A-40B0-8B6F-20A9D9383797}">
      <dgm:prSet/>
      <dgm:spPr/>
      <dgm:t>
        <a:bodyPr/>
        <a:lstStyle/>
        <a:p>
          <a:endParaRPr lang="en-US"/>
        </a:p>
      </dgm:t>
    </dgm:pt>
    <dgm:pt modelId="{2BE984AD-1CE2-4A30-B680-6574B0F7117D}" type="sibTrans" cxnId="{D72CE502-B30A-40B0-8B6F-20A9D9383797}">
      <dgm:prSet/>
      <dgm:spPr/>
      <dgm:t>
        <a:bodyPr/>
        <a:lstStyle/>
        <a:p>
          <a:endParaRPr lang="en-US"/>
        </a:p>
      </dgm:t>
    </dgm:pt>
    <dgm:pt modelId="{9876F1B5-8B76-425E-96BD-B4756658C87F}" type="pres">
      <dgm:prSet presAssocID="{88E5870A-E496-49C1-8BCF-AEFA911028B9}" presName="vert0" presStyleCnt="0">
        <dgm:presLayoutVars>
          <dgm:dir/>
          <dgm:animOne val="branch"/>
          <dgm:animLvl val="lvl"/>
        </dgm:presLayoutVars>
      </dgm:prSet>
      <dgm:spPr/>
    </dgm:pt>
    <dgm:pt modelId="{588777D0-3165-40FE-A9BE-C6EF5E7BEE65}" type="pres">
      <dgm:prSet presAssocID="{B824893A-8B37-4327-BD07-74C881EFB85C}" presName="thickLine" presStyleLbl="alignNode1" presStyleIdx="0" presStyleCnt="3"/>
      <dgm:spPr/>
    </dgm:pt>
    <dgm:pt modelId="{859F4FB9-62C4-4C92-9742-931D035EB880}" type="pres">
      <dgm:prSet presAssocID="{B824893A-8B37-4327-BD07-74C881EFB85C}" presName="horz1" presStyleCnt="0"/>
      <dgm:spPr/>
    </dgm:pt>
    <dgm:pt modelId="{F7FE296E-3B87-4C3D-A508-E1A247A06411}" type="pres">
      <dgm:prSet presAssocID="{B824893A-8B37-4327-BD07-74C881EFB85C}" presName="tx1" presStyleLbl="revTx" presStyleIdx="0" presStyleCnt="3"/>
      <dgm:spPr/>
    </dgm:pt>
    <dgm:pt modelId="{BDDEF49B-6D4E-4E5D-96A1-5A24DE45A7AD}" type="pres">
      <dgm:prSet presAssocID="{B824893A-8B37-4327-BD07-74C881EFB85C}" presName="vert1" presStyleCnt="0"/>
      <dgm:spPr/>
    </dgm:pt>
    <dgm:pt modelId="{0BDCAD39-372B-4247-A66C-E88619FA4831}" type="pres">
      <dgm:prSet presAssocID="{54B9B49F-69A5-44F9-A841-3D0A05530158}" presName="thickLine" presStyleLbl="alignNode1" presStyleIdx="1" presStyleCnt="3"/>
      <dgm:spPr/>
    </dgm:pt>
    <dgm:pt modelId="{0576336F-B913-4692-AA5A-E2156F7739A0}" type="pres">
      <dgm:prSet presAssocID="{54B9B49F-69A5-44F9-A841-3D0A05530158}" presName="horz1" presStyleCnt="0"/>
      <dgm:spPr/>
    </dgm:pt>
    <dgm:pt modelId="{A38BCFEA-37CC-4452-A71F-46B5541B235A}" type="pres">
      <dgm:prSet presAssocID="{54B9B49F-69A5-44F9-A841-3D0A05530158}" presName="tx1" presStyleLbl="revTx" presStyleIdx="1" presStyleCnt="3"/>
      <dgm:spPr/>
    </dgm:pt>
    <dgm:pt modelId="{616CE986-006F-4FC5-9634-8642EBC5DAEB}" type="pres">
      <dgm:prSet presAssocID="{54B9B49F-69A5-44F9-A841-3D0A05530158}" presName="vert1" presStyleCnt="0"/>
      <dgm:spPr/>
    </dgm:pt>
    <dgm:pt modelId="{BE865E41-A476-4BB0-9199-08D423F4A38B}" type="pres">
      <dgm:prSet presAssocID="{BC2E5498-2C91-4776-AC07-4126B9AA4BC6}" presName="thickLine" presStyleLbl="alignNode1" presStyleIdx="2" presStyleCnt="3"/>
      <dgm:spPr/>
    </dgm:pt>
    <dgm:pt modelId="{0BB565E2-DCEC-4A86-AAD0-70F7FA1AD237}" type="pres">
      <dgm:prSet presAssocID="{BC2E5498-2C91-4776-AC07-4126B9AA4BC6}" presName="horz1" presStyleCnt="0"/>
      <dgm:spPr/>
    </dgm:pt>
    <dgm:pt modelId="{2FD95EE6-1D97-4EF9-82FB-7E32E14C4B8F}" type="pres">
      <dgm:prSet presAssocID="{BC2E5498-2C91-4776-AC07-4126B9AA4BC6}" presName="tx1" presStyleLbl="revTx" presStyleIdx="2" presStyleCnt="3"/>
      <dgm:spPr/>
    </dgm:pt>
    <dgm:pt modelId="{8E513B62-37D5-47B0-B408-229BF2FD20F0}" type="pres">
      <dgm:prSet presAssocID="{BC2E5498-2C91-4776-AC07-4126B9AA4BC6}" presName="vert1" presStyleCnt="0"/>
      <dgm:spPr/>
    </dgm:pt>
  </dgm:ptLst>
  <dgm:cxnLst>
    <dgm:cxn modelId="{D72CE502-B30A-40B0-8B6F-20A9D9383797}" srcId="{88E5870A-E496-49C1-8BCF-AEFA911028B9}" destId="{BC2E5498-2C91-4776-AC07-4126B9AA4BC6}" srcOrd="2" destOrd="0" parTransId="{7DB03473-2F60-4E8A-9A6A-19B427CFBC10}" sibTransId="{2BE984AD-1CE2-4A30-B680-6574B0F7117D}"/>
    <dgm:cxn modelId="{68EC336E-54A2-4BC6-A14D-D911F77C911C}" srcId="{88E5870A-E496-49C1-8BCF-AEFA911028B9}" destId="{B824893A-8B37-4327-BD07-74C881EFB85C}" srcOrd="0" destOrd="0" parTransId="{66BF36FE-CCCF-4859-8C5F-86971DDE9D7F}" sibTransId="{558AB644-0C27-4CA5-899F-2D69D85FA6B2}"/>
    <dgm:cxn modelId="{36541B58-5F50-4862-A3AA-CF4BAC54A710}" type="presOf" srcId="{88E5870A-E496-49C1-8BCF-AEFA911028B9}" destId="{9876F1B5-8B76-425E-96BD-B4756658C87F}" srcOrd="0" destOrd="0" presId="urn:microsoft.com/office/officeart/2008/layout/LinedList"/>
    <dgm:cxn modelId="{DE63D491-A88B-49BA-AF8C-3157350895D6}" type="presOf" srcId="{B824893A-8B37-4327-BD07-74C881EFB85C}" destId="{F7FE296E-3B87-4C3D-A508-E1A247A06411}" srcOrd="0" destOrd="0" presId="urn:microsoft.com/office/officeart/2008/layout/LinedList"/>
    <dgm:cxn modelId="{7C288FB3-801F-45A6-BE45-08B18EF8A6BC}" srcId="{88E5870A-E496-49C1-8BCF-AEFA911028B9}" destId="{54B9B49F-69A5-44F9-A841-3D0A05530158}" srcOrd="1" destOrd="0" parTransId="{DDDD4FF3-CB51-4411-836C-058F59DBBB2B}" sibTransId="{FFA1BD04-4A34-4E08-91E3-9111A68AD58F}"/>
    <dgm:cxn modelId="{F6E092B6-7BD5-403F-97E4-1AEB5D14E36C}" type="presOf" srcId="{BC2E5498-2C91-4776-AC07-4126B9AA4BC6}" destId="{2FD95EE6-1D97-4EF9-82FB-7E32E14C4B8F}" srcOrd="0" destOrd="0" presId="urn:microsoft.com/office/officeart/2008/layout/LinedList"/>
    <dgm:cxn modelId="{905C2FBC-A6BB-4B6F-9C7B-8F8BDA774B0E}" type="presOf" srcId="{54B9B49F-69A5-44F9-A841-3D0A05530158}" destId="{A38BCFEA-37CC-4452-A71F-46B5541B235A}" srcOrd="0" destOrd="0" presId="urn:microsoft.com/office/officeart/2008/layout/LinedList"/>
    <dgm:cxn modelId="{82DCD92B-C4F2-4E18-B21B-D3EEEC00A408}" type="presParOf" srcId="{9876F1B5-8B76-425E-96BD-B4756658C87F}" destId="{588777D0-3165-40FE-A9BE-C6EF5E7BEE65}" srcOrd="0" destOrd="0" presId="urn:microsoft.com/office/officeart/2008/layout/LinedList"/>
    <dgm:cxn modelId="{653F7D1F-98E3-491E-A353-8665B560FBD9}" type="presParOf" srcId="{9876F1B5-8B76-425E-96BD-B4756658C87F}" destId="{859F4FB9-62C4-4C92-9742-931D035EB880}" srcOrd="1" destOrd="0" presId="urn:microsoft.com/office/officeart/2008/layout/LinedList"/>
    <dgm:cxn modelId="{391E5C1E-BF4D-466C-9669-124EDFBA0664}" type="presParOf" srcId="{859F4FB9-62C4-4C92-9742-931D035EB880}" destId="{F7FE296E-3B87-4C3D-A508-E1A247A06411}" srcOrd="0" destOrd="0" presId="urn:microsoft.com/office/officeart/2008/layout/LinedList"/>
    <dgm:cxn modelId="{45FB9C45-9B05-445A-B105-B9AB5CAE14DF}" type="presParOf" srcId="{859F4FB9-62C4-4C92-9742-931D035EB880}" destId="{BDDEF49B-6D4E-4E5D-96A1-5A24DE45A7AD}" srcOrd="1" destOrd="0" presId="urn:microsoft.com/office/officeart/2008/layout/LinedList"/>
    <dgm:cxn modelId="{A936A11F-A86F-4884-A2E7-4C4F438D2196}" type="presParOf" srcId="{9876F1B5-8B76-425E-96BD-B4756658C87F}" destId="{0BDCAD39-372B-4247-A66C-E88619FA4831}" srcOrd="2" destOrd="0" presId="urn:microsoft.com/office/officeart/2008/layout/LinedList"/>
    <dgm:cxn modelId="{A8A47C0D-27F7-4374-9666-5BB28424516B}" type="presParOf" srcId="{9876F1B5-8B76-425E-96BD-B4756658C87F}" destId="{0576336F-B913-4692-AA5A-E2156F7739A0}" srcOrd="3" destOrd="0" presId="urn:microsoft.com/office/officeart/2008/layout/LinedList"/>
    <dgm:cxn modelId="{15824915-CB4B-4EDC-8EC1-4632C0409B78}" type="presParOf" srcId="{0576336F-B913-4692-AA5A-E2156F7739A0}" destId="{A38BCFEA-37CC-4452-A71F-46B5541B235A}" srcOrd="0" destOrd="0" presId="urn:microsoft.com/office/officeart/2008/layout/LinedList"/>
    <dgm:cxn modelId="{177DC9E8-FCA8-4D10-8817-77186938521F}" type="presParOf" srcId="{0576336F-B913-4692-AA5A-E2156F7739A0}" destId="{616CE986-006F-4FC5-9634-8642EBC5DAEB}" srcOrd="1" destOrd="0" presId="urn:microsoft.com/office/officeart/2008/layout/LinedList"/>
    <dgm:cxn modelId="{986B1826-DFF8-4E63-B43C-32CE9A34FCC0}" type="presParOf" srcId="{9876F1B5-8B76-425E-96BD-B4756658C87F}" destId="{BE865E41-A476-4BB0-9199-08D423F4A38B}" srcOrd="4" destOrd="0" presId="urn:microsoft.com/office/officeart/2008/layout/LinedList"/>
    <dgm:cxn modelId="{BE783C70-93AC-439E-A0D8-9432D7399CD9}" type="presParOf" srcId="{9876F1B5-8B76-425E-96BD-B4756658C87F}" destId="{0BB565E2-DCEC-4A86-AAD0-70F7FA1AD237}" srcOrd="5" destOrd="0" presId="urn:microsoft.com/office/officeart/2008/layout/LinedList"/>
    <dgm:cxn modelId="{545E86BF-AEE0-43F0-A3D9-16DCF11A5B99}" type="presParOf" srcId="{0BB565E2-DCEC-4A86-AAD0-70F7FA1AD237}" destId="{2FD95EE6-1D97-4EF9-82FB-7E32E14C4B8F}" srcOrd="0" destOrd="0" presId="urn:microsoft.com/office/officeart/2008/layout/LinedList"/>
    <dgm:cxn modelId="{DB6BCF90-78D1-47B8-A1B9-9740941CE12D}" type="presParOf" srcId="{0BB565E2-DCEC-4A86-AAD0-70F7FA1AD237}" destId="{8E513B62-37D5-47B0-B408-229BF2FD20F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126D23-D074-433D-B155-E78B6D4E2EB5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7A6839E-6D94-4E09-A082-E0213F1C947C}">
      <dgm:prSet/>
      <dgm:spPr/>
      <dgm:t>
        <a:bodyPr/>
        <a:lstStyle/>
        <a:p>
          <a:r>
            <a:rPr lang="en-US"/>
            <a:t>- Sócrates compara su método con el de una partera.</a:t>
          </a:r>
        </a:p>
      </dgm:t>
    </dgm:pt>
    <dgm:pt modelId="{DB0558C3-535B-49BB-95ED-331DC63C8F17}" type="parTrans" cxnId="{21423AB1-3FF5-4058-9018-E5C3D1CF49E6}">
      <dgm:prSet/>
      <dgm:spPr/>
      <dgm:t>
        <a:bodyPr/>
        <a:lstStyle/>
        <a:p>
          <a:endParaRPr lang="en-US"/>
        </a:p>
      </dgm:t>
    </dgm:pt>
    <dgm:pt modelId="{F06B9F86-8F87-43FF-93EB-8B2F81C67A05}" type="sibTrans" cxnId="{21423AB1-3FF5-4058-9018-E5C3D1CF49E6}">
      <dgm:prSet/>
      <dgm:spPr/>
      <dgm:t>
        <a:bodyPr/>
        <a:lstStyle/>
        <a:p>
          <a:endParaRPr lang="en-US"/>
        </a:p>
      </dgm:t>
    </dgm:pt>
    <dgm:pt modelId="{29CBCFB0-630F-4070-9640-04E2595F6BE9}">
      <dgm:prSet/>
      <dgm:spPr/>
      <dgm:t>
        <a:bodyPr/>
        <a:lstStyle/>
        <a:p>
          <a:r>
            <a:rPr lang="en-US"/>
            <a:t>- Examina si el conocimiento es 'imaginario y falso' o 'fecundo y verdadero'.</a:t>
          </a:r>
        </a:p>
      </dgm:t>
    </dgm:pt>
    <dgm:pt modelId="{D38A8CB7-1927-49C9-87D0-57D006E8D560}" type="parTrans" cxnId="{35E29D80-1D4B-4570-90B5-304DA9E7FE55}">
      <dgm:prSet/>
      <dgm:spPr/>
      <dgm:t>
        <a:bodyPr/>
        <a:lstStyle/>
        <a:p>
          <a:endParaRPr lang="en-US"/>
        </a:p>
      </dgm:t>
    </dgm:pt>
    <dgm:pt modelId="{1AF34A33-92CC-4342-9222-F79703E454DD}" type="sibTrans" cxnId="{35E29D80-1D4B-4570-90B5-304DA9E7FE55}">
      <dgm:prSet/>
      <dgm:spPr/>
      <dgm:t>
        <a:bodyPr/>
        <a:lstStyle/>
        <a:p>
          <a:endParaRPr lang="en-US"/>
        </a:p>
      </dgm:t>
    </dgm:pt>
    <dgm:pt modelId="{DDCBFFC0-C664-4DFE-849D-D1F1877870CE}">
      <dgm:prSet/>
      <dgm:spPr/>
      <dgm:t>
        <a:bodyPr/>
        <a:lstStyle/>
        <a:p>
          <a:r>
            <a:rPr lang="en-US"/>
            <a:t>- Los interlocutores sufren 'dolores del parto' intelectual hasta descubrir la verdad.</a:t>
          </a:r>
        </a:p>
      </dgm:t>
    </dgm:pt>
    <dgm:pt modelId="{87CE65D6-A13F-49D6-82FD-92FC1C8BB2EA}" type="parTrans" cxnId="{4C534D7F-CBE5-4D8A-AD72-B8FD9B4BD57B}">
      <dgm:prSet/>
      <dgm:spPr/>
      <dgm:t>
        <a:bodyPr/>
        <a:lstStyle/>
        <a:p>
          <a:endParaRPr lang="en-US"/>
        </a:p>
      </dgm:t>
    </dgm:pt>
    <dgm:pt modelId="{C28E0F02-0557-4514-99DF-CC576499C695}" type="sibTrans" cxnId="{4C534D7F-CBE5-4D8A-AD72-B8FD9B4BD57B}">
      <dgm:prSet/>
      <dgm:spPr/>
      <dgm:t>
        <a:bodyPr/>
        <a:lstStyle/>
        <a:p>
          <a:endParaRPr lang="en-US"/>
        </a:p>
      </dgm:t>
    </dgm:pt>
    <dgm:pt modelId="{9AD5DEA9-C59E-43B0-B753-DD53D86C5189}" type="pres">
      <dgm:prSet presAssocID="{C7126D23-D074-433D-B155-E78B6D4E2EB5}" presName="vert0" presStyleCnt="0">
        <dgm:presLayoutVars>
          <dgm:dir/>
          <dgm:animOne val="branch"/>
          <dgm:animLvl val="lvl"/>
        </dgm:presLayoutVars>
      </dgm:prSet>
      <dgm:spPr/>
    </dgm:pt>
    <dgm:pt modelId="{C743DA4E-DD2F-4448-9491-9348316702FE}" type="pres">
      <dgm:prSet presAssocID="{57A6839E-6D94-4E09-A082-E0213F1C947C}" presName="thickLine" presStyleLbl="alignNode1" presStyleIdx="0" presStyleCnt="3"/>
      <dgm:spPr/>
    </dgm:pt>
    <dgm:pt modelId="{4E8F908B-01B2-4924-ABC4-3F4DE73A86EB}" type="pres">
      <dgm:prSet presAssocID="{57A6839E-6D94-4E09-A082-E0213F1C947C}" presName="horz1" presStyleCnt="0"/>
      <dgm:spPr/>
    </dgm:pt>
    <dgm:pt modelId="{B45D6E48-7B81-4BC1-9282-C50049CDC769}" type="pres">
      <dgm:prSet presAssocID="{57A6839E-6D94-4E09-A082-E0213F1C947C}" presName="tx1" presStyleLbl="revTx" presStyleIdx="0" presStyleCnt="3"/>
      <dgm:spPr/>
    </dgm:pt>
    <dgm:pt modelId="{23DCC3A5-F7EE-4B75-8482-2415614C60AA}" type="pres">
      <dgm:prSet presAssocID="{57A6839E-6D94-4E09-A082-E0213F1C947C}" presName="vert1" presStyleCnt="0"/>
      <dgm:spPr/>
    </dgm:pt>
    <dgm:pt modelId="{CE1A50E5-B161-4CF9-8424-D55D8E47CDE6}" type="pres">
      <dgm:prSet presAssocID="{29CBCFB0-630F-4070-9640-04E2595F6BE9}" presName="thickLine" presStyleLbl="alignNode1" presStyleIdx="1" presStyleCnt="3"/>
      <dgm:spPr/>
    </dgm:pt>
    <dgm:pt modelId="{C548D0EE-6412-45DD-8A94-E70810F9D244}" type="pres">
      <dgm:prSet presAssocID="{29CBCFB0-630F-4070-9640-04E2595F6BE9}" presName="horz1" presStyleCnt="0"/>
      <dgm:spPr/>
    </dgm:pt>
    <dgm:pt modelId="{358D86C7-C9CC-4111-8576-C203579480AD}" type="pres">
      <dgm:prSet presAssocID="{29CBCFB0-630F-4070-9640-04E2595F6BE9}" presName="tx1" presStyleLbl="revTx" presStyleIdx="1" presStyleCnt="3"/>
      <dgm:spPr/>
    </dgm:pt>
    <dgm:pt modelId="{10B448DF-6AA5-4B73-97BD-B21C7A9AF89A}" type="pres">
      <dgm:prSet presAssocID="{29CBCFB0-630F-4070-9640-04E2595F6BE9}" presName="vert1" presStyleCnt="0"/>
      <dgm:spPr/>
    </dgm:pt>
    <dgm:pt modelId="{FA04BA32-D702-4213-A13C-F8E20B4178AF}" type="pres">
      <dgm:prSet presAssocID="{DDCBFFC0-C664-4DFE-849D-D1F1877870CE}" presName="thickLine" presStyleLbl="alignNode1" presStyleIdx="2" presStyleCnt="3"/>
      <dgm:spPr/>
    </dgm:pt>
    <dgm:pt modelId="{F468B20F-C9DC-4E2D-941F-7BD3A46D48B3}" type="pres">
      <dgm:prSet presAssocID="{DDCBFFC0-C664-4DFE-849D-D1F1877870CE}" presName="horz1" presStyleCnt="0"/>
      <dgm:spPr/>
    </dgm:pt>
    <dgm:pt modelId="{F1B30DDF-8C7F-419F-9A23-29D2211A23D2}" type="pres">
      <dgm:prSet presAssocID="{DDCBFFC0-C664-4DFE-849D-D1F1877870CE}" presName="tx1" presStyleLbl="revTx" presStyleIdx="2" presStyleCnt="3"/>
      <dgm:spPr/>
    </dgm:pt>
    <dgm:pt modelId="{C545921A-CEC5-46D1-B0CD-0290EFBD914F}" type="pres">
      <dgm:prSet presAssocID="{DDCBFFC0-C664-4DFE-849D-D1F1877870CE}" presName="vert1" presStyleCnt="0"/>
      <dgm:spPr/>
    </dgm:pt>
  </dgm:ptLst>
  <dgm:cxnLst>
    <dgm:cxn modelId="{B454B00A-E8C6-4DB0-81E1-60E8C7982E7B}" type="presOf" srcId="{C7126D23-D074-433D-B155-E78B6D4E2EB5}" destId="{9AD5DEA9-C59E-43B0-B753-DD53D86C5189}" srcOrd="0" destOrd="0" presId="urn:microsoft.com/office/officeart/2008/layout/LinedList"/>
    <dgm:cxn modelId="{4C534D7F-CBE5-4D8A-AD72-B8FD9B4BD57B}" srcId="{C7126D23-D074-433D-B155-E78B6D4E2EB5}" destId="{DDCBFFC0-C664-4DFE-849D-D1F1877870CE}" srcOrd="2" destOrd="0" parTransId="{87CE65D6-A13F-49D6-82FD-92FC1C8BB2EA}" sibTransId="{C28E0F02-0557-4514-99DF-CC576499C695}"/>
    <dgm:cxn modelId="{35E29D80-1D4B-4570-90B5-304DA9E7FE55}" srcId="{C7126D23-D074-433D-B155-E78B6D4E2EB5}" destId="{29CBCFB0-630F-4070-9640-04E2595F6BE9}" srcOrd="1" destOrd="0" parTransId="{D38A8CB7-1927-49C9-87D0-57D006E8D560}" sibTransId="{1AF34A33-92CC-4342-9222-F79703E454DD}"/>
    <dgm:cxn modelId="{B2A3CE96-8A6C-4920-89A1-EB3DBDADC8C4}" type="presOf" srcId="{29CBCFB0-630F-4070-9640-04E2595F6BE9}" destId="{358D86C7-C9CC-4111-8576-C203579480AD}" srcOrd="0" destOrd="0" presId="urn:microsoft.com/office/officeart/2008/layout/LinedList"/>
    <dgm:cxn modelId="{21423AB1-3FF5-4058-9018-E5C3D1CF49E6}" srcId="{C7126D23-D074-433D-B155-E78B6D4E2EB5}" destId="{57A6839E-6D94-4E09-A082-E0213F1C947C}" srcOrd="0" destOrd="0" parTransId="{DB0558C3-535B-49BB-95ED-331DC63C8F17}" sibTransId="{F06B9F86-8F87-43FF-93EB-8B2F81C67A05}"/>
    <dgm:cxn modelId="{EAC9C2CE-98A2-4F5A-8FA1-9E19074F52FE}" type="presOf" srcId="{DDCBFFC0-C664-4DFE-849D-D1F1877870CE}" destId="{F1B30DDF-8C7F-419F-9A23-29D2211A23D2}" srcOrd="0" destOrd="0" presId="urn:microsoft.com/office/officeart/2008/layout/LinedList"/>
    <dgm:cxn modelId="{CD7EEBFD-EA7F-42D1-A6D2-87E44FEB68AF}" type="presOf" srcId="{57A6839E-6D94-4E09-A082-E0213F1C947C}" destId="{B45D6E48-7B81-4BC1-9282-C50049CDC769}" srcOrd="0" destOrd="0" presId="urn:microsoft.com/office/officeart/2008/layout/LinedList"/>
    <dgm:cxn modelId="{6DE41991-1AE3-4941-B6DB-4784D445AC9C}" type="presParOf" srcId="{9AD5DEA9-C59E-43B0-B753-DD53D86C5189}" destId="{C743DA4E-DD2F-4448-9491-9348316702FE}" srcOrd="0" destOrd="0" presId="urn:microsoft.com/office/officeart/2008/layout/LinedList"/>
    <dgm:cxn modelId="{16EC12BD-AD06-4E86-B1CE-B2EC9D83044A}" type="presParOf" srcId="{9AD5DEA9-C59E-43B0-B753-DD53D86C5189}" destId="{4E8F908B-01B2-4924-ABC4-3F4DE73A86EB}" srcOrd="1" destOrd="0" presId="urn:microsoft.com/office/officeart/2008/layout/LinedList"/>
    <dgm:cxn modelId="{23281339-26BA-4058-A965-003C74056541}" type="presParOf" srcId="{4E8F908B-01B2-4924-ABC4-3F4DE73A86EB}" destId="{B45D6E48-7B81-4BC1-9282-C50049CDC769}" srcOrd="0" destOrd="0" presId="urn:microsoft.com/office/officeart/2008/layout/LinedList"/>
    <dgm:cxn modelId="{08800373-4037-4389-AFE5-D7EB851084E9}" type="presParOf" srcId="{4E8F908B-01B2-4924-ABC4-3F4DE73A86EB}" destId="{23DCC3A5-F7EE-4B75-8482-2415614C60AA}" srcOrd="1" destOrd="0" presId="urn:microsoft.com/office/officeart/2008/layout/LinedList"/>
    <dgm:cxn modelId="{878E8090-0FB5-456C-AFDA-29E95A0CFB4D}" type="presParOf" srcId="{9AD5DEA9-C59E-43B0-B753-DD53D86C5189}" destId="{CE1A50E5-B161-4CF9-8424-D55D8E47CDE6}" srcOrd="2" destOrd="0" presId="urn:microsoft.com/office/officeart/2008/layout/LinedList"/>
    <dgm:cxn modelId="{CA7511D1-64BC-445A-AC9B-0A5C9ABC9BCC}" type="presParOf" srcId="{9AD5DEA9-C59E-43B0-B753-DD53D86C5189}" destId="{C548D0EE-6412-45DD-8A94-E70810F9D244}" srcOrd="3" destOrd="0" presId="urn:microsoft.com/office/officeart/2008/layout/LinedList"/>
    <dgm:cxn modelId="{11FEC226-815A-4ADB-A51C-55F80778D5D5}" type="presParOf" srcId="{C548D0EE-6412-45DD-8A94-E70810F9D244}" destId="{358D86C7-C9CC-4111-8576-C203579480AD}" srcOrd="0" destOrd="0" presId="urn:microsoft.com/office/officeart/2008/layout/LinedList"/>
    <dgm:cxn modelId="{D43DBD80-5B70-4FDF-95A5-95846E89F7D8}" type="presParOf" srcId="{C548D0EE-6412-45DD-8A94-E70810F9D244}" destId="{10B448DF-6AA5-4B73-97BD-B21C7A9AF89A}" srcOrd="1" destOrd="0" presId="urn:microsoft.com/office/officeart/2008/layout/LinedList"/>
    <dgm:cxn modelId="{5FD943C1-EC87-4B8A-B517-96C087E5B057}" type="presParOf" srcId="{9AD5DEA9-C59E-43B0-B753-DD53D86C5189}" destId="{FA04BA32-D702-4213-A13C-F8E20B4178AF}" srcOrd="4" destOrd="0" presId="urn:microsoft.com/office/officeart/2008/layout/LinedList"/>
    <dgm:cxn modelId="{EE29E994-6395-4258-B1E9-6CAD74F9E130}" type="presParOf" srcId="{9AD5DEA9-C59E-43B0-B753-DD53D86C5189}" destId="{F468B20F-C9DC-4E2D-941F-7BD3A46D48B3}" srcOrd="5" destOrd="0" presId="urn:microsoft.com/office/officeart/2008/layout/LinedList"/>
    <dgm:cxn modelId="{47E958D2-8E9B-4A55-A6FA-6A0D279F5FD4}" type="presParOf" srcId="{F468B20F-C9DC-4E2D-941F-7BD3A46D48B3}" destId="{F1B30DDF-8C7F-419F-9A23-29D2211A23D2}" srcOrd="0" destOrd="0" presId="urn:microsoft.com/office/officeart/2008/layout/LinedList"/>
    <dgm:cxn modelId="{47EBD14E-4190-476C-9348-5449B1245B75}" type="presParOf" srcId="{F468B20F-C9DC-4E2D-941F-7BD3A46D48B3}" destId="{C545921A-CEC5-46D1-B0CD-0290EFBD914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500B71-48F8-4A44-BA21-B58679E0093B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685CD6E2-DDFD-447A-8EFE-6EB9629E6434}">
      <dgm:prSet/>
      <dgm:spPr/>
      <dgm:t>
        <a:bodyPr/>
        <a:lstStyle/>
        <a:p>
          <a:r>
            <a:rPr lang="en-US"/>
            <a:t>- Platón sostiene que aprender es recordar lo que el alma ya sabía.</a:t>
          </a:r>
        </a:p>
      </dgm:t>
    </dgm:pt>
    <dgm:pt modelId="{92437000-B70B-4146-8641-EB60627BDB1A}" type="parTrans" cxnId="{65414A98-D258-40DF-9EA6-1D1DF8F4BE07}">
      <dgm:prSet/>
      <dgm:spPr/>
      <dgm:t>
        <a:bodyPr/>
        <a:lstStyle/>
        <a:p>
          <a:endParaRPr lang="en-US"/>
        </a:p>
      </dgm:t>
    </dgm:pt>
    <dgm:pt modelId="{802E8A82-7939-4CA5-AF12-A6AA3E9ECF1F}" type="sibTrans" cxnId="{65414A98-D258-40DF-9EA6-1D1DF8F4BE07}">
      <dgm:prSet/>
      <dgm:spPr/>
      <dgm:t>
        <a:bodyPr/>
        <a:lstStyle/>
        <a:p>
          <a:endParaRPr lang="en-US"/>
        </a:p>
      </dgm:t>
    </dgm:pt>
    <dgm:pt modelId="{B8435C21-BA33-438B-AA09-72C906B327B4}">
      <dgm:prSet/>
      <dgm:spPr/>
      <dgm:t>
        <a:bodyPr/>
        <a:lstStyle/>
        <a:p>
          <a:r>
            <a:rPr lang="en-US"/>
            <a:t>- La verdad ya está en nosotros, pero necesitamos recordarla.</a:t>
          </a:r>
        </a:p>
      </dgm:t>
    </dgm:pt>
    <dgm:pt modelId="{C7F7A9BB-5631-4DD3-88D7-2A5287E2681F}" type="parTrans" cxnId="{8206245D-2BBD-448E-89A8-B994A26E3BAC}">
      <dgm:prSet/>
      <dgm:spPr/>
      <dgm:t>
        <a:bodyPr/>
        <a:lstStyle/>
        <a:p>
          <a:endParaRPr lang="en-US"/>
        </a:p>
      </dgm:t>
    </dgm:pt>
    <dgm:pt modelId="{CA0D4C7F-22EF-4869-A709-50755B3091B5}" type="sibTrans" cxnId="{8206245D-2BBD-448E-89A8-B994A26E3BAC}">
      <dgm:prSet/>
      <dgm:spPr/>
      <dgm:t>
        <a:bodyPr/>
        <a:lstStyle/>
        <a:p>
          <a:endParaRPr lang="en-US"/>
        </a:p>
      </dgm:t>
    </dgm:pt>
    <dgm:pt modelId="{57A79D78-553F-4045-8971-B181FAE09740}">
      <dgm:prSet/>
      <dgm:spPr/>
      <dgm:t>
        <a:bodyPr/>
        <a:lstStyle/>
        <a:p>
          <a:r>
            <a:rPr lang="en-US"/>
            <a:t>- Explicada en el Menón con el experimento del esclavo.</a:t>
          </a:r>
        </a:p>
      </dgm:t>
    </dgm:pt>
    <dgm:pt modelId="{398E3A1D-B02B-4747-8432-27571CF4F694}" type="parTrans" cxnId="{EC0E494C-4072-408C-A720-E11F616C8E07}">
      <dgm:prSet/>
      <dgm:spPr/>
      <dgm:t>
        <a:bodyPr/>
        <a:lstStyle/>
        <a:p>
          <a:endParaRPr lang="en-US"/>
        </a:p>
      </dgm:t>
    </dgm:pt>
    <dgm:pt modelId="{C0F4A37D-5288-4EAC-8897-5A8E20ACD748}" type="sibTrans" cxnId="{EC0E494C-4072-408C-A720-E11F616C8E07}">
      <dgm:prSet/>
      <dgm:spPr/>
      <dgm:t>
        <a:bodyPr/>
        <a:lstStyle/>
        <a:p>
          <a:endParaRPr lang="en-US"/>
        </a:p>
      </dgm:t>
    </dgm:pt>
    <dgm:pt modelId="{3A931756-6492-470D-B81F-340876326B20}" type="pres">
      <dgm:prSet presAssocID="{E0500B71-48F8-4A44-BA21-B58679E0093B}" presName="vert0" presStyleCnt="0">
        <dgm:presLayoutVars>
          <dgm:dir/>
          <dgm:animOne val="branch"/>
          <dgm:animLvl val="lvl"/>
        </dgm:presLayoutVars>
      </dgm:prSet>
      <dgm:spPr/>
    </dgm:pt>
    <dgm:pt modelId="{339A52B6-9F56-4903-908C-CB7F9DF76E85}" type="pres">
      <dgm:prSet presAssocID="{685CD6E2-DDFD-447A-8EFE-6EB9629E6434}" presName="thickLine" presStyleLbl="alignNode1" presStyleIdx="0" presStyleCnt="3"/>
      <dgm:spPr/>
    </dgm:pt>
    <dgm:pt modelId="{B067DDAA-1705-4BB4-A25A-DC9C1616F425}" type="pres">
      <dgm:prSet presAssocID="{685CD6E2-DDFD-447A-8EFE-6EB9629E6434}" presName="horz1" presStyleCnt="0"/>
      <dgm:spPr/>
    </dgm:pt>
    <dgm:pt modelId="{5460D93B-B00D-47EA-8B5F-B82FA34B1B91}" type="pres">
      <dgm:prSet presAssocID="{685CD6E2-DDFD-447A-8EFE-6EB9629E6434}" presName="tx1" presStyleLbl="revTx" presStyleIdx="0" presStyleCnt="3"/>
      <dgm:spPr/>
    </dgm:pt>
    <dgm:pt modelId="{31DABEBA-866C-4C75-BCDC-00F6BCA2D8C2}" type="pres">
      <dgm:prSet presAssocID="{685CD6E2-DDFD-447A-8EFE-6EB9629E6434}" presName="vert1" presStyleCnt="0"/>
      <dgm:spPr/>
    </dgm:pt>
    <dgm:pt modelId="{9C07884B-D585-4E1E-A942-BA79CE7E3709}" type="pres">
      <dgm:prSet presAssocID="{B8435C21-BA33-438B-AA09-72C906B327B4}" presName="thickLine" presStyleLbl="alignNode1" presStyleIdx="1" presStyleCnt="3"/>
      <dgm:spPr/>
    </dgm:pt>
    <dgm:pt modelId="{96B63411-1025-48E2-98D3-42E2399D0E3D}" type="pres">
      <dgm:prSet presAssocID="{B8435C21-BA33-438B-AA09-72C906B327B4}" presName="horz1" presStyleCnt="0"/>
      <dgm:spPr/>
    </dgm:pt>
    <dgm:pt modelId="{0460AB19-7D52-43B5-AA7D-8F151946706D}" type="pres">
      <dgm:prSet presAssocID="{B8435C21-BA33-438B-AA09-72C906B327B4}" presName="tx1" presStyleLbl="revTx" presStyleIdx="1" presStyleCnt="3"/>
      <dgm:spPr/>
    </dgm:pt>
    <dgm:pt modelId="{FDDFFABA-9F6C-4F69-B16A-B2FC450EDCDD}" type="pres">
      <dgm:prSet presAssocID="{B8435C21-BA33-438B-AA09-72C906B327B4}" presName="vert1" presStyleCnt="0"/>
      <dgm:spPr/>
    </dgm:pt>
    <dgm:pt modelId="{F5B643F8-99B3-479A-AF9E-7C634E3294E2}" type="pres">
      <dgm:prSet presAssocID="{57A79D78-553F-4045-8971-B181FAE09740}" presName="thickLine" presStyleLbl="alignNode1" presStyleIdx="2" presStyleCnt="3"/>
      <dgm:spPr/>
    </dgm:pt>
    <dgm:pt modelId="{410979DE-EF3C-47D9-9259-0A286DBAC107}" type="pres">
      <dgm:prSet presAssocID="{57A79D78-553F-4045-8971-B181FAE09740}" presName="horz1" presStyleCnt="0"/>
      <dgm:spPr/>
    </dgm:pt>
    <dgm:pt modelId="{E440259D-A836-4D24-AE2F-568A0B35555A}" type="pres">
      <dgm:prSet presAssocID="{57A79D78-553F-4045-8971-B181FAE09740}" presName="tx1" presStyleLbl="revTx" presStyleIdx="2" presStyleCnt="3"/>
      <dgm:spPr/>
    </dgm:pt>
    <dgm:pt modelId="{6167CB28-1993-4A98-A5A1-A20754B8BBDD}" type="pres">
      <dgm:prSet presAssocID="{57A79D78-553F-4045-8971-B181FAE09740}" presName="vert1" presStyleCnt="0"/>
      <dgm:spPr/>
    </dgm:pt>
  </dgm:ptLst>
  <dgm:cxnLst>
    <dgm:cxn modelId="{3D9F9806-D29D-4C28-9F8F-048321235EC8}" type="presOf" srcId="{685CD6E2-DDFD-447A-8EFE-6EB9629E6434}" destId="{5460D93B-B00D-47EA-8B5F-B82FA34B1B91}" srcOrd="0" destOrd="0" presId="urn:microsoft.com/office/officeart/2008/layout/LinedList"/>
    <dgm:cxn modelId="{8206245D-2BBD-448E-89A8-B994A26E3BAC}" srcId="{E0500B71-48F8-4A44-BA21-B58679E0093B}" destId="{B8435C21-BA33-438B-AA09-72C906B327B4}" srcOrd="1" destOrd="0" parTransId="{C7F7A9BB-5631-4DD3-88D7-2A5287E2681F}" sibTransId="{CA0D4C7F-22EF-4869-A709-50755B3091B5}"/>
    <dgm:cxn modelId="{3315FF65-A12D-475A-BF2C-15E4303B14E3}" type="presOf" srcId="{B8435C21-BA33-438B-AA09-72C906B327B4}" destId="{0460AB19-7D52-43B5-AA7D-8F151946706D}" srcOrd="0" destOrd="0" presId="urn:microsoft.com/office/officeart/2008/layout/LinedList"/>
    <dgm:cxn modelId="{EC0E494C-4072-408C-A720-E11F616C8E07}" srcId="{E0500B71-48F8-4A44-BA21-B58679E0093B}" destId="{57A79D78-553F-4045-8971-B181FAE09740}" srcOrd="2" destOrd="0" parTransId="{398E3A1D-B02B-4747-8432-27571CF4F694}" sibTransId="{C0F4A37D-5288-4EAC-8897-5A8E20ACD748}"/>
    <dgm:cxn modelId="{90285D56-230F-4246-B848-EED194F1D1E0}" type="presOf" srcId="{57A79D78-553F-4045-8971-B181FAE09740}" destId="{E440259D-A836-4D24-AE2F-568A0B35555A}" srcOrd="0" destOrd="0" presId="urn:microsoft.com/office/officeart/2008/layout/LinedList"/>
    <dgm:cxn modelId="{65414A98-D258-40DF-9EA6-1D1DF8F4BE07}" srcId="{E0500B71-48F8-4A44-BA21-B58679E0093B}" destId="{685CD6E2-DDFD-447A-8EFE-6EB9629E6434}" srcOrd="0" destOrd="0" parTransId="{92437000-B70B-4146-8641-EB60627BDB1A}" sibTransId="{802E8A82-7939-4CA5-AF12-A6AA3E9ECF1F}"/>
    <dgm:cxn modelId="{0B018CD8-AACE-4830-B2BD-3AE74D1851AC}" type="presOf" srcId="{E0500B71-48F8-4A44-BA21-B58679E0093B}" destId="{3A931756-6492-470D-B81F-340876326B20}" srcOrd="0" destOrd="0" presId="urn:microsoft.com/office/officeart/2008/layout/LinedList"/>
    <dgm:cxn modelId="{E4808BB1-B13F-4518-AFF6-3B8A78B258B8}" type="presParOf" srcId="{3A931756-6492-470D-B81F-340876326B20}" destId="{339A52B6-9F56-4903-908C-CB7F9DF76E85}" srcOrd="0" destOrd="0" presId="urn:microsoft.com/office/officeart/2008/layout/LinedList"/>
    <dgm:cxn modelId="{13C3FE69-020D-47B7-BAC2-B23EBB6389A9}" type="presParOf" srcId="{3A931756-6492-470D-B81F-340876326B20}" destId="{B067DDAA-1705-4BB4-A25A-DC9C1616F425}" srcOrd="1" destOrd="0" presId="urn:microsoft.com/office/officeart/2008/layout/LinedList"/>
    <dgm:cxn modelId="{BE7EAABB-1A2B-498C-9962-3FD6EAF3B423}" type="presParOf" srcId="{B067DDAA-1705-4BB4-A25A-DC9C1616F425}" destId="{5460D93B-B00D-47EA-8B5F-B82FA34B1B91}" srcOrd="0" destOrd="0" presId="urn:microsoft.com/office/officeart/2008/layout/LinedList"/>
    <dgm:cxn modelId="{06ED0B5A-CB00-4B54-935B-772F699C7BBE}" type="presParOf" srcId="{B067DDAA-1705-4BB4-A25A-DC9C1616F425}" destId="{31DABEBA-866C-4C75-BCDC-00F6BCA2D8C2}" srcOrd="1" destOrd="0" presId="urn:microsoft.com/office/officeart/2008/layout/LinedList"/>
    <dgm:cxn modelId="{8912A38C-E1B4-4253-BC9A-68F2317753C8}" type="presParOf" srcId="{3A931756-6492-470D-B81F-340876326B20}" destId="{9C07884B-D585-4E1E-A942-BA79CE7E3709}" srcOrd="2" destOrd="0" presId="urn:microsoft.com/office/officeart/2008/layout/LinedList"/>
    <dgm:cxn modelId="{CB2A5FF3-C770-4FEC-9342-4A7AA81A75B5}" type="presParOf" srcId="{3A931756-6492-470D-B81F-340876326B20}" destId="{96B63411-1025-48E2-98D3-42E2399D0E3D}" srcOrd="3" destOrd="0" presId="urn:microsoft.com/office/officeart/2008/layout/LinedList"/>
    <dgm:cxn modelId="{7561A925-5046-4D1C-B367-FFC779892AD5}" type="presParOf" srcId="{96B63411-1025-48E2-98D3-42E2399D0E3D}" destId="{0460AB19-7D52-43B5-AA7D-8F151946706D}" srcOrd="0" destOrd="0" presId="urn:microsoft.com/office/officeart/2008/layout/LinedList"/>
    <dgm:cxn modelId="{F5F550AA-7BBB-44B1-9128-F2FD9B1BBB5E}" type="presParOf" srcId="{96B63411-1025-48E2-98D3-42E2399D0E3D}" destId="{FDDFFABA-9F6C-4F69-B16A-B2FC450EDCDD}" srcOrd="1" destOrd="0" presId="urn:microsoft.com/office/officeart/2008/layout/LinedList"/>
    <dgm:cxn modelId="{43795DF6-E11A-40D5-9376-743E749AC10D}" type="presParOf" srcId="{3A931756-6492-470D-B81F-340876326B20}" destId="{F5B643F8-99B3-479A-AF9E-7C634E3294E2}" srcOrd="4" destOrd="0" presId="urn:microsoft.com/office/officeart/2008/layout/LinedList"/>
    <dgm:cxn modelId="{EEBC3689-4602-4E32-B3F4-A829DCF10D9D}" type="presParOf" srcId="{3A931756-6492-470D-B81F-340876326B20}" destId="{410979DE-EF3C-47D9-9259-0A286DBAC107}" srcOrd="5" destOrd="0" presId="urn:microsoft.com/office/officeart/2008/layout/LinedList"/>
    <dgm:cxn modelId="{3EABBF7D-5E41-4D4B-A500-D0FDE5FB2963}" type="presParOf" srcId="{410979DE-EF3C-47D9-9259-0A286DBAC107}" destId="{E440259D-A836-4D24-AE2F-568A0B35555A}" srcOrd="0" destOrd="0" presId="urn:microsoft.com/office/officeart/2008/layout/LinedList"/>
    <dgm:cxn modelId="{5CBB62A7-9058-4AA5-AB1C-5B6DA567BA24}" type="presParOf" srcId="{410979DE-EF3C-47D9-9259-0A286DBAC107}" destId="{6167CB28-1993-4A98-A5A1-A20754B8BB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2C40FE-84CB-4A1C-B8AB-6BA92191346B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FC15E03-0A68-440C-8FC1-C2A3D31CA432}">
      <dgm:prSet/>
      <dgm:spPr/>
      <dgm:t>
        <a:bodyPr/>
        <a:lstStyle/>
        <a:p>
          <a:r>
            <a:rPr lang="en-US"/>
            <a:t>- Sócrates guía a un esclavo para demostrar que ya 'conoce' geometría.</a:t>
          </a:r>
        </a:p>
      </dgm:t>
    </dgm:pt>
    <dgm:pt modelId="{005AE551-C2F9-4895-8EC5-DB8331ACAAA3}" type="parTrans" cxnId="{A58E5426-C6F4-4F30-BC12-146891DBFBA6}">
      <dgm:prSet/>
      <dgm:spPr/>
      <dgm:t>
        <a:bodyPr/>
        <a:lstStyle/>
        <a:p>
          <a:endParaRPr lang="en-US"/>
        </a:p>
      </dgm:t>
    </dgm:pt>
    <dgm:pt modelId="{BE55FCAB-53BD-4DCB-87EB-FBD225472A64}" type="sibTrans" cxnId="{A58E5426-C6F4-4F30-BC12-146891DBFBA6}">
      <dgm:prSet/>
      <dgm:spPr/>
      <dgm:t>
        <a:bodyPr/>
        <a:lstStyle/>
        <a:p>
          <a:endParaRPr lang="en-US"/>
        </a:p>
      </dgm:t>
    </dgm:pt>
    <dgm:pt modelId="{17C7BE39-1078-4CF2-B828-721CB742CCE3}">
      <dgm:prSet/>
      <dgm:spPr/>
      <dgm:t>
        <a:bodyPr/>
        <a:lstStyle/>
        <a:p>
          <a:r>
            <a:rPr lang="en-US"/>
            <a:t>- El esclavo llega a la conclusión por sí mismo, sin recibir enseñanza directa.</a:t>
          </a:r>
        </a:p>
      </dgm:t>
    </dgm:pt>
    <dgm:pt modelId="{60EA395F-56B1-4672-B8BD-9C32F9A3BA32}" type="parTrans" cxnId="{8BBAB7EA-1183-4206-B7BD-86CBD1CA4999}">
      <dgm:prSet/>
      <dgm:spPr/>
      <dgm:t>
        <a:bodyPr/>
        <a:lstStyle/>
        <a:p>
          <a:endParaRPr lang="en-US"/>
        </a:p>
      </dgm:t>
    </dgm:pt>
    <dgm:pt modelId="{32C290C0-9BD7-4C20-BFCC-E6C91A09FA7E}" type="sibTrans" cxnId="{8BBAB7EA-1183-4206-B7BD-86CBD1CA4999}">
      <dgm:prSet/>
      <dgm:spPr/>
      <dgm:t>
        <a:bodyPr/>
        <a:lstStyle/>
        <a:p>
          <a:endParaRPr lang="en-US"/>
        </a:p>
      </dgm:t>
    </dgm:pt>
    <dgm:pt modelId="{7577C2BA-E727-4552-9F5E-F724F982F3FA}">
      <dgm:prSet/>
      <dgm:spPr/>
      <dgm:t>
        <a:bodyPr/>
        <a:lstStyle/>
        <a:p>
          <a:r>
            <a:rPr lang="en-US"/>
            <a:t>- Ilustra la idea de que el conocimiento preexiste en el alma.</a:t>
          </a:r>
        </a:p>
      </dgm:t>
    </dgm:pt>
    <dgm:pt modelId="{4DD13BED-FBC4-4F5B-9B75-C0E1906AA91E}" type="parTrans" cxnId="{6B9D506F-7612-4EFE-8F72-687C8C73CFB9}">
      <dgm:prSet/>
      <dgm:spPr/>
      <dgm:t>
        <a:bodyPr/>
        <a:lstStyle/>
        <a:p>
          <a:endParaRPr lang="en-US"/>
        </a:p>
      </dgm:t>
    </dgm:pt>
    <dgm:pt modelId="{479AC001-6573-4CDC-A02C-554AFF3F9A0F}" type="sibTrans" cxnId="{6B9D506F-7612-4EFE-8F72-687C8C73CFB9}">
      <dgm:prSet/>
      <dgm:spPr/>
      <dgm:t>
        <a:bodyPr/>
        <a:lstStyle/>
        <a:p>
          <a:endParaRPr lang="en-US"/>
        </a:p>
      </dgm:t>
    </dgm:pt>
    <dgm:pt modelId="{0B621FAD-3C60-44F1-9C56-B84DB7BC6554}" type="pres">
      <dgm:prSet presAssocID="{A12C40FE-84CB-4A1C-B8AB-6BA92191346B}" presName="vert0" presStyleCnt="0">
        <dgm:presLayoutVars>
          <dgm:dir/>
          <dgm:animOne val="branch"/>
          <dgm:animLvl val="lvl"/>
        </dgm:presLayoutVars>
      </dgm:prSet>
      <dgm:spPr/>
    </dgm:pt>
    <dgm:pt modelId="{60400A36-04AB-4759-B4F4-869D1F7527E3}" type="pres">
      <dgm:prSet presAssocID="{4FC15E03-0A68-440C-8FC1-C2A3D31CA432}" presName="thickLine" presStyleLbl="alignNode1" presStyleIdx="0" presStyleCnt="3"/>
      <dgm:spPr/>
    </dgm:pt>
    <dgm:pt modelId="{2EFF5F9C-6914-4BA6-B47D-5F8A4351388B}" type="pres">
      <dgm:prSet presAssocID="{4FC15E03-0A68-440C-8FC1-C2A3D31CA432}" presName="horz1" presStyleCnt="0"/>
      <dgm:spPr/>
    </dgm:pt>
    <dgm:pt modelId="{494EC478-4446-4752-AE4E-FF6293F9736D}" type="pres">
      <dgm:prSet presAssocID="{4FC15E03-0A68-440C-8FC1-C2A3D31CA432}" presName="tx1" presStyleLbl="revTx" presStyleIdx="0" presStyleCnt="3"/>
      <dgm:spPr/>
    </dgm:pt>
    <dgm:pt modelId="{659E6518-2626-4B77-8B46-7D05AC5FA94E}" type="pres">
      <dgm:prSet presAssocID="{4FC15E03-0A68-440C-8FC1-C2A3D31CA432}" presName="vert1" presStyleCnt="0"/>
      <dgm:spPr/>
    </dgm:pt>
    <dgm:pt modelId="{23404C15-0C4A-4C2E-836E-FCE5BBC80706}" type="pres">
      <dgm:prSet presAssocID="{17C7BE39-1078-4CF2-B828-721CB742CCE3}" presName="thickLine" presStyleLbl="alignNode1" presStyleIdx="1" presStyleCnt="3"/>
      <dgm:spPr/>
    </dgm:pt>
    <dgm:pt modelId="{85231C80-5C5F-4837-AF3B-19C6CF16C6A9}" type="pres">
      <dgm:prSet presAssocID="{17C7BE39-1078-4CF2-B828-721CB742CCE3}" presName="horz1" presStyleCnt="0"/>
      <dgm:spPr/>
    </dgm:pt>
    <dgm:pt modelId="{63D65776-E991-4683-96FD-9A21A92B6580}" type="pres">
      <dgm:prSet presAssocID="{17C7BE39-1078-4CF2-B828-721CB742CCE3}" presName="tx1" presStyleLbl="revTx" presStyleIdx="1" presStyleCnt="3"/>
      <dgm:spPr/>
    </dgm:pt>
    <dgm:pt modelId="{F9D8DE82-38B1-43BD-AC0C-EF4C46CB98E5}" type="pres">
      <dgm:prSet presAssocID="{17C7BE39-1078-4CF2-B828-721CB742CCE3}" presName="vert1" presStyleCnt="0"/>
      <dgm:spPr/>
    </dgm:pt>
    <dgm:pt modelId="{0F86FE42-C58A-47E6-9721-CD93CB2E8944}" type="pres">
      <dgm:prSet presAssocID="{7577C2BA-E727-4552-9F5E-F724F982F3FA}" presName="thickLine" presStyleLbl="alignNode1" presStyleIdx="2" presStyleCnt="3"/>
      <dgm:spPr/>
    </dgm:pt>
    <dgm:pt modelId="{2096774E-B97F-4170-8EFF-DB0CD878FE01}" type="pres">
      <dgm:prSet presAssocID="{7577C2BA-E727-4552-9F5E-F724F982F3FA}" presName="horz1" presStyleCnt="0"/>
      <dgm:spPr/>
    </dgm:pt>
    <dgm:pt modelId="{B17DCCBE-14FD-4E9C-969D-7F05B049FF86}" type="pres">
      <dgm:prSet presAssocID="{7577C2BA-E727-4552-9F5E-F724F982F3FA}" presName="tx1" presStyleLbl="revTx" presStyleIdx="2" presStyleCnt="3"/>
      <dgm:spPr/>
    </dgm:pt>
    <dgm:pt modelId="{B3BFB552-C205-43CD-A45F-672BB867300E}" type="pres">
      <dgm:prSet presAssocID="{7577C2BA-E727-4552-9F5E-F724F982F3FA}" presName="vert1" presStyleCnt="0"/>
      <dgm:spPr/>
    </dgm:pt>
  </dgm:ptLst>
  <dgm:cxnLst>
    <dgm:cxn modelId="{A58E5426-C6F4-4F30-BC12-146891DBFBA6}" srcId="{A12C40FE-84CB-4A1C-B8AB-6BA92191346B}" destId="{4FC15E03-0A68-440C-8FC1-C2A3D31CA432}" srcOrd="0" destOrd="0" parTransId="{005AE551-C2F9-4895-8EC5-DB8331ACAAA3}" sibTransId="{BE55FCAB-53BD-4DCB-87EB-FBD225472A64}"/>
    <dgm:cxn modelId="{3B4ED245-3315-4701-AD0F-AE44B81E94A0}" type="presOf" srcId="{7577C2BA-E727-4552-9F5E-F724F982F3FA}" destId="{B17DCCBE-14FD-4E9C-969D-7F05B049FF86}" srcOrd="0" destOrd="0" presId="urn:microsoft.com/office/officeart/2008/layout/LinedList"/>
    <dgm:cxn modelId="{24342C68-C658-401D-96A6-75BD8FE29B36}" type="presOf" srcId="{17C7BE39-1078-4CF2-B828-721CB742CCE3}" destId="{63D65776-E991-4683-96FD-9A21A92B6580}" srcOrd="0" destOrd="0" presId="urn:microsoft.com/office/officeart/2008/layout/LinedList"/>
    <dgm:cxn modelId="{DFFC934E-9586-4C77-BC27-4DF8D8DB6A69}" type="presOf" srcId="{A12C40FE-84CB-4A1C-B8AB-6BA92191346B}" destId="{0B621FAD-3C60-44F1-9C56-B84DB7BC6554}" srcOrd="0" destOrd="0" presId="urn:microsoft.com/office/officeart/2008/layout/LinedList"/>
    <dgm:cxn modelId="{6B9D506F-7612-4EFE-8F72-687C8C73CFB9}" srcId="{A12C40FE-84CB-4A1C-B8AB-6BA92191346B}" destId="{7577C2BA-E727-4552-9F5E-F724F982F3FA}" srcOrd="2" destOrd="0" parTransId="{4DD13BED-FBC4-4F5B-9B75-C0E1906AA91E}" sibTransId="{479AC001-6573-4CDC-A02C-554AFF3F9A0F}"/>
    <dgm:cxn modelId="{95C84457-A2F5-4620-80E3-F32DC70389F5}" type="presOf" srcId="{4FC15E03-0A68-440C-8FC1-C2A3D31CA432}" destId="{494EC478-4446-4752-AE4E-FF6293F9736D}" srcOrd="0" destOrd="0" presId="urn:microsoft.com/office/officeart/2008/layout/LinedList"/>
    <dgm:cxn modelId="{8BBAB7EA-1183-4206-B7BD-86CBD1CA4999}" srcId="{A12C40FE-84CB-4A1C-B8AB-6BA92191346B}" destId="{17C7BE39-1078-4CF2-B828-721CB742CCE3}" srcOrd="1" destOrd="0" parTransId="{60EA395F-56B1-4672-B8BD-9C32F9A3BA32}" sibTransId="{32C290C0-9BD7-4C20-BFCC-E6C91A09FA7E}"/>
    <dgm:cxn modelId="{B850FA0F-617E-43F5-8060-8AF8CE9036B6}" type="presParOf" srcId="{0B621FAD-3C60-44F1-9C56-B84DB7BC6554}" destId="{60400A36-04AB-4759-B4F4-869D1F7527E3}" srcOrd="0" destOrd="0" presId="urn:microsoft.com/office/officeart/2008/layout/LinedList"/>
    <dgm:cxn modelId="{64FC05DF-1CE8-44A3-805C-66F3AFE13A15}" type="presParOf" srcId="{0B621FAD-3C60-44F1-9C56-B84DB7BC6554}" destId="{2EFF5F9C-6914-4BA6-B47D-5F8A4351388B}" srcOrd="1" destOrd="0" presId="urn:microsoft.com/office/officeart/2008/layout/LinedList"/>
    <dgm:cxn modelId="{A47C2084-4EAF-4791-8259-7D3C5E23D7D8}" type="presParOf" srcId="{2EFF5F9C-6914-4BA6-B47D-5F8A4351388B}" destId="{494EC478-4446-4752-AE4E-FF6293F9736D}" srcOrd="0" destOrd="0" presId="urn:microsoft.com/office/officeart/2008/layout/LinedList"/>
    <dgm:cxn modelId="{D64952BF-2A44-411D-B0B8-7B5209122C88}" type="presParOf" srcId="{2EFF5F9C-6914-4BA6-B47D-5F8A4351388B}" destId="{659E6518-2626-4B77-8B46-7D05AC5FA94E}" srcOrd="1" destOrd="0" presId="urn:microsoft.com/office/officeart/2008/layout/LinedList"/>
    <dgm:cxn modelId="{D49A3EFC-AE80-4D72-86EE-8E99A5B385F7}" type="presParOf" srcId="{0B621FAD-3C60-44F1-9C56-B84DB7BC6554}" destId="{23404C15-0C4A-4C2E-836E-FCE5BBC80706}" srcOrd="2" destOrd="0" presId="urn:microsoft.com/office/officeart/2008/layout/LinedList"/>
    <dgm:cxn modelId="{923AEADA-3B54-4903-A4FF-02F48D3A6D1E}" type="presParOf" srcId="{0B621FAD-3C60-44F1-9C56-B84DB7BC6554}" destId="{85231C80-5C5F-4837-AF3B-19C6CF16C6A9}" srcOrd="3" destOrd="0" presId="urn:microsoft.com/office/officeart/2008/layout/LinedList"/>
    <dgm:cxn modelId="{114C0697-98A9-4E8D-992D-54900E18B1C2}" type="presParOf" srcId="{85231C80-5C5F-4837-AF3B-19C6CF16C6A9}" destId="{63D65776-E991-4683-96FD-9A21A92B6580}" srcOrd="0" destOrd="0" presId="urn:microsoft.com/office/officeart/2008/layout/LinedList"/>
    <dgm:cxn modelId="{036B9256-F8B6-4914-AB1F-E44DCC6FFAB2}" type="presParOf" srcId="{85231C80-5C5F-4837-AF3B-19C6CF16C6A9}" destId="{F9D8DE82-38B1-43BD-AC0C-EF4C46CB98E5}" srcOrd="1" destOrd="0" presId="urn:microsoft.com/office/officeart/2008/layout/LinedList"/>
    <dgm:cxn modelId="{F850DB61-699F-489A-BD21-BD6E96FDE758}" type="presParOf" srcId="{0B621FAD-3C60-44F1-9C56-B84DB7BC6554}" destId="{0F86FE42-C58A-47E6-9721-CD93CB2E8944}" srcOrd="4" destOrd="0" presId="urn:microsoft.com/office/officeart/2008/layout/LinedList"/>
    <dgm:cxn modelId="{853BAFA8-CCF6-4967-AD57-791CD0B11DC5}" type="presParOf" srcId="{0B621FAD-3C60-44F1-9C56-B84DB7BC6554}" destId="{2096774E-B97F-4170-8EFF-DB0CD878FE01}" srcOrd="5" destOrd="0" presId="urn:microsoft.com/office/officeart/2008/layout/LinedList"/>
    <dgm:cxn modelId="{476CF456-683E-48E8-A102-6B9629CE1482}" type="presParOf" srcId="{2096774E-B97F-4170-8EFF-DB0CD878FE01}" destId="{B17DCCBE-14FD-4E9C-969D-7F05B049FF86}" srcOrd="0" destOrd="0" presId="urn:microsoft.com/office/officeart/2008/layout/LinedList"/>
    <dgm:cxn modelId="{DC8895BC-286A-488C-A9A9-4021A9B5F5A0}" type="presParOf" srcId="{2096774E-B97F-4170-8EFF-DB0CD878FE01}" destId="{B3BFB552-C205-43CD-A45F-672BB867300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0BBA92-5795-4018-8BF5-43108994425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2481300-9559-43D8-A3D8-A463C22FD836}">
      <dgm:prSet/>
      <dgm:spPr/>
      <dgm:t>
        <a:bodyPr/>
        <a:lstStyle/>
        <a:p>
          <a:r>
            <a:rPr lang="en-US"/>
            <a:t>- Argumento sofista: 'Si no sé algo, no puedo buscarlo porque no sé qué buscar'.</a:t>
          </a:r>
        </a:p>
      </dgm:t>
    </dgm:pt>
    <dgm:pt modelId="{EC872752-E89D-43BF-8651-33A2400FBD46}" type="parTrans" cxnId="{9D986306-EA87-42E8-8185-19788F450DC8}">
      <dgm:prSet/>
      <dgm:spPr/>
      <dgm:t>
        <a:bodyPr/>
        <a:lstStyle/>
        <a:p>
          <a:endParaRPr lang="en-US"/>
        </a:p>
      </dgm:t>
    </dgm:pt>
    <dgm:pt modelId="{D8C13F5F-733C-4425-81B0-0F75AF874D3A}" type="sibTrans" cxnId="{9D986306-EA87-42E8-8185-19788F450DC8}">
      <dgm:prSet/>
      <dgm:spPr/>
      <dgm:t>
        <a:bodyPr/>
        <a:lstStyle/>
        <a:p>
          <a:endParaRPr lang="en-US"/>
        </a:p>
      </dgm:t>
    </dgm:pt>
    <dgm:pt modelId="{7E8B21D2-4069-4F00-9437-CB4112956D16}">
      <dgm:prSet/>
      <dgm:spPr/>
      <dgm:t>
        <a:bodyPr/>
        <a:lstStyle/>
        <a:p>
          <a:r>
            <a:rPr lang="en-US"/>
            <a:t>- Sócrates refuta esta paradoja con la teoría de la reminiscencia.</a:t>
          </a:r>
        </a:p>
      </dgm:t>
    </dgm:pt>
    <dgm:pt modelId="{2CB89AEA-D6B4-47ED-ACF5-E7972EA83F47}" type="parTrans" cxnId="{F6E4B6FB-7713-4E1E-848A-2C7A3133B94B}">
      <dgm:prSet/>
      <dgm:spPr/>
      <dgm:t>
        <a:bodyPr/>
        <a:lstStyle/>
        <a:p>
          <a:endParaRPr lang="en-US"/>
        </a:p>
      </dgm:t>
    </dgm:pt>
    <dgm:pt modelId="{CD6F9AD5-87F9-4842-A7C8-9D8875A703F9}" type="sibTrans" cxnId="{F6E4B6FB-7713-4E1E-848A-2C7A3133B94B}">
      <dgm:prSet/>
      <dgm:spPr/>
      <dgm:t>
        <a:bodyPr/>
        <a:lstStyle/>
        <a:p>
          <a:endParaRPr lang="en-US"/>
        </a:p>
      </dgm:t>
    </dgm:pt>
    <dgm:pt modelId="{FB982601-8D12-49C6-82CA-5D7BD443161C}">
      <dgm:prSet/>
      <dgm:spPr/>
      <dgm:t>
        <a:bodyPr/>
        <a:lstStyle/>
        <a:p>
          <a:r>
            <a:rPr lang="en-US"/>
            <a:t>- Aprender es despertar el conocimiento dormido en nosotros.</a:t>
          </a:r>
        </a:p>
      </dgm:t>
    </dgm:pt>
    <dgm:pt modelId="{86A10897-2823-42DD-AB67-0DC9C1BE7CD5}" type="parTrans" cxnId="{275A67A5-25A7-4A8E-9104-BEB16BB1962E}">
      <dgm:prSet/>
      <dgm:spPr/>
      <dgm:t>
        <a:bodyPr/>
        <a:lstStyle/>
        <a:p>
          <a:endParaRPr lang="en-US"/>
        </a:p>
      </dgm:t>
    </dgm:pt>
    <dgm:pt modelId="{468B1F00-6417-4532-B59D-5095DB851DE5}" type="sibTrans" cxnId="{275A67A5-25A7-4A8E-9104-BEB16BB1962E}">
      <dgm:prSet/>
      <dgm:spPr/>
      <dgm:t>
        <a:bodyPr/>
        <a:lstStyle/>
        <a:p>
          <a:endParaRPr lang="en-US"/>
        </a:p>
      </dgm:t>
    </dgm:pt>
    <dgm:pt modelId="{29A4B9C3-1D95-402D-B355-48C802E5A998}" type="pres">
      <dgm:prSet presAssocID="{370BBA92-5795-4018-8BF5-431089944252}" presName="vert0" presStyleCnt="0">
        <dgm:presLayoutVars>
          <dgm:dir/>
          <dgm:animOne val="branch"/>
          <dgm:animLvl val="lvl"/>
        </dgm:presLayoutVars>
      </dgm:prSet>
      <dgm:spPr/>
    </dgm:pt>
    <dgm:pt modelId="{4853F9A6-7582-4EBF-8106-235EFFBB3B10}" type="pres">
      <dgm:prSet presAssocID="{22481300-9559-43D8-A3D8-A463C22FD836}" presName="thickLine" presStyleLbl="alignNode1" presStyleIdx="0" presStyleCnt="3"/>
      <dgm:spPr/>
    </dgm:pt>
    <dgm:pt modelId="{7742CB8A-00E1-4C9A-9CA5-542BA8608B46}" type="pres">
      <dgm:prSet presAssocID="{22481300-9559-43D8-A3D8-A463C22FD836}" presName="horz1" presStyleCnt="0"/>
      <dgm:spPr/>
    </dgm:pt>
    <dgm:pt modelId="{9EE7DC40-14DF-4B9A-98A3-F0CBA8EF80C9}" type="pres">
      <dgm:prSet presAssocID="{22481300-9559-43D8-A3D8-A463C22FD836}" presName="tx1" presStyleLbl="revTx" presStyleIdx="0" presStyleCnt="3"/>
      <dgm:spPr/>
    </dgm:pt>
    <dgm:pt modelId="{83C4B8E2-D765-41D3-A581-14E8A11468BD}" type="pres">
      <dgm:prSet presAssocID="{22481300-9559-43D8-A3D8-A463C22FD836}" presName="vert1" presStyleCnt="0"/>
      <dgm:spPr/>
    </dgm:pt>
    <dgm:pt modelId="{679C0AD3-6C6F-4D38-9399-FE07A745171E}" type="pres">
      <dgm:prSet presAssocID="{7E8B21D2-4069-4F00-9437-CB4112956D16}" presName="thickLine" presStyleLbl="alignNode1" presStyleIdx="1" presStyleCnt="3"/>
      <dgm:spPr/>
    </dgm:pt>
    <dgm:pt modelId="{1904056B-D69C-420F-90B4-BA2EE21E3213}" type="pres">
      <dgm:prSet presAssocID="{7E8B21D2-4069-4F00-9437-CB4112956D16}" presName="horz1" presStyleCnt="0"/>
      <dgm:spPr/>
    </dgm:pt>
    <dgm:pt modelId="{1B571E6B-9A6D-4233-A426-6E7FDE6C3664}" type="pres">
      <dgm:prSet presAssocID="{7E8B21D2-4069-4F00-9437-CB4112956D16}" presName="tx1" presStyleLbl="revTx" presStyleIdx="1" presStyleCnt="3"/>
      <dgm:spPr/>
    </dgm:pt>
    <dgm:pt modelId="{2CFCFD89-1E3E-48B4-8BAC-C2200B75D753}" type="pres">
      <dgm:prSet presAssocID="{7E8B21D2-4069-4F00-9437-CB4112956D16}" presName="vert1" presStyleCnt="0"/>
      <dgm:spPr/>
    </dgm:pt>
    <dgm:pt modelId="{79959744-C5CF-47DF-A1A3-1F86AF2665DC}" type="pres">
      <dgm:prSet presAssocID="{FB982601-8D12-49C6-82CA-5D7BD443161C}" presName="thickLine" presStyleLbl="alignNode1" presStyleIdx="2" presStyleCnt="3"/>
      <dgm:spPr/>
    </dgm:pt>
    <dgm:pt modelId="{377AB24B-CA44-41CB-8BAD-77435DF7DF85}" type="pres">
      <dgm:prSet presAssocID="{FB982601-8D12-49C6-82CA-5D7BD443161C}" presName="horz1" presStyleCnt="0"/>
      <dgm:spPr/>
    </dgm:pt>
    <dgm:pt modelId="{71E13F4A-B219-4690-9F9D-607ACCEC04CD}" type="pres">
      <dgm:prSet presAssocID="{FB982601-8D12-49C6-82CA-5D7BD443161C}" presName="tx1" presStyleLbl="revTx" presStyleIdx="2" presStyleCnt="3"/>
      <dgm:spPr/>
    </dgm:pt>
    <dgm:pt modelId="{2C14FAA3-A934-43A4-9C5F-A2E22AF5C64A}" type="pres">
      <dgm:prSet presAssocID="{FB982601-8D12-49C6-82CA-5D7BD443161C}" presName="vert1" presStyleCnt="0"/>
      <dgm:spPr/>
    </dgm:pt>
  </dgm:ptLst>
  <dgm:cxnLst>
    <dgm:cxn modelId="{B1DB5804-A7EE-460B-9D9B-EE4A5B2773DE}" type="presOf" srcId="{7E8B21D2-4069-4F00-9437-CB4112956D16}" destId="{1B571E6B-9A6D-4233-A426-6E7FDE6C3664}" srcOrd="0" destOrd="0" presId="urn:microsoft.com/office/officeart/2008/layout/LinedList"/>
    <dgm:cxn modelId="{9D986306-EA87-42E8-8185-19788F450DC8}" srcId="{370BBA92-5795-4018-8BF5-431089944252}" destId="{22481300-9559-43D8-A3D8-A463C22FD836}" srcOrd="0" destOrd="0" parTransId="{EC872752-E89D-43BF-8651-33A2400FBD46}" sibTransId="{D8C13F5F-733C-4425-81B0-0F75AF874D3A}"/>
    <dgm:cxn modelId="{1FAB5B88-8DD7-43CB-B9A7-79C4CCD2DEE6}" type="presOf" srcId="{FB982601-8D12-49C6-82CA-5D7BD443161C}" destId="{71E13F4A-B219-4690-9F9D-607ACCEC04CD}" srcOrd="0" destOrd="0" presId="urn:microsoft.com/office/officeart/2008/layout/LinedList"/>
    <dgm:cxn modelId="{A357B0A1-9272-41B9-99A0-8A94D3DF2CC1}" type="presOf" srcId="{370BBA92-5795-4018-8BF5-431089944252}" destId="{29A4B9C3-1D95-402D-B355-48C802E5A998}" srcOrd="0" destOrd="0" presId="urn:microsoft.com/office/officeart/2008/layout/LinedList"/>
    <dgm:cxn modelId="{275A67A5-25A7-4A8E-9104-BEB16BB1962E}" srcId="{370BBA92-5795-4018-8BF5-431089944252}" destId="{FB982601-8D12-49C6-82CA-5D7BD443161C}" srcOrd="2" destOrd="0" parTransId="{86A10897-2823-42DD-AB67-0DC9C1BE7CD5}" sibTransId="{468B1F00-6417-4532-B59D-5095DB851DE5}"/>
    <dgm:cxn modelId="{495C75BA-6125-4111-9D48-FF73E4FEA408}" type="presOf" srcId="{22481300-9559-43D8-A3D8-A463C22FD836}" destId="{9EE7DC40-14DF-4B9A-98A3-F0CBA8EF80C9}" srcOrd="0" destOrd="0" presId="urn:microsoft.com/office/officeart/2008/layout/LinedList"/>
    <dgm:cxn modelId="{F6E4B6FB-7713-4E1E-848A-2C7A3133B94B}" srcId="{370BBA92-5795-4018-8BF5-431089944252}" destId="{7E8B21D2-4069-4F00-9437-CB4112956D16}" srcOrd="1" destOrd="0" parTransId="{2CB89AEA-D6B4-47ED-ACF5-E7972EA83F47}" sibTransId="{CD6F9AD5-87F9-4842-A7C8-9D8875A703F9}"/>
    <dgm:cxn modelId="{965FEE10-1000-4EBC-AA35-0D9DA6DE99E1}" type="presParOf" srcId="{29A4B9C3-1D95-402D-B355-48C802E5A998}" destId="{4853F9A6-7582-4EBF-8106-235EFFBB3B10}" srcOrd="0" destOrd="0" presId="urn:microsoft.com/office/officeart/2008/layout/LinedList"/>
    <dgm:cxn modelId="{D193045E-C30F-4A8C-B518-7993A9ED8E3C}" type="presParOf" srcId="{29A4B9C3-1D95-402D-B355-48C802E5A998}" destId="{7742CB8A-00E1-4C9A-9CA5-542BA8608B46}" srcOrd="1" destOrd="0" presId="urn:microsoft.com/office/officeart/2008/layout/LinedList"/>
    <dgm:cxn modelId="{F2C330E1-C63D-4282-BED0-93F4750CD43D}" type="presParOf" srcId="{7742CB8A-00E1-4C9A-9CA5-542BA8608B46}" destId="{9EE7DC40-14DF-4B9A-98A3-F0CBA8EF80C9}" srcOrd="0" destOrd="0" presId="urn:microsoft.com/office/officeart/2008/layout/LinedList"/>
    <dgm:cxn modelId="{BB043F63-6BE9-47E3-B118-53E5757FE6DF}" type="presParOf" srcId="{7742CB8A-00E1-4C9A-9CA5-542BA8608B46}" destId="{83C4B8E2-D765-41D3-A581-14E8A11468BD}" srcOrd="1" destOrd="0" presId="urn:microsoft.com/office/officeart/2008/layout/LinedList"/>
    <dgm:cxn modelId="{17BD836B-707B-41F7-B34B-769DF9F34089}" type="presParOf" srcId="{29A4B9C3-1D95-402D-B355-48C802E5A998}" destId="{679C0AD3-6C6F-4D38-9399-FE07A745171E}" srcOrd="2" destOrd="0" presId="urn:microsoft.com/office/officeart/2008/layout/LinedList"/>
    <dgm:cxn modelId="{954AB113-4C33-4C3B-A216-3B8D7701681D}" type="presParOf" srcId="{29A4B9C3-1D95-402D-B355-48C802E5A998}" destId="{1904056B-D69C-420F-90B4-BA2EE21E3213}" srcOrd="3" destOrd="0" presId="urn:microsoft.com/office/officeart/2008/layout/LinedList"/>
    <dgm:cxn modelId="{7D06CC55-B938-430A-A222-250C05CCB8B9}" type="presParOf" srcId="{1904056B-D69C-420F-90B4-BA2EE21E3213}" destId="{1B571E6B-9A6D-4233-A426-6E7FDE6C3664}" srcOrd="0" destOrd="0" presId="urn:microsoft.com/office/officeart/2008/layout/LinedList"/>
    <dgm:cxn modelId="{955C1DB7-E8BE-4E86-A3C1-506DC027C948}" type="presParOf" srcId="{1904056B-D69C-420F-90B4-BA2EE21E3213}" destId="{2CFCFD89-1E3E-48B4-8BAC-C2200B75D753}" srcOrd="1" destOrd="0" presId="urn:microsoft.com/office/officeart/2008/layout/LinedList"/>
    <dgm:cxn modelId="{F2589746-828E-4E47-B524-6EAD825C80B4}" type="presParOf" srcId="{29A4B9C3-1D95-402D-B355-48C802E5A998}" destId="{79959744-C5CF-47DF-A1A3-1F86AF2665DC}" srcOrd="4" destOrd="0" presId="urn:microsoft.com/office/officeart/2008/layout/LinedList"/>
    <dgm:cxn modelId="{D1D869E0-60E4-4CFB-AB5F-58E042B27ABE}" type="presParOf" srcId="{29A4B9C3-1D95-402D-B355-48C802E5A998}" destId="{377AB24B-CA44-41CB-8BAD-77435DF7DF85}" srcOrd="5" destOrd="0" presId="urn:microsoft.com/office/officeart/2008/layout/LinedList"/>
    <dgm:cxn modelId="{FB4C9E2F-4E3F-4AF9-8ACD-30774503BFEC}" type="presParOf" srcId="{377AB24B-CA44-41CB-8BAD-77435DF7DF85}" destId="{71E13F4A-B219-4690-9F9D-607ACCEC04CD}" srcOrd="0" destOrd="0" presId="urn:microsoft.com/office/officeart/2008/layout/LinedList"/>
    <dgm:cxn modelId="{EBF81387-CDB4-4DB1-B8EC-85E4F1C9FD3B}" type="presParOf" srcId="{377AB24B-CA44-41CB-8BAD-77435DF7DF85}" destId="{2C14FAA3-A934-43A4-9C5F-A2E22AF5C64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724EE6-E34B-474B-9719-F73588FFBAD2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8C1D4FC-CDA4-4001-BD25-9BD39A0B63E7}">
      <dgm:prSet/>
      <dgm:spPr/>
      <dgm:t>
        <a:bodyPr/>
        <a:lstStyle/>
        <a:p>
          <a:r>
            <a:rPr lang="en-US"/>
            <a:t>- Influencia en la educación: aprender a través del cuestionamiento.</a:t>
          </a:r>
        </a:p>
      </dgm:t>
    </dgm:pt>
    <dgm:pt modelId="{678E31CC-2AB7-4B33-84C3-47945C679A31}" type="parTrans" cxnId="{09BA46CF-92DB-4FCE-8F92-0EE7AAFDBC5E}">
      <dgm:prSet/>
      <dgm:spPr/>
      <dgm:t>
        <a:bodyPr/>
        <a:lstStyle/>
        <a:p>
          <a:endParaRPr lang="en-US"/>
        </a:p>
      </dgm:t>
    </dgm:pt>
    <dgm:pt modelId="{E0FF1AAB-98E3-4889-9E89-467EFFB941C9}" type="sibTrans" cxnId="{09BA46CF-92DB-4FCE-8F92-0EE7AAFDBC5E}">
      <dgm:prSet/>
      <dgm:spPr/>
      <dgm:t>
        <a:bodyPr/>
        <a:lstStyle/>
        <a:p>
          <a:endParaRPr lang="en-US"/>
        </a:p>
      </dgm:t>
    </dgm:pt>
    <dgm:pt modelId="{86A1F0E3-C126-45C7-8BAC-064138DC2632}">
      <dgm:prSet/>
      <dgm:spPr/>
      <dgm:t>
        <a:bodyPr/>
        <a:lstStyle/>
        <a:p>
          <a:r>
            <a:rPr lang="en-US"/>
            <a:t>- Uso en pedagogía y métodos socráticos en el aula.</a:t>
          </a:r>
        </a:p>
      </dgm:t>
    </dgm:pt>
    <dgm:pt modelId="{0E25F8AE-8129-437E-87F4-56984CBAEF58}" type="parTrans" cxnId="{14820AFB-693C-4B51-968C-400F458FCDF2}">
      <dgm:prSet/>
      <dgm:spPr/>
      <dgm:t>
        <a:bodyPr/>
        <a:lstStyle/>
        <a:p>
          <a:endParaRPr lang="en-US"/>
        </a:p>
      </dgm:t>
    </dgm:pt>
    <dgm:pt modelId="{665E0F0B-F679-40CF-B4C3-B2FD51F2205A}" type="sibTrans" cxnId="{14820AFB-693C-4B51-968C-400F458FCDF2}">
      <dgm:prSet/>
      <dgm:spPr/>
      <dgm:t>
        <a:bodyPr/>
        <a:lstStyle/>
        <a:p>
          <a:endParaRPr lang="en-US"/>
        </a:p>
      </dgm:t>
    </dgm:pt>
    <dgm:pt modelId="{6E941640-8A41-4979-AD2A-B3027F3DB583}">
      <dgm:prSet/>
      <dgm:spPr/>
      <dgm:t>
        <a:bodyPr/>
        <a:lstStyle/>
        <a:p>
          <a:r>
            <a:rPr lang="en-US"/>
            <a:t>- Relación con la hermenéutica y la heurística modernas.</a:t>
          </a:r>
        </a:p>
      </dgm:t>
    </dgm:pt>
    <dgm:pt modelId="{85CFCB1B-862B-4540-8B90-F1AC0F643F97}" type="parTrans" cxnId="{8772A57B-CDF3-496A-AA45-8A773C563AE7}">
      <dgm:prSet/>
      <dgm:spPr/>
      <dgm:t>
        <a:bodyPr/>
        <a:lstStyle/>
        <a:p>
          <a:endParaRPr lang="en-US"/>
        </a:p>
      </dgm:t>
    </dgm:pt>
    <dgm:pt modelId="{BB14BC3A-4890-4E6C-9FC6-55AED9E2083D}" type="sibTrans" cxnId="{8772A57B-CDF3-496A-AA45-8A773C563AE7}">
      <dgm:prSet/>
      <dgm:spPr/>
      <dgm:t>
        <a:bodyPr/>
        <a:lstStyle/>
        <a:p>
          <a:endParaRPr lang="en-US"/>
        </a:p>
      </dgm:t>
    </dgm:pt>
    <dgm:pt modelId="{956CFC1E-6FC2-4941-A7DA-2A9AD7689104}" type="pres">
      <dgm:prSet presAssocID="{5A724EE6-E34B-474B-9719-F73588FFBAD2}" presName="vert0" presStyleCnt="0">
        <dgm:presLayoutVars>
          <dgm:dir/>
          <dgm:animOne val="branch"/>
          <dgm:animLvl val="lvl"/>
        </dgm:presLayoutVars>
      </dgm:prSet>
      <dgm:spPr/>
    </dgm:pt>
    <dgm:pt modelId="{4A15CFED-F41D-473F-821E-93A1C230FD49}" type="pres">
      <dgm:prSet presAssocID="{58C1D4FC-CDA4-4001-BD25-9BD39A0B63E7}" presName="thickLine" presStyleLbl="alignNode1" presStyleIdx="0" presStyleCnt="3"/>
      <dgm:spPr/>
    </dgm:pt>
    <dgm:pt modelId="{31DCDD37-5005-43A4-B4F3-F727793A4FB5}" type="pres">
      <dgm:prSet presAssocID="{58C1D4FC-CDA4-4001-BD25-9BD39A0B63E7}" presName="horz1" presStyleCnt="0"/>
      <dgm:spPr/>
    </dgm:pt>
    <dgm:pt modelId="{9C966F0D-F58B-436E-B79E-16DA45631AC1}" type="pres">
      <dgm:prSet presAssocID="{58C1D4FC-CDA4-4001-BD25-9BD39A0B63E7}" presName="tx1" presStyleLbl="revTx" presStyleIdx="0" presStyleCnt="3"/>
      <dgm:spPr/>
    </dgm:pt>
    <dgm:pt modelId="{45D3A574-33C9-4CF2-B769-6C394B2DFF10}" type="pres">
      <dgm:prSet presAssocID="{58C1D4FC-CDA4-4001-BD25-9BD39A0B63E7}" presName="vert1" presStyleCnt="0"/>
      <dgm:spPr/>
    </dgm:pt>
    <dgm:pt modelId="{0509A97A-7B0C-4A74-B434-6380493E3717}" type="pres">
      <dgm:prSet presAssocID="{86A1F0E3-C126-45C7-8BAC-064138DC2632}" presName="thickLine" presStyleLbl="alignNode1" presStyleIdx="1" presStyleCnt="3"/>
      <dgm:spPr/>
    </dgm:pt>
    <dgm:pt modelId="{6E6E04E8-8467-49C6-A526-3DC94584D564}" type="pres">
      <dgm:prSet presAssocID="{86A1F0E3-C126-45C7-8BAC-064138DC2632}" presName="horz1" presStyleCnt="0"/>
      <dgm:spPr/>
    </dgm:pt>
    <dgm:pt modelId="{37BB68C7-8F09-4E7B-A122-E8269FC3D929}" type="pres">
      <dgm:prSet presAssocID="{86A1F0E3-C126-45C7-8BAC-064138DC2632}" presName="tx1" presStyleLbl="revTx" presStyleIdx="1" presStyleCnt="3"/>
      <dgm:spPr/>
    </dgm:pt>
    <dgm:pt modelId="{51A001FA-AF6D-4797-BB5E-EFE9856918C4}" type="pres">
      <dgm:prSet presAssocID="{86A1F0E3-C126-45C7-8BAC-064138DC2632}" presName="vert1" presStyleCnt="0"/>
      <dgm:spPr/>
    </dgm:pt>
    <dgm:pt modelId="{EB3896FF-7656-4C35-BE8E-F19618315778}" type="pres">
      <dgm:prSet presAssocID="{6E941640-8A41-4979-AD2A-B3027F3DB583}" presName="thickLine" presStyleLbl="alignNode1" presStyleIdx="2" presStyleCnt="3"/>
      <dgm:spPr/>
    </dgm:pt>
    <dgm:pt modelId="{CBAAEF24-AD4C-44A1-94F4-78A82D84C21F}" type="pres">
      <dgm:prSet presAssocID="{6E941640-8A41-4979-AD2A-B3027F3DB583}" presName="horz1" presStyleCnt="0"/>
      <dgm:spPr/>
    </dgm:pt>
    <dgm:pt modelId="{3D219AC7-9356-409B-9C0F-B2AC190439EE}" type="pres">
      <dgm:prSet presAssocID="{6E941640-8A41-4979-AD2A-B3027F3DB583}" presName="tx1" presStyleLbl="revTx" presStyleIdx="2" presStyleCnt="3"/>
      <dgm:spPr/>
    </dgm:pt>
    <dgm:pt modelId="{8724F44B-5559-4141-9B83-6804A4E426CA}" type="pres">
      <dgm:prSet presAssocID="{6E941640-8A41-4979-AD2A-B3027F3DB583}" presName="vert1" presStyleCnt="0"/>
      <dgm:spPr/>
    </dgm:pt>
  </dgm:ptLst>
  <dgm:cxnLst>
    <dgm:cxn modelId="{C44A7C6D-391A-4993-83A4-AF0486E4E36C}" type="presOf" srcId="{86A1F0E3-C126-45C7-8BAC-064138DC2632}" destId="{37BB68C7-8F09-4E7B-A122-E8269FC3D929}" srcOrd="0" destOrd="0" presId="urn:microsoft.com/office/officeart/2008/layout/LinedList"/>
    <dgm:cxn modelId="{8772A57B-CDF3-496A-AA45-8A773C563AE7}" srcId="{5A724EE6-E34B-474B-9719-F73588FFBAD2}" destId="{6E941640-8A41-4979-AD2A-B3027F3DB583}" srcOrd="2" destOrd="0" parTransId="{85CFCB1B-862B-4540-8B90-F1AC0F643F97}" sibTransId="{BB14BC3A-4890-4E6C-9FC6-55AED9E2083D}"/>
    <dgm:cxn modelId="{A6E1907E-399C-4866-A2E1-58513270BD9D}" type="presOf" srcId="{58C1D4FC-CDA4-4001-BD25-9BD39A0B63E7}" destId="{9C966F0D-F58B-436E-B79E-16DA45631AC1}" srcOrd="0" destOrd="0" presId="urn:microsoft.com/office/officeart/2008/layout/LinedList"/>
    <dgm:cxn modelId="{5AA2E7B7-763A-4935-88EC-D5AAEE382AAA}" type="presOf" srcId="{5A724EE6-E34B-474B-9719-F73588FFBAD2}" destId="{956CFC1E-6FC2-4941-A7DA-2A9AD7689104}" srcOrd="0" destOrd="0" presId="urn:microsoft.com/office/officeart/2008/layout/LinedList"/>
    <dgm:cxn modelId="{09BA46CF-92DB-4FCE-8F92-0EE7AAFDBC5E}" srcId="{5A724EE6-E34B-474B-9719-F73588FFBAD2}" destId="{58C1D4FC-CDA4-4001-BD25-9BD39A0B63E7}" srcOrd="0" destOrd="0" parTransId="{678E31CC-2AB7-4B33-84C3-47945C679A31}" sibTransId="{E0FF1AAB-98E3-4889-9E89-467EFFB941C9}"/>
    <dgm:cxn modelId="{55DDB5D6-638B-4B8E-A2FE-906A12CE653B}" type="presOf" srcId="{6E941640-8A41-4979-AD2A-B3027F3DB583}" destId="{3D219AC7-9356-409B-9C0F-B2AC190439EE}" srcOrd="0" destOrd="0" presId="urn:microsoft.com/office/officeart/2008/layout/LinedList"/>
    <dgm:cxn modelId="{14820AFB-693C-4B51-968C-400F458FCDF2}" srcId="{5A724EE6-E34B-474B-9719-F73588FFBAD2}" destId="{86A1F0E3-C126-45C7-8BAC-064138DC2632}" srcOrd="1" destOrd="0" parTransId="{0E25F8AE-8129-437E-87F4-56984CBAEF58}" sibTransId="{665E0F0B-F679-40CF-B4C3-B2FD51F2205A}"/>
    <dgm:cxn modelId="{2D856D68-B5D0-42F9-B391-B8C4907ED336}" type="presParOf" srcId="{956CFC1E-6FC2-4941-A7DA-2A9AD7689104}" destId="{4A15CFED-F41D-473F-821E-93A1C230FD49}" srcOrd="0" destOrd="0" presId="urn:microsoft.com/office/officeart/2008/layout/LinedList"/>
    <dgm:cxn modelId="{78B149E7-202C-4003-AF14-AA22C127850E}" type="presParOf" srcId="{956CFC1E-6FC2-4941-A7DA-2A9AD7689104}" destId="{31DCDD37-5005-43A4-B4F3-F727793A4FB5}" srcOrd="1" destOrd="0" presId="urn:microsoft.com/office/officeart/2008/layout/LinedList"/>
    <dgm:cxn modelId="{4A4B913F-17FB-4A73-AEB8-F9A1F5B73478}" type="presParOf" srcId="{31DCDD37-5005-43A4-B4F3-F727793A4FB5}" destId="{9C966F0D-F58B-436E-B79E-16DA45631AC1}" srcOrd="0" destOrd="0" presId="urn:microsoft.com/office/officeart/2008/layout/LinedList"/>
    <dgm:cxn modelId="{FA622802-879E-4D3C-88F5-55EC2A9F9583}" type="presParOf" srcId="{31DCDD37-5005-43A4-B4F3-F727793A4FB5}" destId="{45D3A574-33C9-4CF2-B769-6C394B2DFF10}" srcOrd="1" destOrd="0" presId="urn:microsoft.com/office/officeart/2008/layout/LinedList"/>
    <dgm:cxn modelId="{DA5A30AC-7B42-45FA-AB8C-9A99BDB63821}" type="presParOf" srcId="{956CFC1E-6FC2-4941-A7DA-2A9AD7689104}" destId="{0509A97A-7B0C-4A74-B434-6380493E3717}" srcOrd="2" destOrd="0" presId="urn:microsoft.com/office/officeart/2008/layout/LinedList"/>
    <dgm:cxn modelId="{0592B4C4-24F9-4F95-B371-472A4C30A07B}" type="presParOf" srcId="{956CFC1E-6FC2-4941-A7DA-2A9AD7689104}" destId="{6E6E04E8-8467-49C6-A526-3DC94584D564}" srcOrd="3" destOrd="0" presId="urn:microsoft.com/office/officeart/2008/layout/LinedList"/>
    <dgm:cxn modelId="{AFC8AF92-B115-4852-8B0B-FCD1FD159556}" type="presParOf" srcId="{6E6E04E8-8467-49C6-A526-3DC94584D564}" destId="{37BB68C7-8F09-4E7B-A122-E8269FC3D929}" srcOrd="0" destOrd="0" presId="urn:microsoft.com/office/officeart/2008/layout/LinedList"/>
    <dgm:cxn modelId="{A7AC68D9-4A1E-478F-BB8D-1293F219645C}" type="presParOf" srcId="{6E6E04E8-8467-49C6-A526-3DC94584D564}" destId="{51A001FA-AF6D-4797-BB5E-EFE9856918C4}" srcOrd="1" destOrd="0" presId="urn:microsoft.com/office/officeart/2008/layout/LinedList"/>
    <dgm:cxn modelId="{FBE94118-6913-4560-9D8C-7DA2ED1447AF}" type="presParOf" srcId="{956CFC1E-6FC2-4941-A7DA-2A9AD7689104}" destId="{EB3896FF-7656-4C35-BE8E-F19618315778}" srcOrd="4" destOrd="0" presId="urn:microsoft.com/office/officeart/2008/layout/LinedList"/>
    <dgm:cxn modelId="{D8CDEC90-3B6E-4061-8F33-6C00BB8E1E61}" type="presParOf" srcId="{956CFC1E-6FC2-4941-A7DA-2A9AD7689104}" destId="{CBAAEF24-AD4C-44A1-94F4-78A82D84C21F}" srcOrd="5" destOrd="0" presId="urn:microsoft.com/office/officeart/2008/layout/LinedList"/>
    <dgm:cxn modelId="{51E073B8-4703-469D-960B-A1B823D87725}" type="presParOf" srcId="{CBAAEF24-AD4C-44A1-94F4-78A82D84C21F}" destId="{3D219AC7-9356-409B-9C0F-B2AC190439EE}" srcOrd="0" destOrd="0" presId="urn:microsoft.com/office/officeart/2008/layout/LinedList"/>
    <dgm:cxn modelId="{38F55FBF-983A-40E8-AE3E-8D16CFC8621C}" type="presParOf" srcId="{CBAAEF24-AD4C-44A1-94F4-78A82D84C21F}" destId="{8724F44B-5559-4141-9B83-6804A4E426C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4499EFA-6827-4BFE-AC09-1DA3E3CF4914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98140F7-353B-4631-9927-0D7E8FD9DB86}">
      <dgm:prSet/>
      <dgm:spPr/>
      <dgm:t>
        <a:bodyPr/>
        <a:lstStyle/>
        <a:p>
          <a:r>
            <a:rPr lang="en-US"/>
            <a:t>- Sócrates no enseña, sino que guía al descubrimiento del conocimiento.</a:t>
          </a:r>
        </a:p>
      </dgm:t>
    </dgm:pt>
    <dgm:pt modelId="{8B0CB1F3-6EB2-4E73-89E9-C606A26BEA56}" type="parTrans" cxnId="{D1EB6214-BEDE-4F66-990C-ACDDB1E6393D}">
      <dgm:prSet/>
      <dgm:spPr/>
      <dgm:t>
        <a:bodyPr/>
        <a:lstStyle/>
        <a:p>
          <a:endParaRPr lang="en-US"/>
        </a:p>
      </dgm:t>
    </dgm:pt>
    <dgm:pt modelId="{FAF4AC71-DF54-416A-B320-1E8A01FEC17D}" type="sibTrans" cxnId="{D1EB6214-BEDE-4F66-990C-ACDDB1E6393D}">
      <dgm:prSet/>
      <dgm:spPr/>
      <dgm:t>
        <a:bodyPr/>
        <a:lstStyle/>
        <a:p>
          <a:endParaRPr lang="en-US"/>
        </a:p>
      </dgm:t>
    </dgm:pt>
    <dgm:pt modelId="{7F4ACB19-AF90-4CC1-98BF-E04E92863A2B}">
      <dgm:prSet/>
      <dgm:spPr/>
      <dgm:t>
        <a:bodyPr/>
        <a:lstStyle/>
        <a:p>
          <a:r>
            <a:rPr lang="en-US"/>
            <a:t>- La mayéutica y la reminiscencia desafían la educación tradicional.</a:t>
          </a:r>
        </a:p>
      </dgm:t>
    </dgm:pt>
    <dgm:pt modelId="{053CEC99-14A7-4B06-9C0E-7F73DD303BD9}" type="parTrans" cxnId="{2BDD4027-4496-41A7-B474-DB2DB2FC3D6A}">
      <dgm:prSet/>
      <dgm:spPr/>
      <dgm:t>
        <a:bodyPr/>
        <a:lstStyle/>
        <a:p>
          <a:endParaRPr lang="en-US"/>
        </a:p>
      </dgm:t>
    </dgm:pt>
    <dgm:pt modelId="{B3167EE8-494F-46D9-9500-23C351A7C9B5}" type="sibTrans" cxnId="{2BDD4027-4496-41A7-B474-DB2DB2FC3D6A}">
      <dgm:prSet/>
      <dgm:spPr/>
      <dgm:t>
        <a:bodyPr/>
        <a:lstStyle/>
        <a:p>
          <a:endParaRPr lang="en-US"/>
        </a:p>
      </dgm:t>
    </dgm:pt>
    <dgm:pt modelId="{1A01C82E-268B-4A76-9489-3B1E19BE639E}">
      <dgm:prSet/>
      <dgm:spPr/>
      <dgm:t>
        <a:bodyPr/>
        <a:lstStyle/>
        <a:p>
          <a:r>
            <a:rPr lang="en-US"/>
            <a:t>- Platón defiende que el conocimiento es innato y necesita ser recordado.</a:t>
          </a:r>
        </a:p>
      </dgm:t>
    </dgm:pt>
    <dgm:pt modelId="{7E756796-2EA1-4D5E-9315-F5845F7C1301}" type="parTrans" cxnId="{2EDA5C65-BAE5-4B55-8407-FE1442CBD940}">
      <dgm:prSet/>
      <dgm:spPr/>
      <dgm:t>
        <a:bodyPr/>
        <a:lstStyle/>
        <a:p>
          <a:endParaRPr lang="en-US"/>
        </a:p>
      </dgm:t>
    </dgm:pt>
    <dgm:pt modelId="{C5DA438A-82BB-4E01-9F51-43F545513526}" type="sibTrans" cxnId="{2EDA5C65-BAE5-4B55-8407-FE1442CBD940}">
      <dgm:prSet/>
      <dgm:spPr/>
      <dgm:t>
        <a:bodyPr/>
        <a:lstStyle/>
        <a:p>
          <a:endParaRPr lang="en-US"/>
        </a:p>
      </dgm:t>
    </dgm:pt>
    <dgm:pt modelId="{AC0B63DA-C4E9-4034-892F-B200BE38ADB6}" type="pres">
      <dgm:prSet presAssocID="{64499EFA-6827-4BFE-AC09-1DA3E3CF4914}" presName="vert0" presStyleCnt="0">
        <dgm:presLayoutVars>
          <dgm:dir/>
          <dgm:animOne val="branch"/>
          <dgm:animLvl val="lvl"/>
        </dgm:presLayoutVars>
      </dgm:prSet>
      <dgm:spPr/>
    </dgm:pt>
    <dgm:pt modelId="{0A30E22E-2244-402F-9593-81E2A8F4CEB4}" type="pres">
      <dgm:prSet presAssocID="{898140F7-353B-4631-9927-0D7E8FD9DB86}" presName="thickLine" presStyleLbl="alignNode1" presStyleIdx="0" presStyleCnt="3"/>
      <dgm:spPr/>
    </dgm:pt>
    <dgm:pt modelId="{615735E6-823A-4568-9236-B115C62C03DB}" type="pres">
      <dgm:prSet presAssocID="{898140F7-353B-4631-9927-0D7E8FD9DB86}" presName="horz1" presStyleCnt="0"/>
      <dgm:spPr/>
    </dgm:pt>
    <dgm:pt modelId="{16F68883-197A-4FEE-90AF-68B29ADA4165}" type="pres">
      <dgm:prSet presAssocID="{898140F7-353B-4631-9927-0D7E8FD9DB86}" presName="tx1" presStyleLbl="revTx" presStyleIdx="0" presStyleCnt="3"/>
      <dgm:spPr/>
    </dgm:pt>
    <dgm:pt modelId="{4A78D34B-3CB2-4F9A-A3F0-D9B48EADD58F}" type="pres">
      <dgm:prSet presAssocID="{898140F7-353B-4631-9927-0D7E8FD9DB86}" presName="vert1" presStyleCnt="0"/>
      <dgm:spPr/>
    </dgm:pt>
    <dgm:pt modelId="{1A17A700-0954-4315-9FB1-5BD9DE381321}" type="pres">
      <dgm:prSet presAssocID="{7F4ACB19-AF90-4CC1-98BF-E04E92863A2B}" presName="thickLine" presStyleLbl="alignNode1" presStyleIdx="1" presStyleCnt="3"/>
      <dgm:spPr/>
    </dgm:pt>
    <dgm:pt modelId="{D7150F81-7C45-46B5-A3EA-0D046CA789EA}" type="pres">
      <dgm:prSet presAssocID="{7F4ACB19-AF90-4CC1-98BF-E04E92863A2B}" presName="horz1" presStyleCnt="0"/>
      <dgm:spPr/>
    </dgm:pt>
    <dgm:pt modelId="{04722943-F261-40AB-8B75-0E648962711B}" type="pres">
      <dgm:prSet presAssocID="{7F4ACB19-AF90-4CC1-98BF-E04E92863A2B}" presName="tx1" presStyleLbl="revTx" presStyleIdx="1" presStyleCnt="3"/>
      <dgm:spPr/>
    </dgm:pt>
    <dgm:pt modelId="{E2C59A4C-C847-4B4B-8293-2DA8C762A98E}" type="pres">
      <dgm:prSet presAssocID="{7F4ACB19-AF90-4CC1-98BF-E04E92863A2B}" presName="vert1" presStyleCnt="0"/>
      <dgm:spPr/>
    </dgm:pt>
    <dgm:pt modelId="{38E73DEF-6AB2-45B0-8BA1-FFCD965F677A}" type="pres">
      <dgm:prSet presAssocID="{1A01C82E-268B-4A76-9489-3B1E19BE639E}" presName="thickLine" presStyleLbl="alignNode1" presStyleIdx="2" presStyleCnt="3"/>
      <dgm:spPr/>
    </dgm:pt>
    <dgm:pt modelId="{B4D47656-C8FB-4B82-BC44-85AD25EB96E6}" type="pres">
      <dgm:prSet presAssocID="{1A01C82E-268B-4A76-9489-3B1E19BE639E}" presName="horz1" presStyleCnt="0"/>
      <dgm:spPr/>
    </dgm:pt>
    <dgm:pt modelId="{9ABCDADA-127A-427D-8481-30ADF09A813C}" type="pres">
      <dgm:prSet presAssocID="{1A01C82E-268B-4A76-9489-3B1E19BE639E}" presName="tx1" presStyleLbl="revTx" presStyleIdx="2" presStyleCnt="3"/>
      <dgm:spPr/>
    </dgm:pt>
    <dgm:pt modelId="{6AF18EC9-2EA4-4218-A482-C459615CE90C}" type="pres">
      <dgm:prSet presAssocID="{1A01C82E-268B-4A76-9489-3B1E19BE639E}" presName="vert1" presStyleCnt="0"/>
      <dgm:spPr/>
    </dgm:pt>
  </dgm:ptLst>
  <dgm:cxnLst>
    <dgm:cxn modelId="{D1EB6214-BEDE-4F66-990C-ACDDB1E6393D}" srcId="{64499EFA-6827-4BFE-AC09-1DA3E3CF4914}" destId="{898140F7-353B-4631-9927-0D7E8FD9DB86}" srcOrd="0" destOrd="0" parTransId="{8B0CB1F3-6EB2-4E73-89E9-C606A26BEA56}" sibTransId="{FAF4AC71-DF54-416A-B320-1E8A01FEC17D}"/>
    <dgm:cxn modelId="{2BDD4027-4496-41A7-B474-DB2DB2FC3D6A}" srcId="{64499EFA-6827-4BFE-AC09-1DA3E3CF4914}" destId="{7F4ACB19-AF90-4CC1-98BF-E04E92863A2B}" srcOrd="1" destOrd="0" parTransId="{053CEC99-14A7-4B06-9C0E-7F73DD303BD9}" sibTransId="{B3167EE8-494F-46D9-9500-23C351A7C9B5}"/>
    <dgm:cxn modelId="{347A9031-3823-408F-AE4F-BB2A5152C288}" type="presOf" srcId="{898140F7-353B-4631-9927-0D7E8FD9DB86}" destId="{16F68883-197A-4FEE-90AF-68B29ADA4165}" srcOrd="0" destOrd="0" presId="urn:microsoft.com/office/officeart/2008/layout/LinedList"/>
    <dgm:cxn modelId="{E5A7423F-900E-43D7-A8C8-117F849DD86D}" type="presOf" srcId="{7F4ACB19-AF90-4CC1-98BF-E04E92863A2B}" destId="{04722943-F261-40AB-8B75-0E648962711B}" srcOrd="0" destOrd="0" presId="urn:microsoft.com/office/officeart/2008/layout/LinedList"/>
    <dgm:cxn modelId="{3F1E0945-C99B-4A36-93F2-B6FEDFB551F0}" type="presOf" srcId="{64499EFA-6827-4BFE-AC09-1DA3E3CF4914}" destId="{AC0B63DA-C4E9-4034-892F-B200BE38ADB6}" srcOrd="0" destOrd="0" presId="urn:microsoft.com/office/officeart/2008/layout/LinedList"/>
    <dgm:cxn modelId="{2EDA5C65-BAE5-4B55-8407-FE1442CBD940}" srcId="{64499EFA-6827-4BFE-AC09-1DA3E3CF4914}" destId="{1A01C82E-268B-4A76-9489-3B1E19BE639E}" srcOrd="2" destOrd="0" parTransId="{7E756796-2EA1-4D5E-9315-F5845F7C1301}" sibTransId="{C5DA438A-82BB-4E01-9F51-43F545513526}"/>
    <dgm:cxn modelId="{AE9182DE-835E-4DDF-BC84-0E3DBB9DC68E}" type="presOf" srcId="{1A01C82E-268B-4A76-9489-3B1E19BE639E}" destId="{9ABCDADA-127A-427D-8481-30ADF09A813C}" srcOrd="0" destOrd="0" presId="urn:microsoft.com/office/officeart/2008/layout/LinedList"/>
    <dgm:cxn modelId="{47E0DF0A-83F9-4C3F-BD85-9D5680F60275}" type="presParOf" srcId="{AC0B63DA-C4E9-4034-892F-B200BE38ADB6}" destId="{0A30E22E-2244-402F-9593-81E2A8F4CEB4}" srcOrd="0" destOrd="0" presId="urn:microsoft.com/office/officeart/2008/layout/LinedList"/>
    <dgm:cxn modelId="{BD18C581-D092-4516-B482-D6F5AADFAD15}" type="presParOf" srcId="{AC0B63DA-C4E9-4034-892F-B200BE38ADB6}" destId="{615735E6-823A-4568-9236-B115C62C03DB}" srcOrd="1" destOrd="0" presId="urn:microsoft.com/office/officeart/2008/layout/LinedList"/>
    <dgm:cxn modelId="{3D4B6971-887F-4C9A-B306-92DDFD95AA1E}" type="presParOf" srcId="{615735E6-823A-4568-9236-B115C62C03DB}" destId="{16F68883-197A-4FEE-90AF-68B29ADA4165}" srcOrd="0" destOrd="0" presId="urn:microsoft.com/office/officeart/2008/layout/LinedList"/>
    <dgm:cxn modelId="{C982A240-F0D7-4A56-AC3D-3B81D951E067}" type="presParOf" srcId="{615735E6-823A-4568-9236-B115C62C03DB}" destId="{4A78D34B-3CB2-4F9A-A3F0-D9B48EADD58F}" srcOrd="1" destOrd="0" presId="urn:microsoft.com/office/officeart/2008/layout/LinedList"/>
    <dgm:cxn modelId="{DA518700-6B97-448F-8790-3DE282DE6AD2}" type="presParOf" srcId="{AC0B63DA-C4E9-4034-892F-B200BE38ADB6}" destId="{1A17A700-0954-4315-9FB1-5BD9DE381321}" srcOrd="2" destOrd="0" presId="urn:microsoft.com/office/officeart/2008/layout/LinedList"/>
    <dgm:cxn modelId="{3BC43CE1-DCAE-488F-853F-D371EA392DDE}" type="presParOf" srcId="{AC0B63DA-C4E9-4034-892F-B200BE38ADB6}" destId="{D7150F81-7C45-46B5-A3EA-0D046CA789EA}" srcOrd="3" destOrd="0" presId="urn:microsoft.com/office/officeart/2008/layout/LinedList"/>
    <dgm:cxn modelId="{AC70C821-4CD4-4D33-95FF-14C91C07114B}" type="presParOf" srcId="{D7150F81-7C45-46B5-A3EA-0D046CA789EA}" destId="{04722943-F261-40AB-8B75-0E648962711B}" srcOrd="0" destOrd="0" presId="urn:microsoft.com/office/officeart/2008/layout/LinedList"/>
    <dgm:cxn modelId="{2DA69D14-ED9A-4A55-8A81-2073D575012B}" type="presParOf" srcId="{D7150F81-7C45-46B5-A3EA-0D046CA789EA}" destId="{E2C59A4C-C847-4B4B-8293-2DA8C762A98E}" srcOrd="1" destOrd="0" presId="urn:microsoft.com/office/officeart/2008/layout/LinedList"/>
    <dgm:cxn modelId="{16871611-7A6C-4438-B76C-2B7FE3F25DFB}" type="presParOf" srcId="{AC0B63DA-C4E9-4034-892F-B200BE38ADB6}" destId="{38E73DEF-6AB2-45B0-8BA1-FFCD965F677A}" srcOrd="4" destOrd="0" presId="urn:microsoft.com/office/officeart/2008/layout/LinedList"/>
    <dgm:cxn modelId="{C54578B8-0378-4DB6-9D26-D13283B457D4}" type="presParOf" srcId="{AC0B63DA-C4E9-4034-892F-B200BE38ADB6}" destId="{B4D47656-C8FB-4B82-BC44-85AD25EB96E6}" srcOrd="5" destOrd="0" presId="urn:microsoft.com/office/officeart/2008/layout/LinedList"/>
    <dgm:cxn modelId="{C14158B5-D639-4C80-A0E6-38733D2CC293}" type="presParOf" srcId="{B4D47656-C8FB-4B82-BC44-85AD25EB96E6}" destId="{9ABCDADA-127A-427D-8481-30ADF09A813C}" srcOrd="0" destOrd="0" presId="urn:microsoft.com/office/officeart/2008/layout/LinedList"/>
    <dgm:cxn modelId="{FC174D1B-2702-4AED-9DDA-A2B5E5E35BFF}" type="presParOf" srcId="{B4D47656-C8FB-4B82-BC44-85AD25EB96E6}" destId="{6AF18EC9-2EA4-4218-A482-C459615CE90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0A66C-56AF-48D3-9FA8-EA5B8AA67F39}">
      <dsp:nvSpPr>
        <dsp:cNvPr id="0" name=""/>
        <dsp:cNvSpPr/>
      </dsp:nvSpPr>
      <dsp:spPr>
        <a:xfrm>
          <a:off x="-157851" y="8598"/>
          <a:ext cx="4726201" cy="16743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1A733-F24D-4FE0-9658-C379D2AAF373}">
      <dsp:nvSpPr>
        <dsp:cNvPr id="0" name=""/>
        <dsp:cNvSpPr/>
      </dsp:nvSpPr>
      <dsp:spPr>
        <a:xfrm>
          <a:off x="348634" y="386043"/>
          <a:ext cx="920884" cy="9208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D89E7-F0D0-4ED0-93C5-1C69490BFC91}">
      <dsp:nvSpPr>
        <dsp:cNvPr id="0" name=""/>
        <dsp:cNvSpPr/>
      </dsp:nvSpPr>
      <dsp:spPr>
        <a:xfrm>
          <a:off x="1239890" y="0"/>
          <a:ext cx="3371956" cy="1674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00" tIns="177200" rIns="177200" bIns="17720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- Teeteto y Menón son diálogos de Platón donde Sócrates emplea la mayéutica.</a:t>
          </a:r>
          <a:endParaRPr lang="en-US" sz="2100" kern="1200" dirty="0"/>
        </a:p>
      </dsp:txBody>
      <dsp:txXfrm>
        <a:off x="1239890" y="0"/>
        <a:ext cx="3371956" cy="1674334"/>
      </dsp:txXfrm>
    </dsp:sp>
    <dsp:sp modelId="{C9156E6D-0335-42FA-9F81-85667DCDAB91}">
      <dsp:nvSpPr>
        <dsp:cNvPr id="0" name=""/>
        <dsp:cNvSpPr/>
      </dsp:nvSpPr>
      <dsp:spPr>
        <a:xfrm>
          <a:off x="-157851" y="2102237"/>
          <a:ext cx="4726201" cy="16743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C1676F-713D-4239-BCF5-CAA977FA3325}">
      <dsp:nvSpPr>
        <dsp:cNvPr id="0" name=""/>
        <dsp:cNvSpPr/>
      </dsp:nvSpPr>
      <dsp:spPr>
        <a:xfrm>
          <a:off x="348634" y="2478962"/>
          <a:ext cx="920884" cy="9208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ABC092-DF7D-4C6A-BF3B-AB63FC764493}">
      <dsp:nvSpPr>
        <dsp:cNvPr id="0" name=""/>
        <dsp:cNvSpPr/>
      </dsp:nvSpPr>
      <dsp:spPr>
        <a:xfrm>
          <a:off x="1298659" y="2082145"/>
          <a:ext cx="3427532" cy="1674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00" tIns="177200" rIns="177200" bIns="17720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- Se explora la naturaleza del conocimiento y el aprendizaje.</a:t>
          </a:r>
          <a:endParaRPr lang="en-US" sz="2100" kern="1200" dirty="0"/>
        </a:p>
      </dsp:txBody>
      <dsp:txXfrm>
        <a:off x="1298659" y="2082145"/>
        <a:ext cx="3427532" cy="1674334"/>
      </dsp:txXfrm>
    </dsp:sp>
    <dsp:sp modelId="{279684FC-0CD5-466E-BD11-A909822548DE}">
      <dsp:nvSpPr>
        <dsp:cNvPr id="0" name=""/>
        <dsp:cNvSpPr/>
      </dsp:nvSpPr>
      <dsp:spPr>
        <a:xfrm>
          <a:off x="-157851" y="4195155"/>
          <a:ext cx="4726201" cy="167433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FEE05-B8D1-4AEC-830E-BA73BE16271B}">
      <dsp:nvSpPr>
        <dsp:cNvPr id="0" name=""/>
        <dsp:cNvSpPr/>
      </dsp:nvSpPr>
      <dsp:spPr>
        <a:xfrm>
          <a:off x="348634" y="4571880"/>
          <a:ext cx="920884" cy="9208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789ED-12B9-45E6-8A8A-F091AF98BC0E}">
      <dsp:nvSpPr>
        <dsp:cNvPr id="0" name=""/>
        <dsp:cNvSpPr/>
      </dsp:nvSpPr>
      <dsp:spPr>
        <a:xfrm>
          <a:off x="1434350" y="4204474"/>
          <a:ext cx="2788561" cy="1674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200" tIns="177200" rIns="177200" bIns="17720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 dirty="0"/>
            <a:t>- Sócrates afirma que no enseña, sino que ayuda a 'dar a luz' ideas.</a:t>
          </a:r>
          <a:endParaRPr lang="en-US" sz="2100" kern="1200" dirty="0"/>
        </a:p>
      </dsp:txBody>
      <dsp:txXfrm>
        <a:off x="1434350" y="4204474"/>
        <a:ext cx="2788561" cy="1674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777D0-3165-40FE-A9BE-C6EF5E7BEE65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FE296E-3B87-4C3D-A508-E1A247A06411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Método socrático basado en el diálogo y la interrogación.</a:t>
          </a:r>
        </a:p>
      </dsp:txBody>
      <dsp:txXfrm>
        <a:off x="0" y="2870"/>
        <a:ext cx="4726201" cy="1957689"/>
      </dsp:txXfrm>
    </dsp:sp>
    <dsp:sp modelId="{0BDCAD39-372B-4247-A66C-E88619FA4831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8BCFEA-37CC-4452-A71F-46B5541B235A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Similar al trabajo de una partera: ayuda a extraer conocimientos latentes.</a:t>
          </a:r>
        </a:p>
      </dsp:txBody>
      <dsp:txXfrm>
        <a:off x="0" y="1960559"/>
        <a:ext cx="4726201" cy="1957689"/>
      </dsp:txXfrm>
    </dsp:sp>
    <dsp:sp modelId="{BE865E41-A476-4BB0-9199-08D423F4A38B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95EE6-1D97-4EF9-82FB-7E32E14C4B8F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No impone respuestas, sino que guía al interlocutor a descubrir la verdad.</a:t>
          </a:r>
        </a:p>
      </dsp:txBody>
      <dsp:txXfrm>
        <a:off x="0" y="3918249"/>
        <a:ext cx="4726201" cy="1957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3DA4E-DD2F-4448-9491-9348316702FE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5D6E48-7B81-4BC1-9282-C50049CDC769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Sócrates compara su método con el de una partera.</a:t>
          </a:r>
        </a:p>
      </dsp:txBody>
      <dsp:txXfrm>
        <a:off x="0" y="2870"/>
        <a:ext cx="4726201" cy="1957689"/>
      </dsp:txXfrm>
    </dsp:sp>
    <dsp:sp modelId="{CE1A50E5-B161-4CF9-8424-D55D8E47CDE6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8D86C7-C9CC-4111-8576-C203579480AD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Examina si el conocimiento es 'imaginario y falso' o 'fecundo y verdadero'.</a:t>
          </a:r>
        </a:p>
      </dsp:txBody>
      <dsp:txXfrm>
        <a:off x="0" y="1960559"/>
        <a:ext cx="4726201" cy="1957689"/>
      </dsp:txXfrm>
    </dsp:sp>
    <dsp:sp modelId="{FA04BA32-D702-4213-A13C-F8E20B4178AF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30DDF-8C7F-419F-9A23-29D2211A23D2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- Los interlocutores sufren 'dolores del parto' intelectual hasta descubrir la verdad.</a:t>
          </a:r>
        </a:p>
      </dsp:txBody>
      <dsp:txXfrm>
        <a:off x="0" y="3918249"/>
        <a:ext cx="4726201" cy="195768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A52B6-9F56-4903-908C-CB7F9DF76E85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60D93B-B00D-47EA-8B5F-B82FA34B1B91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Platón sostiene que aprender es recordar lo que el alma ya sabía.</a:t>
          </a:r>
        </a:p>
      </dsp:txBody>
      <dsp:txXfrm>
        <a:off x="0" y="2870"/>
        <a:ext cx="4726201" cy="1957689"/>
      </dsp:txXfrm>
    </dsp:sp>
    <dsp:sp modelId="{9C07884B-D585-4E1E-A942-BA79CE7E3709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60AB19-7D52-43B5-AA7D-8F151946706D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La verdad ya está en nosotros, pero necesitamos recordarla.</a:t>
          </a:r>
        </a:p>
      </dsp:txBody>
      <dsp:txXfrm>
        <a:off x="0" y="1960559"/>
        <a:ext cx="4726201" cy="1957689"/>
      </dsp:txXfrm>
    </dsp:sp>
    <dsp:sp modelId="{F5B643F8-99B3-479A-AF9E-7C634E3294E2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0259D-A836-4D24-AE2F-568A0B35555A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- Explicada en el Menón con el experimento del esclavo.</a:t>
          </a:r>
        </a:p>
      </dsp:txBody>
      <dsp:txXfrm>
        <a:off x="0" y="3918249"/>
        <a:ext cx="4726201" cy="19576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00A36-04AB-4759-B4F4-869D1F7527E3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EC478-4446-4752-AE4E-FF6293F9736D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Sócrates guía a un esclavo para demostrar que ya 'conoce' geometría.</a:t>
          </a:r>
        </a:p>
      </dsp:txBody>
      <dsp:txXfrm>
        <a:off x="0" y="2870"/>
        <a:ext cx="4726201" cy="1957689"/>
      </dsp:txXfrm>
    </dsp:sp>
    <dsp:sp modelId="{23404C15-0C4A-4C2E-836E-FCE5BBC80706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65776-E991-4683-96FD-9A21A92B6580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El esclavo llega a la conclusión por sí mismo, sin recibir enseñanza directa.</a:t>
          </a:r>
        </a:p>
      </dsp:txBody>
      <dsp:txXfrm>
        <a:off x="0" y="1960559"/>
        <a:ext cx="4726201" cy="1957689"/>
      </dsp:txXfrm>
    </dsp:sp>
    <dsp:sp modelId="{0F86FE42-C58A-47E6-9721-CD93CB2E8944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DCCBE-14FD-4E9C-969D-7F05B049FF86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Ilustra la idea de que el conocimiento preexiste en el alma.</a:t>
          </a:r>
        </a:p>
      </dsp:txBody>
      <dsp:txXfrm>
        <a:off x="0" y="3918249"/>
        <a:ext cx="4726201" cy="19576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3F9A6-7582-4EBF-8106-235EFFBB3B10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7DC40-14DF-4B9A-98A3-F0CBA8EF80C9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Argumento sofista: 'Si no sé algo, no puedo buscarlo porque no sé qué buscar'.</a:t>
          </a:r>
        </a:p>
      </dsp:txBody>
      <dsp:txXfrm>
        <a:off x="0" y="2870"/>
        <a:ext cx="4726201" cy="1957689"/>
      </dsp:txXfrm>
    </dsp:sp>
    <dsp:sp modelId="{679C0AD3-6C6F-4D38-9399-FE07A745171E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71E6B-9A6D-4233-A426-6E7FDE6C3664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Sócrates refuta esta paradoja con la teoría de la reminiscencia.</a:t>
          </a:r>
        </a:p>
      </dsp:txBody>
      <dsp:txXfrm>
        <a:off x="0" y="1960559"/>
        <a:ext cx="4726201" cy="1957689"/>
      </dsp:txXfrm>
    </dsp:sp>
    <dsp:sp modelId="{79959744-C5CF-47DF-A1A3-1F86AF2665DC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E13F4A-B219-4690-9F9D-607ACCEC04CD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Aprender es despertar el conocimiento dormido en nosotros.</a:t>
          </a:r>
        </a:p>
      </dsp:txBody>
      <dsp:txXfrm>
        <a:off x="0" y="3918249"/>
        <a:ext cx="4726201" cy="195768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15CFED-F41D-473F-821E-93A1C230FD49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966F0D-F58B-436E-B79E-16DA45631AC1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Influencia en la educación: aprender a través del cuestionamiento.</a:t>
          </a:r>
        </a:p>
      </dsp:txBody>
      <dsp:txXfrm>
        <a:off x="0" y="2870"/>
        <a:ext cx="4726201" cy="1957689"/>
      </dsp:txXfrm>
    </dsp:sp>
    <dsp:sp modelId="{0509A97A-7B0C-4A74-B434-6380493E3717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B68C7-8F09-4E7B-A122-E8269FC3D929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Uso en pedagogía y métodos socráticos en el aula.</a:t>
          </a:r>
        </a:p>
      </dsp:txBody>
      <dsp:txXfrm>
        <a:off x="0" y="1960559"/>
        <a:ext cx="4726201" cy="1957689"/>
      </dsp:txXfrm>
    </dsp:sp>
    <dsp:sp modelId="{EB3896FF-7656-4C35-BE8E-F19618315778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219AC7-9356-409B-9C0F-B2AC190439EE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- Relación con la hermenéutica y la heurística modernas.</a:t>
          </a:r>
        </a:p>
      </dsp:txBody>
      <dsp:txXfrm>
        <a:off x="0" y="3918249"/>
        <a:ext cx="4726201" cy="195768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0E22E-2244-402F-9593-81E2A8F4CEB4}">
      <dsp:nvSpPr>
        <dsp:cNvPr id="0" name=""/>
        <dsp:cNvSpPr/>
      </dsp:nvSpPr>
      <dsp:spPr>
        <a:xfrm>
          <a:off x="0" y="2870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68883-197A-4FEE-90AF-68B29ADA4165}">
      <dsp:nvSpPr>
        <dsp:cNvPr id="0" name=""/>
        <dsp:cNvSpPr/>
      </dsp:nvSpPr>
      <dsp:spPr>
        <a:xfrm>
          <a:off x="0" y="2870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Sócrates no enseña, sino que guía al descubrimiento del conocimiento.</a:t>
          </a:r>
        </a:p>
      </dsp:txBody>
      <dsp:txXfrm>
        <a:off x="0" y="2870"/>
        <a:ext cx="4726201" cy="1957689"/>
      </dsp:txXfrm>
    </dsp:sp>
    <dsp:sp modelId="{1A17A700-0954-4315-9FB1-5BD9DE381321}">
      <dsp:nvSpPr>
        <dsp:cNvPr id="0" name=""/>
        <dsp:cNvSpPr/>
      </dsp:nvSpPr>
      <dsp:spPr>
        <a:xfrm>
          <a:off x="0" y="196055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22943-F261-40AB-8B75-0E648962711B}">
      <dsp:nvSpPr>
        <dsp:cNvPr id="0" name=""/>
        <dsp:cNvSpPr/>
      </dsp:nvSpPr>
      <dsp:spPr>
        <a:xfrm>
          <a:off x="0" y="196055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La mayéutica y la reminiscencia desafían la educación tradicional.</a:t>
          </a:r>
        </a:p>
      </dsp:txBody>
      <dsp:txXfrm>
        <a:off x="0" y="1960559"/>
        <a:ext cx="4726201" cy="1957689"/>
      </dsp:txXfrm>
    </dsp:sp>
    <dsp:sp modelId="{38E73DEF-6AB2-45B0-8BA1-FFCD965F677A}">
      <dsp:nvSpPr>
        <dsp:cNvPr id="0" name=""/>
        <dsp:cNvSpPr/>
      </dsp:nvSpPr>
      <dsp:spPr>
        <a:xfrm>
          <a:off x="0" y="3918249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CDADA-127A-427D-8481-30ADF09A813C}">
      <dsp:nvSpPr>
        <dsp:cNvPr id="0" name=""/>
        <dsp:cNvSpPr/>
      </dsp:nvSpPr>
      <dsp:spPr>
        <a:xfrm>
          <a:off x="0" y="3918249"/>
          <a:ext cx="4726201" cy="1957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- Platón defiende que el conocimiento es innato y necesita ser recordado.</a:t>
          </a:r>
        </a:p>
      </dsp:txBody>
      <dsp:txXfrm>
        <a:off x="0" y="3918249"/>
        <a:ext cx="4726201" cy="19576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24561"/>
            <a:ext cx="1396390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64296"/>
            <a:ext cx="1396390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86760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6BA9E676-A8FC-4C2F-8D78-C13ED8ABD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86760" cy="2943932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23905" y="4529611"/>
            <a:ext cx="1820095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EECD79B5-5FC5-495F-BFD6-346C16E78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23905" y="4529611"/>
            <a:ext cx="1820095" cy="232838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423" y="819446"/>
            <a:ext cx="6563528" cy="5402463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2D9D048-3063-435A-8C23-26C1907E9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423" y="819446"/>
            <a:ext cx="6563528" cy="5402463"/>
          </a:xfrm>
          <a:prstGeom prst="rect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90236" y="727769"/>
            <a:ext cx="6563527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6150" y="1344304"/>
            <a:ext cx="5588759" cy="2843702"/>
          </a:xfrm>
        </p:spPr>
        <p:txBody>
          <a:bodyPr>
            <a:normAutofit/>
          </a:bodyPr>
          <a:lstStyle/>
          <a:p>
            <a:r>
              <a:rPr lang="es-ES" sz="4700">
                <a:solidFill>
                  <a:schemeClr val="bg1"/>
                </a:solidFill>
              </a:rPr>
              <a:t>Análisis de Teeteto y Menón de Platón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5073" y="4414123"/>
            <a:ext cx="4813854" cy="1432109"/>
          </a:xfrm>
        </p:spPr>
        <p:txBody>
          <a:bodyPr>
            <a:normAutofit/>
          </a:bodyPr>
          <a:lstStyle/>
          <a:p>
            <a:r>
              <a:rPr lang="es-ES" sz="1700">
                <a:solidFill>
                  <a:schemeClr val="bg1"/>
                </a:solidFill>
              </a:rPr>
              <a:t>Exploración de la Mayéutica y la Doctrina de la Reminiscencia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084" y="4786746"/>
            <a:ext cx="465545" cy="620727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6C541AE-9B02-44C0-B8C6-B2DEA7ED3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2084" y="4786746"/>
            <a:ext cx="465545" cy="620727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 sz="3100">
                <a:solidFill>
                  <a:schemeClr val="bg1"/>
                </a:solidFill>
              </a:rPr>
              <a:t>1. Introducción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68C3C25E-CC2E-45C9-F938-ACED0C9DC8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788563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 sz="4100">
                <a:solidFill>
                  <a:schemeClr val="bg1"/>
                </a:solidFill>
              </a:rPr>
              <a:t>2. La Mayéutica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E9C2F8-564A-7D12-CA70-61FECCDC45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666598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 sz="4100">
                <a:solidFill>
                  <a:schemeClr val="bg1"/>
                </a:solidFill>
              </a:rPr>
              <a:t>3. Aplicación en Teeteto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4977D0-46B9-2096-81D6-737ED5D14F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5919765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ES" sz="2800">
                <a:solidFill>
                  <a:schemeClr val="bg1"/>
                </a:solidFill>
              </a:rPr>
              <a:t>4. La Doctrina de la Reminiscencia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DEEBC64-BF05-0DBB-3169-78D35F21BC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63034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ES" sz="3100">
                <a:solidFill>
                  <a:schemeClr val="bg1"/>
                </a:solidFill>
              </a:rPr>
              <a:t>5. El Experimento del Esclavo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5A1926D-595F-28CC-0905-01DFEBBF84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622116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>
                <a:solidFill>
                  <a:schemeClr val="bg1"/>
                </a:solidFill>
              </a:rPr>
              <a:t>6. La Paradoja Erística</a:t>
            </a:r>
          </a:p>
        </p:txBody>
      </p:sp>
      <p:grpSp>
        <p:nvGrpSpPr>
          <p:cNvPr id="38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39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1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43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44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7" name="Content Placeholder 2">
            <a:extLst>
              <a:ext uri="{FF2B5EF4-FFF2-40B4-BE49-F238E27FC236}">
                <a16:creationId xmlns:a16="http://schemas.microsoft.com/office/drawing/2014/main" id="{B348310A-36B2-80C9-073F-15233FC897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64226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 sz="2400">
                <a:solidFill>
                  <a:schemeClr val="bg1"/>
                </a:solidFill>
              </a:rPr>
              <a:t>7. Relevancia Contemporánea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ADBAA6-C518-1A1B-6284-10164A74D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712091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L" sz="3700">
                <a:solidFill>
                  <a:schemeClr val="bg1"/>
                </a:solidFill>
              </a:rPr>
              <a:t>Conclusión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8AD3321-8614-8754-A5B4-A505290A21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336425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364</Words>
  <Application>Microsoft Office PowerPoint</Application>
  <PresentationFormat>Presentación en pantalla (4:3)</PresentationFormat>
  <Paragraphs>34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Análisis de Teeteto y Menón de Platón</vt:lpstr>
      <vt:lpstr>1. Introducción</vt:lpstr>
      <vt:lpstr>2. La Mayéutica</vt:lpstr>
      <vt:lpstr>3. Aplicación en Teeteto</vt:lpstr>
      <vt:lpstr>4. La Doctrina de la Reminiscencia</vt:lpstr>
      <vt:lpstr>5. El Experimento del Esclavo</vt:lpstr>
      <vt:lpstr>6. La Paradoja Erística</vt:lpstr>
      <vt:lpstr>7. Relevancia Contemporánea</vt:lpstr>
      <vt:lpstr>Conclusión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Arturo Aliaga Carvajal</dc:creator>
  <cp:keywords/>
  <dc:description>generated using python-pptx</dc:description>
  <cp:lastModifiedBy>ARTURO LEONARDO ANTONIO ALIAGA CARVAJAL</cp:lastModifiedBy>
  <cp:revision>2</cp:revision>
  <dcterms:created xsi:type="dcterms:W3CDTF">2013-01-27T09:14:16Z</dcterms:created>
  <dcterms:modified xsi:type="dcterms:W3CDTF">2025-03-17T17:08:13Z</dcterms:modified>
  <cp:category/>
</cp:coreProperties>
</file>