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embeddedFontLst>
    <p:embeddedFont>
      <p:font typeface="Arial Narrow"/>
      <p:regular r:id="rId20"/>
      <p:bold r:id="rId21"/>
      <p:italic r:id="rId22"/>
      <p:boldItalic r:id="rId23"/>
    </p:embeddedFont>
    <p:embeddedFont>
      <p:font typeface="Special Elite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11" Type="http://schemas.openxmlformats.org/officeDocument/2006/relationships/slide" Target="slides/slide6.xml"/><Relationship Id="rId22" Type="http://schemas.openxmlformats.org/officeDocument/2006/relationships/font" Target="fonts/ArialNarrow-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bold.fntdata"/><Relationship Id="rId13" Type="http://schemas.openxmlformats.org/officeDocument/2006/relationships/slide" Target="slides/slide8.xml"/><Relationship Id="rId24" Type="http://schemas.openxmlformats.org/officeDocument/2006/relationships/font" Target="fonts/SpecialElite-regular.fntdata"/><Relationship Id="rId12" Type="http://schemas.openxmlformats.org/officeDocument/2006/relationships/slide" Target="slides/slide7.xml"/><Relationship Id="rId23" Type="http://schemas.openxmlformats.org/officeDocument/2006/relationships/font" Target="fonts/ArialNarrow-boldItalic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533520" y="764280"/>
            <a:ext cx="6704640" cy="37713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1:notes"/>
          <p:cNvSpPr/>
          <p:nvPr/>
        </p:nvSpPr>
        <p:spPr>
          <a:xfrm>
            <a:off x="685800" y="4343400"/>
            <a:ext cx="5486040" cy="41144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4f549ea885_0_19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g34f549ea885_0_19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2cca30cc4b2_0_79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g2cca30cc4b2_0_79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cca30cc4b2_0_98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g2cca30cc4b2_0_98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26e66cca74d_0_59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g26e66cca74d_0_59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26e66cca74d_0_77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g26e66cca74d_0_77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:notes"/>
          <p:cNvSpPr/>
          <p:nvPr>
            <p:ph idx="2" type="sldImg"/>
          </p:nvPr>
        </p:nvSpPr>
        <p:spPr>
          <a:xfrm>
            <a:off x="1146240" y="685800"/>
            <a:ext cx="4546440" cy="3409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Google Shape;186;p2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-198360" lvl="0" marL="2160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3:notes"/>
          <p:cNvSpPr/>
          <p:nvPr/>
        </p:nvSpPr>
        <p:spPr>
          <a:xfrm>
            <a:off x="685800" y="4343400"/>
            <a:ext cx="5486040" cy="41144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Google Shape;222;p3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4:notes"/>
          <p:cNvSpPr/>
          <p:nvPr>
            <p:ph idx="2" type="sldImg"/>
          </p:nvPr>
        </p:nvSpPr>
        <p:spPr>
          <a:xfrm>
            <a:off x="1146240" y="685800"/>
            <a:ext cx="4546440" cy="3409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7" name="Google Shape;237;p4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-198360" lvl="0" marL="2160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6e584dc456_0_78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26e584dc456_0_78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6e66cca74d_0_25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g26e66cca74d_0_25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4f549ea885_0_0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g34f549ea885_0_0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26e66cca74d_0_43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g26e66cca74d_0_43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4f549ea885_0_40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g34f549ea885_0_40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6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8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1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3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3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3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4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4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5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5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5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5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6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6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6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26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TITLE_AND_BODY_1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/>
          <p:nvPr>
            <p:ph type="title"/>
          </p:nvPr>
        </p:nvSpPr>
        <p:spPr>
          <a:xfrm>
            <a:off x="685800" y="609600"/>
            <a:ext cx="7746900" cy="111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27"/>
          <p:cNvSpPr txBox="1"/>
          <p:nvPr>
            <p:ph idx="1" type="body"/>
          </p:nvPr>
        </p:nvSpPr>
        <p:spPr>
          <a:xfrm>
            <a:off x="685800" y="1981200"/>
            <a:ext cx="7746900" cy="40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27"/>
          <p:cNvSpPr txBox="1"/>
          <p:nvPr>
            <p:ph idx="10" type="dt"/>
          </p:nvPr>
        </p:nvSpPr>
        <p:spPr>
          <a:xfrm>
            <a:off x="685800" y="6365875"/>
            <a:ext cx="18795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7"/>
          <p:cNvSpPr txBox="1"/>
          <p:nvPr>
            <p:ph idx="11" type="ftr"/>
          </p:nvPr>
        </p:nvSpPr>
        <p:spPr>
          <a:xfrm>
            <a:off x="3124200" y="6365875"/>
            <a:ext cx="28701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7"/>
          <p:cNvSpPr txBox="1"/>
          <p:nvPr>
            <p:ph idx="12" type="sldNum"/>
          </p:nvPr>
        </p:nvSpPr>
        <p:spPr>
          <a:xfrm>
            <a:off x="6553200" y="6365875"/>
            <a:ext cx="18795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-12600"/>
            <a:ext cx="9137160" cy="6851160"/>
            <a:chOff x="0" y="-12600"/>
            <a:chExt cx="9137160" cy="6851160"/>
          </a:xfrm>
        </p:grpSpPr>
        <p:sp>
          <p:nvSpPr>
            <p:cNvPr id="11" name="Google Shape;11;p1"/>
            <p:cNvSpPr/>
            <p:nvPr/>
          </p:nvSpPr>
          <p:spPr>
            <a:xfrm>
              <a:off x="0" y="0"/>
              <a:ext cx="9124560" cy="211428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585A"/>
            </a:solidFill>
            <a:ln>
              <a:noFill/>
            </a:ln>
          </p:spPr>
        </p:sp>
        <p:sp>
          <p:nvSpPr>
            <p:cNvPr id="12" name="Google Shape;12;p1"/>
            <p:cNvSpPr/>
            <p:nvPr/>
          </p:nvSpPr>
          <p:spPr>
            <a:xfrm>
              <a:off x="0" y="2133720"/>
              <a:ext cx="9124560" cy="47048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gradFill>
              <a:gsLst>
                <a:gs pos="0">
                  <a:srgbClr val="3A585A"/>
                </a:gs>
                <a:gs pos="50000">
                  <a:srgbClr val="000000"/>
                </a:gs>
                <a:gs pos="100000">
                  <a:srgbClr val="3A585A"/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0" y="-12600"/>
              <a:ext cx="5758920" cy="2257200"/>
            </a:xfrm>
            <a:custGeom>
              <a:rect b="b" l="l" r="r" t="t"/>
              <a:pathLst>
                <a:path extrusionOk="0" h="1434" w="3640">
                  <a:moveTo>
                    <a:pt x="0" y="1152"/>
                  </a:moveTo>
                  <a:cubicBezTo>
                    <a:pt x="112" y="1192"/>
                    <a:pt x="204" y="1434"/>
                    <a:pt x="672" y="1392"/>
                  </a:cubicBezTo>
                  <a:cubicBezTo>
                    <a:pt x="824" y="1392"/>
                    <a:pt x="880" y="1248"/>
                    <a:pt x="912" y="1152"/>
                  </a:cubicBezTo>
                  <a:cubicBezTo>
                    <a:pt x="944" y="1056"/>
                    <a:pt x="821" y="910"/>
                    <a:pt x="864" y="816"/>
                  </a:cubicBezTo>
                  <a:cubicBezTo>
                    <a:pt x="864" y="552"/>
                    <a:pt x="1044" y="582"/>
                    <a:pt x="1170" y="588"/>
                  </a:cubicBezTo>
                  <a:cubicBezTo>
                    <a:pt x="1386" y="666"/>
                    <a:pt x="1535" y="548"/>
                    <a:pt x="1692" y="546"/>
                  </a:cubicBezTo>
                  <a:cubicBezTo>
                    <a:pt x="1849" y="544"/>
                    <a:pt x="1944" y="648"/>
                    <a:pt x="2112" y="576"/>
                  </a:cubicBezTo>
                  <a:cubicBezTo>
                    <a:pt x="2250" y="510"/>
                    <a:pt x="2200" y="448"/>
                    <a:pt x="2208" y="384"/>
                  </a:cubicBezTo>
                  <a:cubicBezTo>
                    <a:pt x="2220" y="311"/>
                    <a:pt x="2040" y="198"/>
                    <a:pt x="2184" y="138"/>
                  </a:cubicBezTo>
                  <a:cubicBezTo>
                    <a:pt x="2346" y="60"/>
                    <a:pt x="2500" y="95"/>
                    <a:pt x="2640" y="144"/>
                  </a:cubicBezTo>
                  <a:cubicBezTo>
                    <a:pt x="2780" y="193"/>
                    <a:pt x="2872" y="424"/>
                    <a:pt x="3024" y="432"/>
                  </a:cubicBezTo>
                  <a:cubicBezTo>
                    <a:pt x="3176" y="440"/>
                    <a:pt x="3464" y="264"/>
                    <a:pt x="3552" y="192"/>
                  </a:cubicBezTo>
                  <a:cubicBezTo>
                    <a:pt x="3640" y="120"/>
                    <a:pt x="3552" y="40"/>
                    <a:pt x="355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0" y="-12600"/>
              <a:ext cx="3149280" cy="1949040"/>
            </a:xfrm>
            <a:custGeom>
              <a:rect b="b" l="l" r="r" t="t"/>
              <a:pathLst>
                <a:path extrusionOk="0" h="1240" w="1996">
                  <a:moveTo>
                    <a:pt x="0" y="960"/>
                  </a:moveTo>
                  <a:cubicBezTo>
                    <a:pt x="56" y="1000"/>
                    <a:pt x="240" y="1160"/>
                    <a:pt x="336" y="1200"/>
                  </a:cubicBezTo>
                  <a:cubicBezTo>
                    <a:pt x="432" y="1240"/>
                    <a:pt x="516" y="1238"/>
                    <a:pt x="576" y="1200"/>
                  </a:cubicBezTo>
                  <a:cubicBezTo>
                    <a:pt x="636" y="1162"/>
                    <a:pt x="686" y="1095"/>
                    <a:pt x="696" y="972"/>
                  </a:cubicBezTo>
                  <a:cubicBezTo>
                    <a:pt x="706" y="849"/>
                    <a:pt x="616" y="578"/>
                    <a:pt x="636" y="462"/>
                  </a:cubicBezTo>
                  <a:cubicBezTo>
                    <a:pt x="656" y="346"/>
                    <a:pt x="690" y="281"/>
                    <a:pt x="816" y="276"/>
                  </a:cubicBezTo>
                  <a:cubicBezTo>
                    <a:pt x="942" y="271"/>
                    <a:pt x="1238" y="413"/>
                    <a:pt x="1392" y="432"/>
                  </a:cubicBezTo>
                  <a:cubicBezTo>
                    <a:pt x="1546" y="451"/>
                    <a:pt x="1643" y="404"/>
                    <a:pt x="1740" y="390"/>
                  </a:cubicBezTo>
                  <a:cubicBezTo>
                    <a:pt x="1837" y="376"/>
                    <a:pt x="1952" y="413"/>
                    <a:pt x="1974" y="348"/>
                  </a:cubicBezTo>
                  <a:cubicBezTo>
                    <a:pt x="1996" y="283"/>
                    <a:pt x="1986" y="84"/>
                    <a:pt x="187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0" y="-12600"/>
              <a:ext cx="2495160" cy="1580760"/>
            </a:xfrm>
            <a:custGeom>
              <a:rect b="b" l="l" r="r" t="t"/>
              <a:pathLst>
                <a:path extrusionOk="0" h="1008" w="1584">
                  <a:moveTo>
                    <a:pt x="0" y="576"/>
                  </a:moveTo>
                  <a:cubicBezTo>
                    <a:pt x="56" y="640"/>
                    <a:pt x="256" y="912"/>
                    <a:pt x="336" y="960"/>
                  </a:cubicBezTo>
                  <a:cubicBezTo>
                    <a:pt x="416" y="1008"/>
                    <a:pt x="483" y="955"/>
                    <a:pt x="480" y="864"/>
                  </a:cubicBezTo>
                  <a:cubicBezTo>
                    <a:pt x="477" y="773"/>
                    <a:pt x="384" y="618"/>
                    <a:pt x="318" y="414"/>
                  </a:cubicBezTo>
                  <a:cubicBezTo>
                    <a:pt x="156" y="12"/>
                    <a:pt x="528" y="6"/>
                    <a:pt x="780" y="36"/>
                  </a:cubicBezTo>
                  <a:cubicBezTo>
                    <a:pt x="1002" y="66"/>
                    <a:pt x="1306" y="198"/>
                    <a:pt x="1440" y="192"/>
                  </a:cubicBezTo>
                  <a:cubicBezTo>
                    <a:pt x="1574" y="186"/>
                    <a:pt x="1554" y="40"/>
                    <a:pt x="1584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1359000" y="228600"/>
              <a:ext cx="5936760" cy="2863440"/>
            </a:xfrm>
            <a:custGeom>
              <a:rect b="b" l="l" r="r" t="t"/>
              <a:pathLst>
                <a:path extrusionOk="0" h="1816" w="3752">
                  <a:moveTo>
                    <a:pt x="248" y="1000"/>
                  </a:moveTo>
                  <a:cubicBezTo>
                    <a:pt x="280" y="888"/>
                    <a:pt x="200" y="816"/>
                    <a:pt x="200" y="760"/>
                  </a:cubicBezTo>
                  <a:cubicBezTo>
                    <a:pt x="200" y="704"/>
                    <a:pt x="184" y="688"/>
                    <a:pt x="248" y="664"/>
                  </a:cubicBezTo>
                  <a:cubicBezTo>
                    <a:pt x="312" y="640"/>
                    <a:pt x="408" y="616"/>
                    <a:pt x="584" y="616"/>
                  </a:cubicBezTo>
                  <a:cubicBezTo>
                    <a:pt x="760" y="616"/>
                    <a:pt x="1128" y="696"/>
                    <a:pt x="1304" y="664"/>
                  </a:cubicBezTo>
                  <a:cubicBezTo>
                    <a:pt x="1480" y="632"/>
                    <a:pt x="1528" y="456"/>
                    <a:pt x="1640" y="424"/>
                  </a:cubicBezTo>
                  <a:cubicBezTo>
                    <a:pt x="1752" y="392"/>
                    <a:pt x="1816" y="472"/>
                    <a:pt x="1976" y="472"/>
                  </a:cubicBezTo>
                  <a:cubicBezTo>
                    <a:pt x="2136" y="472"/>
                    <a:pt x="2408" y="488"/>
                    <a:pt x="2600" y="424"/>
                  </a:cubicBezTo>
                  <a:cubicBezTo>
                    <a:pt x="2792" y="360"/>
                    <a:pt x="2968" y="152"/>
                    <a:pt x="3128" y="88"/>
                  </a:cubicBezTo>
                  <a:cubicBezTo>
                    <a:pt x="3288" y="24"/>
                    <a:pt x="3472" y="0"/>
                    <a:pt x="3560" y="40"/>
                  </a:cubicBezTo>
                  <a:cubicBezTo>
                    <a:pt x="3648" y="80"/>
                    <a:pt x="3752" y="208"/>
                    <a:pt x="3656" y="328"/>
                  </a:cubicBezTo>
                  <a:cubicBezTo>
                    <a:pt x="3560" y="448"/>
                    <a:pt x="3184" y="656"/>
                    <a:pt x="2984" y="760"/>
                  </a:cubicBezTo>
                  <a:cubicBezTo>
                    <a:pt x="2784" y="864"/>
                    <a:pt x="2624" y="840"/>
                    <a:pt x="2456" y="952"/>
                  </a:cubicBezTo>
                  <a:cubicBezTo>
                    <a:pt x="2288" y="1064"/>
                    <a:pt x="2152" y="1296"/>
                    <a:pt x="1976" y="1432"/>
                  </a:cubicBezTo>
                  <a:cubicBezTo>
                    <a:pt x="1800" y="1568"/>
                    <a:pt x="1568" y="1720"/>
                    <a:pt x="1400" y="1768"/>
                  </a:cubicBezTo>
                  <a:cubicBezTo>
                    <a:pt x="1232" y="1816"/>
                    <a:pt x="1152" y="1720"/>
                    <a:pt x="968" y="1720"/>
                  </a:cubicBezTo>
                  <a:cubicBezTo>
                    <a:pt x="784" y="1720"/>
                    <a:pt x="456" y="1816"/>
                    <a:pt x="296" y="1768"/>
                  </a:cubicBezTo>
                  <a:cubicBezTo>
                    <a:pt x="136" y="1720"/>
                    <a:pt x="16" y="1560"/>
                    <a:pt x="8" y="1432"/>
                  </a:cubicBezTo>
                  <a:cubicBezTo>
                    <a:pt x="0" y="1304"/>
                    <a:pt x="216" y="1112"/>
                    <a:pt x="248" y="100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1542960" y="1092240"/>
              <a:ext cx="4076280" cy="1790280"/>
            </a:xfrm>
            <a:custGeom>
              <a:rect b="b" l="l" r="r" t="t"/>
              <a:pathLst>
                <a:path extrusionOk="0" h="1140" w="2580">
                  <a:moveTo>
                    <a:pt x="36" y="792"/>
                  </a:moveTo>
                  <a:cubicBezTo>
                    <a:pt x="66" y="666"/>
                    <a:pt x="180" y="544"/>
                    <a:pt x="228" y="456"/>
                  </a:cubicBezTo>
                  <a:cubicBezTo>
                    <a:pt x="276" y="368"/>
                    <a:pt x="260" y="304"/>
                    <a:pt x="324" y="264"/>
                  </a:cubicBezTo>
                  <a:cubicBezTo>
                    <a:pt x="388" y="224"/>
                    <a:pt x="484" y="208"/>
                    <a:pt x="612" y="216"/>
                  </a:cubicBezTo>
                  <a:cubicBezTo>
                    <a:pt x="740" y="224"/>
                    <a:pt x="828" y="330"/>
                    <a:pt x="1092" y="312"/>
                  </a:cubicBezTo>
                  <a:cubicBezTo>
                    <a:pt x="1422" y="270"/>
                    <a:pt x="1416" y="0"/>
                    <a:pt x="1536" y="60"/>
                  </a:cubicBezTo>
                  <a:cubicBezTo>
                    <a:pt x="1782" y="204"/>
                    <a:pt x="2256" y="82"/>
                    <a:pt x="2388" y="120"/>
                  </a:cubicBezTo>
                  <a:cubicBezTo>
                    <a:pt x="2520" y="158"/>
                    <a:pt x="2580" y="198"/>
                    <a:pt x="2328" y="288"/>
                  </a:cubicBezTo>
                  <a:cubicBezTo>
                    <a:pt x="2094" y="378"/>
                    <a:pt x="2178" y="488"/>
                    <a:pt x="2028" y="612"/>
                  </a:cubicBezTo>
                  <a:cubicBezTo>
                    <a:pt x="1878" y="736"/>
                    <a:pt x="1576" y="954"/>
                    <a:pt x="1428" y="1032"/>
                  </a:cubicBezTo>
                  <a:cubicBezTo>
                    <a:pt x="1292" y="1112"/>
                    <a:pt x="1218" y="1140"/>
                    <a:pt x="1140" y="1080"/>
                  </a:cubicBezTo>
                  <a:cubicBezTo>
                    <a:pt x="918" y="960"/>
                    <a:pt x="508" y="1080"/>
                    <a:pt x="324" y="1032"/>
                  </a:cubicBezTo>
                  <a:cubicBezTo>
                    <a:pt x="140" y="984"/>
                    <a:pt x="0" y="918"/>
                    <a:pt x="36" y="792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1857240" y="1444680"/>
              <a:ext cx="2771280" cy="1085400"/>
            </a:xfrm>
            <a:custGeom>
              <a:rect b="b" l="l" r="r" t="t"/>
              <a:pathLst>
                <a:path extrusionOk="0" h="696" w="1758">
                  <a:moveTo>
                    <a:pt x="60" y="594"/>
                  </a:moveTo>
                  <a:cubicBezTo>
                    <a:pt x="0" y="462"/>
                    <a:pt x="48" y="306"/>
                    <a:pt x="126" y="234"/>
                  </a:cubicBezTo>
                  <a:cubicBezTo>
                    <a:pt x="390" y="30"/>
                    <a:pt x="654" y="378"/>
                    <a:pt x="1182" y="234"/>
                  </a:cubicBezTo>
                  <a:cubicBezTo>
                    <a:pt x="1414" y="210"/>
                    <a:pt x="1284" y="132"/>
                    <a:pt x="1518" y="90"/>
                  </a:cubicBezTo>
                  <a:cubicBezTo>
                    <a:pt x="1680" y="0"/>
                    <a:pt x="1758" y="66"/>
                    <a:pt x="1710" y="138"/>
                  </a:cubicBezTo>
                  <a:cubicBezTo>
                    <a:pt x="1662" y="210"/>
                    <a:pt x="1290" y="372"/>
                    <a:pt x="1230" y="522"/>
                  </a:cubicBezTo>
                  <a:cubicBezTo>
                    <a:pt x="1134" y="696"/>
                    <a:pt x="945" y="654"/>
                    <a:pt x="750" y="666"/>
                  </a:cubicBezTo>
                  <a:cubicBezTo>
                    <a:pt x="555" y="678"/>
                    <a:pt x="164" y="666"/>
                    <a:pt x="60" y="594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1"/>
            <p:cNvSpPr/>
            <p:nvPr/>
          </p:nvSpPr>
          <p:spPr>
            <a:xfrm rot="-300000">
              <a:off x="2055240" y="1978920"/>
              <a:ext cx="1453680" cy="285480"/>
            </a:xfrm>
            <a:custGeom>
              <a:rect b="b" l="l" r="r" t="t"/>
              <a:pathLst>
                <a:path extrusionOk="0" h="192" w="928">
                  <a:moveTo>
                    <a:pt x="104" y="96"/>
                  </a:moveTo>
                  <a:cubicBezTo>
                    <a:pt x="0" y="64"/>
                    <a:pt x="48" y="0"/>
                    <a:pt x="152" y="0"/>
                  </a:cubicBezTo>
                  <a:cubicBezTo>
                    <a:pt x="256" y="0"/>
                    <a:pt x="600" y="80"/>
                    <a:pt x="728" y="96"/>
                  </a:cubicBezTo>
                  <a:cubicBezTo>
                    <a:pt x="856" y="112"/>
                    <a:pt x="912" y="80"/>
                    <a:pt x="920" y="96"/>
                  </a:cubicBezTo>
                  <a:cubicBezTo>
                    <a:pt x="928" y="112"/>
                    <a:pt x="912" y="192"/>
                    <a:pt x="776" y="192"/>
                  </a:cubicBezTo>
                  <a:cubicBezTo>
                    <a:pt x="640" y="192"/>
                    <a:pt x="208" y="128"/>
                    <a:pt x="104" y="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0" y="2514600"/>
              <a:ext cx="9115200" cy="3600000"/>
            </a:xfrm>
            <a:custGeom>
              <a:rect b="b" l="l" r="r" t="t"/>
              <a:pathLst>
                <a:path extrusionOk="0" h="2280" w="5754">
                  <a:moveTo>
                    <a:pt x="0" y="40"/>
                  </a:moveTo>
                  <a:cubicBezTo>
                    <a:pt x="56" y="40"/>
                    <a:pt x="216" y="0"/>
                    <a:pt x="336" y="40"/>
                  </a:cubicBezTo>
                  <a:cubicBezTo>
                    <a:pt x="456" y="80"/>
                    <a:pt x="624" y="168"/>
                    <a:pt x="720" y="280"/>
                  </a:cubicBezTo>
                  <a:cubicBezTo>
                    <a:pt x="816" y="392"/>
                    <a:pt x="888" y="552"/>
                    <a:pt x="912" y="712"/>
                  </a:cubicBezTo>
                  <a:cubicBezTo>
                    <a:pt x="936" y="872"/>
                    <a:pt x="856" y="1064"/>
                    <a:pt x="864" y="1240"/>
                  </a:cubicBezTo>
                  <a:cubicBezTo>
                    <a:pt x="872" y="1416"/>
                    <a:pt x="864" y="1616"/>
                    <a:pt x="960" y="1768"/>
                  </a:cubicBezTo>
                  <a:cubicBezTo>
                    <a:pt x="1056" y="1920"/>
                    <a:pt x="1240" y="2072"/>
                    <a:pt x="1440" y="2152"/>
                  </a:cubicBezTo>
                  <a:cubicBezTo>
                    <a:pt x="1640" y="2232"/>
                    <a:pt x="1952" y="2280"/>
                    <a:pt x="2160" y="2248"/>
                  </a:cubicBezTo>
                  <a:cubicBezTo>
                    <a:pt x="2368" y="2216"/>
                    <a:pt x="2597" y="2256"/>
                    <a:pt x="2688" y="1960"/>
                  </a:cubicBezTo>
                  <a:cubicBezTo>
                    <a:pt x="2779" y="1664"/>
                    <a:pt x="2578" y="728"/>
                    <a:pt x="2706" y="472"/>
                  </a:cubicBezTo>
                  <a:cubicBezTo>
                    <a:pt x="2834" y="216"/>
                    <a:pt x="3171" y="384"/>
                    <a:pt x="3456" y="424"/>
                  </a:cubicBezTo>
                  <a:cubicBezTo>
                    <a:pt x="3741" y="464"/>
                    <a:pt x="4256" y="544"/>
                    <a:pt x="4416" y="712"/>
                  </a:cubicBezTo>
                  <a:cubicBezTo>
                    <a:pt x="4576" y="880"/>
                    <a:pt x="4364" y="1247"/>
                    <a:pt x="4416" y="1432"/>
                  </a:cubicBezTo>
                  <a:cubicBezTo>
                    <a:pt x="4468" y="1617"/>
                    <a:pt x="4577" y="1693"/>
                    <a:pt x="4728" y="1822"/>
                  </a:cubicBezTo>
                  <a:cubicBezTo>
                    <a:pt x="4879" y="1951"/>
                    <a:pt x="5151" y="2258"/>
                    <a:pt x="5322" y="2206"/>
                  </a:cubicBezTo>
                  <a:cubicBezTo>
                    <a:pt x="5493" y="2154"/>
                    <a:pt x="5664" y="1655"/>
                    <a:pt x="5754" y="151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1676520" y="3187800"/>
              <a:ext cx="2355480" cy="2304720"/>
            </a:xfrm>
            <a:custGeom>
              <a:rect b="b" l="l" r="r" t="t"/>
              <a:pathLst>
                <a:path extrusionOk="0" h="1464" w="1496">
                  <a:moveTo>
                    <a:pt x="408" y="16"/>
                  </a:moveTo>
                  <a:cubicBezTo>
                    <a:pt x="200" y="32"/>
                    <a:pt x="128" y="144"/>
                    <a:pt x="72" y="304"/>
                  </a:cubicBezTo>
                  <a:cubicBezTo>
                    <a:pt x="16" y="464"/>
                    <a:pt x="0" y="800"/>
                    <a:pt x="72" y="976"/>
                  </a:cubicBezTo>
                  <a:cubicBezTo>
                    <a:pt x="144" y="1152"/>
                    <a:pt x="328" y="1288"/>
                    <a:pt x="504" y="1360"/>
                  </a:cubicBezTo>
                  <a:cubicBezTo>
                    <a:pt x="680" y="1432"/>
                    <a:pt x="968" y="1464"/>
                    <a:pt x="1128" y="1408"/>
                  </a:cubicBezTo>
                  <a:cubicBezTo>
                    <a:pt x="1288" y="1352"/>
                    <a:pt x="1432" y="1224"/>
                    <a:pt x="1464" y="1024"/>
                  </a:cubicBezTo>
                  <a:cubicBezTo>
                    <a:pt x="1496" y="824"/>
                    <a:pt x="1496" y="376"/>
                    <a:pt x="1320" y="208"/>
                  </a:cubicBezTo>
                  <a:cubicBezTo>
                    <a:pt x="1144" y="40"/>
                    <a:pt x="616" y="0"/>
                    <a:pt x="408" y="1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"/>
            <p:cNvSpPr/>
            <p:nvPr/>
          </p:nvSpPr>
          <p:spPr>
            <a:xfrm rot="1140000">
              <a:off x="2068560" y="3408120"/>
              <a:ext cx="1767960" cy="1139400"/>
            </a:xfrm>
            <a:custGeom>
              <a:rect b="b" l="l" r="r" t="t"/>
              <a:pathLst>
                <a:path extrusionOk="0" h="730" w="1126">
                  <a:moveTo>
                    <a:pt x="940" y="196"/>
                  </a:moveTo>
                  <a:cubicBezTo>
                    <a:pt x="700" y="100"/>
                    <a:pt x="701" y="40"/>
                    <a:pt x="576" y="20"/>
                  </a:cubicBezTo>
                  <a:cubicBezTo>
                    <a:pt x="451" y="0"/>
                    <a:pt x="284" y="17"/>
                    <a:pt x="192" y="76"/>
                  </a:cubicBezTo>
                  <a:cubicBezTo>
                    <a:pt x="100" y="135"/>
                    <a:pt x="56" y="132"/>
                    <a:pt x="24" y="372"/>
                  </a:cubicBezTo>
                  <a:cubicBezTo>
                    <a:pt x="0" y="730"/>
                    <a:pt x="350" y="637"/>
                    <a:pt x="520" y="670"/>
                  </a:cubicBezTo>
                  <a:cubicBezTo>
                    <a:pt x="690" y="703"/>
                    <a:pt x="978" y="647"/>
                    <a:pt x="1048" y="568"/>
                  </a:cubicBezTo>
                  <a:cubicBezTo>
                    <a:pt x="1118" y="489"/>
                    <a:pt x="1126" y="280"/>
                    <a:pt x="940" y="1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4940280" y="-12600"/>
              <a:ext cx="4184280" cy="5368680"/>
            </a:xfrm>
            <a:custGeom>
              <a:rect b="b" l="l" r="r" t="t"/>
              <a:pathLst>
                <a:path extrusionOk="0" h="3394" w="2648">
                  <a:moveTo>
                    <a:pt x="1496" y="0"/>
                  </a:moveTo>
                  <a:cubicBezTo>
                    <a:pt x="1520" y="64"/>
                    <a:pt x="1656" y="240"/>
                    <a:pt x="1640" y="384"/>
                  </a:cubicBezTo>
                  <a:cubicBezTo>
                    <a:pt x="1624" y="528"/>
                    <a:pt x="1584" y="728"/>
                    <a:pt x="1400" y="864"/>
                  </a:cubicBezTo>
                  <a:cubicBezTo>
                    <a:pt x="1216" y="1000"/>
                    <a:pt x="760" y="1080"/>
                    <a:pt x="536" y="1200"/>
                  </a:cubicBezTo>
                  <a:cubicBezTo>
                    <a:pt x="312" y="1320"/>
                    <a:pt x="112" y="1472"/>
                    <a:pt x="56" y="1584"/>
                  </a:cubicBezTo>
                  <a:cubicBezTo>
                    <a:pt x="0" y="1696"/>
                    <a:pt x="32" y="1800"/>
                    <a:pt x="200" y="1872"/>
                  </a:cubicBezTo>
                  <a:cubicBezTo>
                    <a:pt x="368" y="1944"/>
                    <a:pt x="832" y="1944"/>
                    <a:pt x="1064" y="2016"/>
                  </a:cubicBezTo>
                  <a:cubicBezTo>
                    <a:pt x="1296" y="2088"/>
                    <a:pt x="1509" y="2150"/>
                    <a:pt x="1592" y="2304"/>
                  </a:cubicBezTo>
                  <a:cubicBezTo>
                    <a:pt x="1675" y="2458"/>
                    <a:pt x="1474" y="2760"/>
                    <a:pt x="1562" y="2940"/>
                  </a:cubicBezTo>
                  <a:cubicBezTo>
                    <a:pt x="1650" y="3120"/>
                    <a:pt x="1939" y="3394"/>
                    <a:pt x="2120" y="3384"/>
                  </a:cubicBezTo>
                  <a:cubicBezTo>
                    <a:pt x="2301" y="3374"/>
                    <a:pt x="2538" y="2985"/>
                    <a:pt x="2648" y="288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5562720" y="-12600"/>
              <a:ext cx="3561840" cy="4997160"/>
            </a:xfrm>
            <a:custGeom>
              <a:rect b="b" l="l" r="r" t="t"/>
              <a:pathLst>
                <a:path extrusionOk="0" h="3160" w="2256">
                  <a:moveTo>
                    <a:pt x="1488" y="0"/>
                  </a:moveTo>
                  <a:cubicBezTo>
                    <a:pt x="1488" y="88"/>
                    <a:pt x="1552" y="360"/>
                    <a:pt x="1488" y="528"/>
                  </a:cubicBezTo>
                  <a:cubicBezTo>
                    <a:pt x="1424" y="696"/>
                    <a:pt x="1328" y="848"/>
                    <a:pt x="1104" y="1008"/>
                  </a:cubicBezTo>
                  <a:cubicBezTo>
                    <a:pt x="880" y="1168"/>
                    <a:pt x="288" y="1360"/>
                    <a:pt x="144" y="1488"/>
                  </a:cubicBezTo>
                  <a:cubicBezTo>
                    <a:pt x="0" y="1616"/>
                    <a:pt x="88" y="1712"/>
                    <a:pt x="240" y="1776"/>
                  </a:cubicBezTo>
                  <a:cubicBezTo>
                    <a:pt x="392" y="1840"/>
                    <a:pt x="840" y="1824"/>
                    <a:pt x="1056" y="1872"/>
                  </a:cubicBezTo>
                  <a:cubicBezTo>
                    <a:pt x="1272" y="1920"/>
                    <a:pt x="1456" y="1968"/>
                    <a:pt x="1536" y="2064"/>
                  </a:cubicBezTo>
                  <a:cubicBezTo>
                    <a:pt x="1616" y="2160"/>
                    <a:pt x="1568" y="2328"/>
                    <a:pt x="1536" y="2448"/>
                  </a:cubicBezTo>
                  <a:cubicBezTo>
                    <a:pt x="1504" y="2568"/>
                    <a:pt x="1328" y="2672"/>
                    <a:pt x="1344" y="2784"/>
                  </a:cubicBezTo>
                  <a:cubicBezTo>
                    <a:pt x="1360" y="2896"/>
                    <a:pt x="1528" y="3080"/>
                    <a:pt x="1632" y="3120"/>
                  </a:cubicBezTo>
                  <a:cubicBezTo>
                    <a:pt x="1736" y="3160"/>
                    <a:pt x="1872" y="3128"/>
                    <a:pt x="1968" y="3024"/>
                  </a:cubicBezTo>
                  <a:cubicBezTo>
                    <a:pt x="2064" y="2920"/>
                    <a:pt x="2184" y="2672"/>
                    <a:pt x="2208" y="2496"/>
                  </a:cubicBezTo>
                  <a:cubicBezTo>
                    <a:pt x="2232" y="2320"/>
                    <a:pt x="2184" y="2120"/>
                    <a:pt x="2112" y="1968"/>
                  </a:cubicBezTo>
                  <a:cubicBezTo>
                    <a:pt x="2040" y="1816"/>
                    <a:pt x="1824" y="1720"/>
                    <a:pt x="1776" y="1584"/>
                  </a:cubicBezTo>
                  <a:cubicBezTo>
                    <a:pt x="1728" y="1448"/>
                    <a:pt x="1744" y="1304"/>
                    <a:pt x="1824" y="1152"/>
                  </a:cubicBezTo>
                  <a:cubicBezTo>
                    <a:pt x="1904" y="1000"/>
                    <a:pt x="2166" y="772"/>
                    <a:pt x="2256" y="67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6362640" y="1714680"/>
              <a:ext cx="1644120" cy="1085400"/>
            </a:xfrm>
            <a:custGeom>
              <a:rect b="b" l="l" r="r" t="t"/>
              <a:pathLst>
                <a:path extrusionOk="0" h="696" w="1048">
                  <a:moveTo>
                    <a:pt x="984" y="256"/>
                  </a:moveTo>
                  <a:cubicBezTo>
                    <a:pt x="960" y="152"/>
                    <a:pt x="992" y="32"/>
                    <a:pt x="840" y="16"/>
                  </a:cubicBezTo>
                  <a:cubicBezTo>
                    <a:pt x="736" y="0"/>
                    <a:pt x="624" y="104"/>
                    <a:pt x="552" y="160"/>
                  </a:cubicBezTo>
                  <a:cubicBezTo>
                    <a:pt x="465" y="208"/>
                    <a:pt x="480" y="240"/>
                    <a:pt x="320" y="304"/>
                  </a:cubicBezTo>
                  <a:cubicBezTo>
                    <a:pt x="168" y="368"/>
                    <a:pt x="0" y="512"/>
                    <a:pt x="600" y="592"/>
                  </a:cubicBezTo>
                  <a:cubicBezTo>
                    <a:pt x="696" y="640"/>
                    <a:pt x="920" y="696"/>
                    <a:pt x="984" y="640"/>
                  </a:cubicBezTo>
                  <a:cubicBezTo>
                    <a:pt x="1048" y="584"/>
                    <a:pt x="984" y="336"/>
                    <a:pt x="984" y="25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8123400" y="-12600"/>
              <a:ext cx="848880" cy="1085400"/>
            </a:xfrm>
            <a:custGeom>
              <a:rect b="b" l="l" r="r" t="t"/>
              <a:pathLst>
                <a:path extrusionOk="0" h="696" w="547">
                  <a:moveTo>
                    <a:pt x="19" y="0"/>
                  </a:moveTo>
                  <a:cubicBezTo>
                    <a:pt x="19" y="88"/>
                    <a:pt x="0" y="415"/>
                    <a:pt x="19" y="528"/>
                  </a:cubicBezTo>
                  <a:cubicBezTo>
                    <a:pt x="38" y="641"/>
                    <a:pt x="75" y="664"/>
                    <a:pt x="131" y="680"/>
                  </a:cubicBezTo>
                  <a:cubicBezTo>
                    <a:pt x="187" y="696"/>
                    <a:pt x="294" y="673"/>
                    <a:pt x="355" y="624"/>
                  </a:cubicBezTo>
                  <a:cubicBezTo>
                    <a:pt x="416" y="575"/>
                    <a:pt x="467" y="488"/>
                    <a:pt x="499" y="384"/>
                  </a:cubicBezTo>
                  <a:cubicBezTo>
                    <a:pt x="531" y="280"/>
                    <a:pt x="537" y="80"/>
                    <a:pt x="547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0" y="3213000"/>
              <a:ext cx="3130200" cy="3625560"/>
            </a:xfrm>
            <a:custGeom>
              <a:rect b="b" l="l" r="r" t="t"/>
              <a:pathLst>
                <a:path extrusionOk="0" h="2296" w="1984">
                  <a:moveTo>
                    <a:pt x="0" y="32"/>
                  </a:moveTo>
                  <a:cubicBezTo>
                    <a:pt x="56" y="32"/>
                    <a:pt x="237" y="0"/>
                    <a:pt x="336" y="32"/>
                  </a:cubicBezTo>
                  <a:cubicBezTo>
                    <a:pt x="435" y="64"/>
                    <a:pt x="532" y="119"/>
                    <a:pt x="592" y="224"/>
                  </a:cubicBezTo>
                  <a:cubicBezTo>
                    <a:pt x="652" y="329"/>
                    <a:pt x="684" y="497"/>
                    <a:pt x="696" y="664"/>
                  </a:cubicBezTo>
                  <a:cubicBezTo>
                    <a:pt x="708" y="831"/>
                    <a:pt x="644" y="1037"/>
                    <a:pt x="664" y="1224"/>
                  </a:cubicBezTo>
                  <a:cubicBezTo>
                    <a:pt x="684" y="1411"/>
                    <a:pt x="739" y="1633"/>
                    <a:pt x="816" y="1784"/>
                  </a:cubicBezTo>
                  <a:cubicBezTo>
                    <a:pt x="893" y="1935"/>
                    <a:pt x="933" y="2043"/>
                    <a:pt x="1128" y="2128"/>
                  </a:cubicBezTo>
                  <a:cubicBezTo>
                    <a:pt x="1323" y="2213"/>
                    <a:pt x="1806" y="2261"/>
                    <a:pt x="1984" y="2296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0" y="3809880"/>
              <a:ext cx="1275840" cy="3015720"/>
            </a:xfrm>
            <a:custGeom>
              <a:rect b="b" l="l" r="r" t="t"/>
              <a:pathLst>
                <a:path extrusionOk="0" h="1912" w="816">
                  <a:moveTo>
                    <a:pt x="0" y="280"/>
                  </a:moveTo>
                  <a:cubicBezTo>
                    <a:pt x="144" y="0"/>
                    <a:pt x="323" y="177"/>
                    <a:pt x="384" y="280"/>
                  </a:cubicBezTo>
                  <a:cubicBezTo>
                    <a:pt x="488" y="440"/>
                    <a:pt x="344" y="688"/>
                    <a:pt x="368" y="896"/>
                  </a:cubicBezTo>
                  <a:cubicBezTo>
                    <a:pt x="392" y="1104"/>
                    <a:pt x="453" y="1359"/>
                    <a:pt x="528" y="1528"/>
                  </a:cubicBezTo>
                  <a:cubicBezTo>
                    <a:pt x="603" y="1697"/>
                    <a:pt x="756" y="1832"/>
                    <a:pt x="816" y="191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4267080" y="5124600"/>
              <a:ext cx="4870080" cy="1701360"/>
            </a:xfrm>
            <a:custGeom>
              <a:rect b="b" l="l" r="r" t="t"/>
              <a:pathLst>
                <a:path extrusionOk="0" h="1084" w="3080">
                  <a:moveTo>
                    <a:pt x="0" y="1084"/>
                  </a:moveTo>
                  <a:cubicBezTo>
                    <a:pt x="71" y="1059"/>
                    <a:pt x="317" y="1064"/>
                    <a:pt x="424" y="932"/>
                  </a:cubicBezTo>
                  <a:cubicBezTo>
                    <a:pt x="531" y="800"/>
                    <a:pt x="539" y="444"/>
                    <a:pt x="640" y="292"/>
                  </a:cubicBezTo>
                  <a:cubicBezTo>
                    <a:pt x="741" y="140"/>
                    <a:pt x="883" y="40"/>
                    <a:pt x="1032" y="20"/>
                  </a:cubicBezTo>
                  <a:cubicBezTo>
                    <a:pt x="1181" y="0"/>
                    <a:pt x="1364" y="75"/>
                    <a:pt x="1536" y="172"/>
                  </a:cubicBezTo>
                  <a:cubicBezTo>
                    <a:pt x="1708" y="269"/>
                    <a:pt x="1920" y="476"/>
                    <a:pt x="2064" y="604"/>
                  </a:cubicBezTo>
                  <a:cubicBezTo>
                    <a:pt x="2208" y="732"/>
                    <a:pt x="2231" y="860"/>
                    <a:pt x="2400" y="940"/>
                  </a:cubicBezTo>
                  <a:cubicBezTo>
                    <a:pt x="2569" y="1020"/>
                    <a:pt x="2939" y="1054"/>
                    <a:pt x="3080" y="1084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0" name="Google Shape;30;p1"/>
            <p:cNvPicPr preferRelativeResize="0"/>
            <p:nvPr/>
          </p:nvPicPr>
          <p:blipFill rotWithShape="1">
            <a:blip r:embed="rId1">
              <a:alphaModFix/>
            </a:blip>
            <a:srcRect b="4258" l="31927" r="0" t="5317"/>
            <a:stretch/>
          </p:blipFill>
          <p:spPr>
            <a:xfrm>
              <a:off x="0" y="0"/>
              <a:ext cx="496440" cy="68385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" name="Google Shape;31;p1"/>
            <p:cNvSpPr/>
            <p:nvPr/>
          </p:nvSpPr>
          <p:spPr>
            <a:xfrm>
              <a:off x="380880" y="3352680"/>
              <a:ext cx="4247640" cy="1328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585A"/>
            </a:solidFill>
            <a:ln>
              <a:noFill/>
            </a:ln>
          </p:spPr>
        </p:sp>
      </p:grpSp>
      <p:sp>
        <p:nvSpPr>
          <p:cNvPr id="32" name="Google Shape;32;p1"/>
          <p:cNvSpPr/>
          <p:nvPr/>
        </p:nvSpPr>
        <p:spPr>
          <a:xfrm>
            <a:off x="685800" y="3429000"/>
            <a:ext cx="167616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EAEAEA"/>
            </a:solidFill>
            <a:prstDash val="solid"/>
            <a:miter lim="8000"/>
            <a:headEnd len="sm" w="sm" type="none"/>
            <a:tailEnd len="med" w="med" type="triangle"/>
          </a:ln>
        </p:spPr>
      </p:sp>
      <p:grpSp>
        <p:nvGrpSpPr>
          <p:cNvPr id="33" name="Google Shape;33;p1"/>
          <p:cNvGrpSpPr/>
          <p:nvPr/>
        </p:nvGrpSpPr>
        <p:grpSpPr>
          <a:xfrm>
            <a:off x="762120" y="3352680"/>
            <a:ext cx="437400" cy="437760"/>
            <a:chOff x="762120" y="3352680"/>
            <a:chExt cx="437400" cy="437760"/>
          </a:xfrm>
        </p:grpSpPr>
        <p:sp>
          <p:nvSpPr>
            <p:cNvPr id="34" name="Google Shape;34;p1"/>
            <p:cNvSpPr/>
            <p:nvPr/>
          </p:nvSpPr>
          <p:spPr>
            <a:xfrm>
              <a:off x="838080" y="3429000"/>
              <a:ext cx="361440" cy="3614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cap="flat" cmpd="sng" w="9525">
              <a:solidFill>
                <a:srgbClr val="EAEAEA"/>
              </a:solidFill>
              <a:prstDash val="solid"/>
              <a:miter lim="8000"/>
              <a:headEnd len="sm" w="sm" type="none"/>
              <a:tailEnd len="med" w="med" type="triangle"/>
            </a:ln>
          </p:spPr>
        </p:sp>
        <p:sp>
          <p:nvSpPr>
            <p:cNvPr id="35" name="Google Shape;35;p1"/>
            <p:cNvSpPr/>
            <p:nvPr/>
          </p:nvSpPr>
          <p:spPr>
            <a:xfrm>
              <a:off x="762120" y="3352680"/>
              <a:ext cx="166320" cy="166320"/>
            </a:xfrm>
            <a:custGeom>
              <a:rect b="b" l="l" r="r" t="t"/>
              <a:pathLst>
                <a:path extrusionOk="0" h="21600" w="21600">
                  <a:moveTo>
                    <a:pt x="0" y="10800"/>
                  </a:moveTo>
                  <a:close/>
                </a:path>
              </a:pathLst>
            </a:custGeom>
            <a:noFill/>
            <a:ln cap="flat" cmpd="sng" w="9525">
              <a:solidFill>
                <a:srgbClr val="EAEAE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</p:grpSp>
      <p:sp>
        <p:nvSpPr>
          <p:cNvPr id="36" name="Google Shape;36;p1"/>
          <p:cNvSpPr/>
          <p:nvPr/>
        </p:nvSpPr>
        <p:spPr>
          <a:xfrm>
            <a:off x="457200" y="1604880"/>
            <a:ext cx="8229240" cy="39762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" name="Google Shape;37;p1"/>
          <p:cNvSpPr txBox="1"/>
          <p:nvPr>
            <p:ph idx="10" type="dt"/>
          </p:nvPr>
        </p:nvSpPr>
        <p:spPr>
          <a:xfrm>
            <a:off x="685800" y="6342120"/>
            <a:ext cx="1885680" cy="43776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8" name="Google Shape;38;p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9" name="Google Shape;39;p1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4"/>
          <p:cNvGrpSpPr/>
          <p:nvPr/>
        </p:nvGrpSpPr>
        <p:grpSpPr>
          <a:xfrm>
            <a:off x="0" y="-12600"/>
            <a:ext cx="9137160" cy="6851160"/>
            <a:chOff x="0" y="-12600"/>
            <a:chExt cx="9137160" cy="6851160"/>
          </a:xfrm>
        </p:grpSpPr>
        <p:sp>
          <p:nvSpPr>
            <p:cNvPr id="90" name="Google Shape;90;p14"/>
            <p:cNvSpPr/>
            <p:nvPr/>
          </p:nvSpPr>
          <p:spPr>
            <a:xfrm>
              <a:off x="0" y="990720"/>
              <a:ext cx="9124560" cy="58478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585A"/>
            </a:solidFill>
            <a:ln>
              <a:noFill/>
            </a:ln>
          </p:spPr>
        </p:sp>
        <p:sp>
          <p:nvSpPr>
            <p:cNvPr id="91" name="Google Shape;91;p14"/>
            <p:cNvSpPr/>
            <p:nvPr/>
          </p:nvSpPr>
          <p:spPr>
            <a:xfrm>
              <a:off x="0" y="0"/>
              <a:ext cx="9124560" cy="97128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gradFill>
              <a:gsLst>
                <a:gs pos="0">
                  <a:srgbClr val="000000"/>
                </a:gs>
                <a:gs pos="100000">
                  <a:srgbClr val="3A585A"/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92" name="Google Shape;92;p14"/>
            <p:cNvSpPr/>
            <p:nvPr/>
          </p:nvSpPr>
          <p:spPr>
            <a:xfrm>
              <a:off x="0" y="-12600"/>
              <a:ext cx="5758920" cy="2257200"/>
            </a:xfrm>
            <a:custGeom>
              <a:rect b="b" l="l" r="r" t="t"/>
              <a:pathLst>
                <a:path extrusionOk="0" h="1434" w="3640">
                  <a:moveTo>
                    <a:pt x="0" y="1152"/>
                  </a:moveTo>
                  <a:cubicBezTo>
                    <a:pt x="112" y="1192"/>
                    <a:pt x="204" y="1434"/>
                    <a:pt x="672" y="1392"/>
                  </a:cubicBezTo>
                  <a:cubicBezTo>
                    <a:pt x="824" y="1392"/>
                    <a:pt x="880" y="1248"/>
                    <a:pt x="912" y="1152"/>
                  </a:cubicBezTo>
                  <a:cubicBezTo>
                    <a:pt x="944" y="1056"/>
                    <a:pt x="821" y="910"/>
                    <a:pt x="864" y="816"/>
                  </a:cubicBezTo>
                  <a:cubicBezTo>
                    <a:pt x="864" y="552"/>
                    <a:pt x="1044" y="582"/>
                    <a:pt x="1170" y="588"/>
                  </a:cubicBezTo>
                  <a:cubicBezTo>
                    <a:pt x="1386" y="666"/>
                    <a:pt x="1535" y="548"/>
                    <a:pt x="1692" y="546"/>
                  </a:cubicBezTo>
                  <a:cubicBezTo>
                    <a:pt x="1849" y="544"/>
                    <a:pt x="1944" y="648"/>
                    <a:pt x="2112" y="576"/>
                  </a:cubicBezTo>
                  <a:cubicBezTo>
                    <a:pt x="2250" y="510"/>
                    <a:pt x="2200" y="448"/>
                    <a:pt x="2208" y="384"/>
                  </a:cubicBezTo>
                  <a:cubicBezTo>
                    <a:pt x="2220" y="311"/>
                    <a:pt x="2040" y="198"/>
                    <a:pt x="2184" y="138"/>
                  </a:cubicBezTo>
                  <a:cubicBezTo>
                    <a:pt x="2346" y="60"/>
                    <a:pt x="2500" y="95"/>
                    <a:pt x="2640" y="144"/>
                  </a:cubicBezTo>
                  <a:cubicBezTo>
                    <a:pt x="2780" y="193"/>
                    <a:pt x="2872" y="424"/>
                    <a:pt x="3024" y="432"/>
                  </a:cubicBezTo>
                  <a:cubicBezTo>
                    <a:pt x="3176" y="440"/>
                    <a:pt x="3464" y="264"/>
                    <a:pt x="3552" y="192"/>
                  </a:cubicBezTo>
                  <a:cubicBezTo>
                    <a:pt x="3640" y="120"/>
                    <a:pt x="3552" y="40"/>
                    <a:pt x="355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4"/>
            <p:cNvSpPr/>
            <p:nvPr/>
          </p:nvSpPr>
          <p:spPr>
            <a:xfrm>
              <a:off x="0" y="-12600"/>
              <a:ext cx="3149280" cy="1949040"/>
            </a:xfrm>
            <a:custGeom>
              <a:rect b="b" l="l" r="r" t="t"/>
              <a:pathLst>
                <a:path extrusionOk="0" h="1240" w="1996">
                  <a:moveTo>
                    <a:pt x="0" y="960"/>
                  </a:moveTo>
                  <a:cubicBezTo>
                    <a:pt x="56" y="1000"/>
                    <a:pt x="240" y="1160"/>
                    <a:pt x="336" y="1200"/>
                  </a:cubicBezTo>
                  <a:cubicBezTo>
                    <a:pt x="432" y="1240"/>
                    <a:pt x="516" y="1238"/>
                    <a:pt x="576" y="1200"/>
                  </a:cubicBezTo>
                  <a:cubicBezTo>
                    <a:pt x="636" y="1162"/>
                    <a:pt x="686" y="1095"/>
                    <a:pt x="696" y="972"/>
                  </a:cubicBezTo>
                  <a:cubicBezTo>
                    <a:pt x="706" y="849"/>
                    <a:pt x="616" y="578"/>
                    <a:pt x="636" y="462"/>
                  </a:cubicBezTo>
                  <a:cubicBezTo>
                    <a:pt x="656" y="346"/>
                    <a:pt x="690" y="281"/>
                    <a:pt x="816" y="276"/>
                  </a:cubicBezTo>
                  <a:cubicBezTo>
                    <a:pt x="942" y="271"/>
                    <a:pt x="1238" y="413"/>
                    <a:pt x="1392" y="432"/>
                  </a:cubicBezTo>
                  <a:cubicBezTo>
                    <a:pt x="1546" y="451"/>
                    <a:pt x="1643" y="404"/>
                    <a:pt x="1740" y="390"/>
                  </a:cubicBezTo>
                  <a:cubicBezTo>
                    <a:pt x="1837" y="376"/>
                    <a:pt x="1952" y="413"/>
                    <a:pt x="1974" y="348"/>
                  </a:cubicBezTo>
                  <a:cubicBezTo>
                    <a:pt x="1996" y="283"/>
                    <a:pt x="1986" y="84"/>
                    <a:pt x="187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0" y="-12600"/>
              <a:ext cx="2495160" cy="1580760"/>
            </a:xfrm>
            <a:custGeom>
              <a:rect b="b" l="l" r="r" t="t"/>
              <a:pathLst>
                <a:path extrusionOk="0" h="1008" w="1584">
                  <a:moveTo>
                    <a:pt x="0" y="576"/>
                  </a:moveTo>
                  <a:cubicBezTo>
                    <a:pt x="56" y="640"/>
                    <a:pt x="256" y="912"/>
                    <a:pt x="336" y="960"/>
                  </a:cubicBezTo>
                  <a:cubicBezTo>
                    <a:pt x="416" y="1008"/>
                    <a:pt x="483" y="955"/>
                    <a:pt x="480" y="864"/>
                  </a:cubicBezTo>
                  <a:cubicBezTo>
                    <a:pt x="477" y="773"/>
                    <a:pt x="384" y="618"/>
                    <a:pt x="318" y="414"/>
                  </a:cubicBezTo>
                  <a:cubicBezTo>
                    <a:pt x="156" y="12"/>
                    <a:pt x="528" y="6"/>
                    <a:pt x="780" y="36"/>
                  </a:cubicBezTo>
                  <a:cubicBezTo>
                    <a:pt x="1002" y="66"/>
                    <a:pt x="1306" y="198"/>
                    <a:pt x="1440" y="192"/>
                  </a:cubicBezTo>
                  <a:cubicBezTo>
                    <a:pt x="1574" y="186"/>
                    <a:pt x="1554" y="40"/>
                    <a:pt x="1584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1359000" y="228600"/>
              <a:ext cx="5936760" cy="2863440"/>
            </a:xfrm>
            <a:custGeom>
              <a:rect b="b" l="l" r="r" t="t"/>
              <a:pathLst>
                <a:path extrusionOk="0" h="1816" w="3752">
                  <a:moveTo>
                    <a:pt x="248" y="1000"/>
                  </a:moveTo>
                  <a:cubicBezTo>
                    <a:pt x="280" y="888"/>
                    <a:pt x="200" y="816"/>
                    <a:pt x="200" y="760"/>
                  </a:cubicBezTo>
                  <a:cubicBezTo>
                    <a:pt x="200" y="704"/>
                    <a:pt x="184" y="688"/>
                    <a:pt x="248" y="664"/>
                  </a:cubicBezTo>
                  <a:cubicBezTo>
                    <a:pt x="312" y="640"/>
                    <a:pt x="408" y="616"/>
                    <a:pt x="584" y="616"/>
                  </a:cubicBezTo>
                  <a:cubicBezTo>
                    <a:pt x="760" y="616"/>
                    <a:pt x="1128" y="696"/>
                    <a:pt x="1304" y="664"/>
                  </a:cubicBezTo>
                  <a:cubicBezTo>
                    <a:pt x="1480" y="632"/>
                    <a:pt x="1528" y="456"/>
                    <a:pt x="1640" y="424"/>
                  </a:cubicBezTo>
                  <a:cubicBezTo>
                    <a:pt x="1752" y="392"/>
                    <a:pt x="1816" y="472"/>
                    <a:pt x="1976" y="472"/>
                  </a:cubicBezTo>
                  <a:cubicBezTo>
                    <a:pt x="2136" y="472"/>
                    <a:pt x="2408" y="488"/>
                    <a:pt x="2600" y="424"/>
                  </a:cubicBezTo>
                  <a:cubicBezTo>
                    <a:pt x="2792" y="360"/>
                    <a:pt x="2968" y="152"/>
                    <a:pt x="3128" y="88"/>
                  </a:cubicBezTo>
                  <a:cubicBezTo>
                    <a:pt x="3288" y="24"/>
                    <a:pt x="3472" y="0"/>
                    <a:pt x="3560" y="40"/>
                  </a:cubicBezTo>
                  <a:cubicBezTo>
                    <a:pt x="3648" y="80"/>
                    <a:pt x="3752" y="208"/>
                    <a:pt x="3656" y="328"/>
                  </a:cubicBezTo>
                  <a:cubicBezTo>
                    <a:pt x="3560" y="448"/>
                    <a:pt x="3184" y="656"/>
                    <a:pt x="2984" y="760"/>
                  </a:cubicBezTo>
                  <a:cubicBezTo>
                    <a:pt x="2784" y="864"/>
                    <a:pt x="2624" y="840"/>
                    <a:pt x="2456" y="952"/>
                  </a:cubicBezTo>
                  <a:cubicBezTo>
                    <a:pt x="2288" y="1064"/>
                    <a:pt x="2152" y="1296"/>
                    <a:pt x="1976" y="1432"/>
                  </a:cubicBezTo>
                  <a:cubicBezTo>
                    <a:pt x="1800" y="1568"/>
                    <a:pt x="1568" y="1720"/>
                    <a:pt x="1400" y="1768"/>
                  </a:cubicBezTo>
                  <a:cubicBezTo>
                    <a:pt x="1232" y="1816"/>
                    <a:pt x="1152" y="1720"/>
                    <a:pt x="968" y="1720"/>
                  </a:cubicBezTo>
                  <a:cubicBezTo>
                    <a:pt x="784" y="1720"/>
                    <a:pt x="456" y="1816"/>
                    <a:pt x="296" y="1768"/>
                  </a:cubicBezTo>
                  <a:cubicBezTo>
                    <a:pt x="136" y="1720"/>
                    <a:pt x="16" y="1560"/>
                    <a:pt x="8" y="1432"/>
                  </a:cubicBezTo>
                  <a:cubicBezTo>
                    <a:pt x="0" y="1304"/>
                    <a:pt x="216" y="1112"/>
                    <a:pt x="248" y="100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1542960" y="1092240"/>
              <a:ext cx="4076280" cy="1790280"/>
            </a:xfrm>
            <a:custGeom>
              <a:rect b="b" l="l" r="r" t="t"/>
              <a:pathLst>
                <a:path extrusionOk="0" h="1140" w="2580">
                  <a:moveTo>
                    <a:pt x="36" y="792"/>
                  </a:moveTo>
                  <a:cubicBezTo>
                    <a:pt x="66" y="666"/>
                    <a:pt x="180" y="544"/>
                    <a:pt x="228" y="456"/>
                  </a:cubicBezTo>
                  <a:cubicBezTo>
                    <a:pt x="276" y="368"/>
                    <a:pt x="260" y="304"/>
                    <a:pt x="324" y="264"/>
                  </a:cubicBezTo>
                  <a:cubicBezTo>
                    <a:pt x="388" y="224"/>
                    <a:pt x="484" y="208"/>
                    <a:pt x="612" y="216"/>
                  </a:cubicBezTo>
                  <a:cubicBezTo>
                    <a:pt x="740" y="224"/>
                    <a:pt x="828" y="330"/>
                    <a:pt x="1092" y="312"/>
                  </a:cubicBezTo>
                  <a:cubicBezTo>
                    <a:pt x="1422" y="270"/>
                    <a:pt x="1416" y="0"/>
                    <a:pt x="1536" y="60"/>
                  </a:cubicBezTo>
                  <a:cubicBezTo>
                    <a:pt x="1782" y="204"/>
                    <a:pt x="2256" y="82"/>
                    <a:pt x="2388" y="120"/>
                  </a:cubicBezTo>
                  <a:cubicBezTo>
                    <a:pt x="2520" y="158"/>
                    <a:pt x="2580" y="198"/>
                    <a:pt x="2328" y="288"/>
                  </a:cubicBezTo>
                  <a:cubicBezTo>
                    <a:pt x="2094" y="378"/>
                    <a:pt x="2178" y="488"/>
                    <a:pt x="2028" y="612"/>
                  </a:cubicBezTo>
                  <a:cubicBezTo>
                    <a:pt x="1878" y="736"/>
                    <a:pt x="1576" y="954"/>
                    <a:pt x="1428" y="1032"/>
                  </a:cubicBezTo>
                  <a:cubicBezTo>
                    <a:pt x="1292" y="1112"/>
                    <a:pt x="1218" y="1140"/>
                    <a:pt x="1140" y="1080"/>
                  </a:cubicBezTo>
                  <a:cubicBezTo>
                    <a:pt x="918" y="960"/>
                    <a:pt x="508" y="1080"/>
                    <a:pt x="324" y="1032"/>
                  </a:cubicBezTo>
                  <a:cubicBezTo>
                    <a:pt x="140" y="984"/>
                    <a:pt x="0" y="918"/>
                    <a:pt x="36" y="792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1857240" y="1444680"/>
              <a:ext cx="2771280" cy="1085400"/>
            </a:xfrm>
            <a:custGeom>
              <a:rect b="b" l="l" r="r" t="t"/>
              <a:pathLst>
                <a:path extrusionOk="0" h="696" w="1758">
                  <a:moveTo>
                    <a:pt x="60" y="594"/>
                  </a:moveTo>
                  <a:cubicBezTo>
                    <a:pt x="0" y="462"/>
                    <a:pt x="48" y="306"/>
                    <a:pt x="126" y="234"/>
                  </a:cubicBezTo>
                  <a:cubicBezTo>
                    <a:pt x="390" y="30"/>
                    <a:pt x="654" y="378"/>
                    <a:pt x="1182" y="234"/>
                  </a:cubicBezTo>
                  <a:cubicBezTo>
                    <a:pt x="1414" y="210"/>
                    <a:pt x="1284" y="132"/>
                    <a:pt x="1518" y="90"/>
                  </a:cubicBezTo>
                  <a:cubicBezTo>
                    <a:pt x="1680" y="0"/>
                    <a:pt x="1758" y="66"/>
                    <a:pt x="1710" y="138"/>
                  </a:cubicBezTo>
                  <a:cubicBezTo>
                    <a:pt x="1662" y="210"/>
                    <a:pt x="1290" y="372"/>
                    <a:pt x="1230" y="522"/>
                  </a:cubicBezTo>
                  <a:cubicBezTo>
                    <a:pt x="1134" y="696"/>
                    <a:pt x="945" y="654"/>
                    <a:pt x="750" y="666"/>
                  </a:cubicBezTo>
                  <a:cubicBezTo>
                    <a:pt x="555" y="678"/>
                    <a:pt x="164" y="666"/>
                    <a:pt x="60" y="594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4"/>
            <p:cNvSpPr/>
            <p:nvPr/>
          </p:nvSpPr>
          <p:spPr>
            <a:xfrm rot="-300000">
              <a:off x="2055240" y="1978920"/>
              <a:ext cx="1453680" cy="285480"/>
            </a:xfrm>
            <a:custGeom>
              <a:rect b="b" l="l" r="r" t="t"/>
              <a:pathLst>
                <a:path extrusionOk="0" h="192" w="928">
                  <a:moveTo>
                    <a:pt x="104" y="96"/>
                  </a:moveTo>
                  <a:cubicBezTo>
                    <a:pt x="0" y="64"/>
                    <a:pt x="48" y="0"/>
                    <a:pt x="152" y="0"/>
                  </a:cubicBezTo>
                  <a:cubicBezTo>
                    <a:pt x="256" y="0"/>
                    <a:pt x="600" y="80"/>
                    <a:pt x="728" y="96"/>
                  </a:cubicBezTo>
                  <a:cubicBezTo>
                    <a:pt x="856" y="112"/>
                    <a:pt x="912" y="80"/>
                    <a:pt x="920" y="96"/>
                  </a:cubicBezTo>
                  <a:cubicBezTo>
                    <a:pt x="928" y="112"/>
                    <a:pt x="912" y="192"/>
                    <a:pt x="776" y="192"/>
                  </a:cubicBezTo>
                  <a:cubicBezTo>
                    <a:pt x="640" y="192"/>
                    <a:pt x="208" y="128"/>
                    <a:pt x="104" y="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0" y="2514600"/>
              <a:ext cx="9115200" cy="3600000"/>
            </a:xfrm>
            <a:custGeom>
              <a:rect b="b" l="l" r="r" t="t"/>
              <a:pathLst>
                <a:path extrusionOk="0" h="2280" w="5754">
                  <a:moveTo>
                    <a:pt x="0" y="40"/>
                  </a:moveTo>
                  <a:cubicBezTo>
                    <a:pt x="56" y="40"/>
                    <a:pt x="216" y="0"/>
                    <a:pt x="336" y="40"/>
                  </a:cubicBezTo>
                  <a:cubicBezTo>
                    <a:pt x="456" y="80"/>
                    <a:pt x="624" y="168"/>
                    <a:pt x="720" y="280"/>
                  </a:cubicBezTo>
                  <a:cubicBezTo>
                    <a:pt x="816" y="392"/>
                    <a:pt x="888" y="552"/>
                    <a:pt x="912" y="712"/>
                  </a:cubicBezTo>
                  <a:cubicBezTo>
                    <a:pt x="936" y="872"/>
                    <a:pt x="856" y="1064"/>
                    <a:pt x="864" y="1240"/>
                  </a:cubicBezTo>
                  <a:cubicBezTo>
                    <a:pt x="872" y="1416"/>
                    <a:pt x="864" y="1616"/>
                    <a:pt x="960" y="1768"/>
                  </a:cubicBezTo>
                  <a:cubicBezTo>
                    <a:pt x="1056" y="1920"/>
                    <a:pt x="1240" y="2072"/>
                    <a:pt x="1440" y="2152"/>
                  </a:cubicBezTo>
                  <a:cubicBezTo>
                    <a:pt x="1640" y="2232"/>
                    <a:pt x="1952" y="2280"/>
                    <a:pt x="2160" y="2248"/>
                  </a:cubicBezTo>
                  <a:cubicBezTo>
                    <a:pt x="2368" y="2216"/>
                    <a:pt x="2597" y="2256"/>
                    <a:pt x="2688" y="1960"/>
                  </a:cubicBezTo>
                  <a:cubicBezTo>
                    <a:pt x="2779" y="1664"/>
                    <a:pt x="2578" y="728"/>
                    <a:pt x="2706" y="472"/>
                  </a:cubicBezTo>
                  <a:cubicBezTo>
                    <a:pt x="2834" y="216"/>
                    <a:pt x="3171" y="384"/>
                    <a:pt x="3456" y="424"/>
                  </a:cubicBezTo>
                  <a:cubicBezTo>
                    <a:pt x="3741" y="464"/>
                    <a:pt x="4256" y="544"/>
                    <a:pt x="4416" y="712"/>
                  </a:cubicBezTo>
                  <a:cubicBezTo>
                    <a:pt x="4576" y="880"/>
                    <a:pt x="4364" y="1247"/>
                    <a:pt x="4416" y="1432"/>
                  </a:cubicBezTo>
                  <a:cubicBezTo>
                    <a:pt x="4468" y="1617"/>
                    <a:pt x="4577" y="1693"/>
                    <a:pt x="4728" y="1822"/>
                  </a:cubicBezTo>
                  <a:cubicBezTo>
                    <a:pt x="4879" y="1951"/>
                    <a:pt x="5151" y="2258"/>
                    <a:pt x="5322" y="2206"/>
                  </a:cubicBezTo>
                  <a:cubicBezTo>
                    <a:pt x="5493" y="2154"/>
                    <a:pt x="5664" y="1655"/>
                    <a:pt x="5754" y="151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676520" y="3187800"/>
              <a:ext cx="2355480" cy="2304720"/>
            </a:xfrm>
            <a:custGeom>
              <a:rect b="b" l="l" r="r" t="t"/>
              <a:pathLst>
                <a:path extrusionOk="0" h="1464" w="1496">
                  <a:moveTo>
                    <a:pt x="408" y="16"/>
                  </a:moveTo>
                  <a:cubicBezTo>
                    <a:pt x="200" y="32"/>
                    <a:pt x="128" y="144"/>
                    <a:pt x="72" y="304"/>
                  </a:cubicBezTo>
                  <a:cubicBezTo>
                    <a:pt x="16" y="464"/>
                    <a:pt x="0" y="800"/>
                    <a:pt x="72" y="976"/>
                  </a:cubicBezTo>
                  <a:cubicBezTo>
                    <a:pt x="144" y="1152"/>
                    <a:pt x="328" y="1288"/>
                    <a:pt x="504" y="1360"/>
                  </a:cubicBezTo>
                  <a:cubicBezTo>
                    <a:pt x="680" y="1432"/>
                    <a:pt x="968" y="1464"/>
                    <a:pt x="1128" y="1408"/>
                  </a:cubicBezTo>
                  <a:cubicBezTo>
                    <a:pt x="1288" y="1352"/>
                    <a:pt x="1432" y="1224"/>
                    <a:pt x="1464" y="1024"/>
                  </a:cubicBezTo>
                  <a:cubicBezTo>
                    <a:pt x="1496" y="824"/>
                    <a:pt x="1496" y="376"/>
                    <a:pt x="1320" y="208"/>
                  </a:cubicBezTo>
                  <a:cubicBezTo>
                    <a:pt x="1144" y="40"/>
                    <a:pt x="616" y="0"/>
                    <a:pt x="408" y="1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4"/>
            <p:cNvSpPr/>
            <p:nvPr/>
          </p:nvSpPr>
          <p:spPr>
            <a:xfrm rot="1140000">
              <a:off x="2068560" y="3408120"/>
              <a:ext cx="1767960" cy="1139400"/>
            </a:xfrm>
            <a:custGeom>
              <a:rect b="b" l="l" r="r" t="t"/>
              <a:pathLst>
                <a:path extrusionOk="0" h="730" w="1126">
                  <a:moveTo>
                    <a:pt x="940" y="196"/>
                  </a:moveTo>
                  <a:cubicBezTo>
                    <a:pt x="700" y="100"/>
                    <a:pt x="701" y="40"/>
                    <a:pt x="576" y="20"/>
                  </a:cubicBezTo>
                  <a:cubicBezTo>
                    <a:pt x="451" y="0"/>
                    <a:pt x="284" y="17"/>
                    <a:pt x="192" y="76"/>
                  </a:cubicBezTo>
                  <a:cubicBezTo>
                    <a:pt x="100" y="135"/>
                    <a:pt x="56" y="132"/>
                    <a:pt x="24" y="372"/>
                  </a:cubicBezTo>
                  <a:cubicBezTo>
                    <a:pt x="0" y="730"/>
                    <a:pt x="350" y="637"/>
                    <a:pt x="520" y="670"/>
                  </a:cubicBezTo>
                  <a:cubicBezTo>
                    <a:pt x="690" y="703"/>
                    <a:pt x="978" y="647"/>
                    <a:pt x="1048" y="568"/>
                  </a:cubicBezTo>
                  <a:cubicBezTo>
                    <a:pt x="1118" y="489"/>
                    <a:pt x="1126" y="280"/>
                    <a:pt x="940" y="1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4940280" y="-12600"/>
              <a:ext cx="4184280" cy="5368680"/>
            </a:xfrm>
            <a:custGeom>
              <a:rect b="b" l="l" r="r" t="t"/>
              <a:pathLst>
                <a:path extrusionOk="0" h="3394" w="2648">
                  <a:moveTo>
                    <a:pt x="1496" y="0"/>
                  </a:moveTo>
                  <a:cubicBezTo>
                    <a:pt x="1520" y="64"/>
                    <a:pt x="1656" y="240"/>
                    <a:pt x="1640" y="384"/>
                  </a:cubicBezTo>
                  <a:cubicBezTo>
                    <a:pt x="1624" y="528"/>
                    <a:pt x="1584" y="728"/>
                    <a:pt x="1400" y="864"/>
                  </a:cubicBezTo>
                  <a:cubicBezTo>
                    <a:pt x="1216" y="1000"/>
                    <a:pt x="760" y="1080"/>
                    <a:pt x="536" y="1200"/>
                  </a:cubicBezTo>
                  <a:cubicBezTo>
                    <a:pt x="312" y="1320"/>
                    <a:pt x="112" y="1472"/>
                    <a:pt x="56" y="1584"/>
                  </a:cubicBezTo>
                  <a:cubicBezTo>
                    <a:pt x="0" y="1696"/>
                    <a:pt x="32" y="1800"/>
                    <a:pt x="200" y="1872"/>
                  </a:cubicBezTo>
                  <a:cubicBezTo>
                    <a:pt x="368" y="1944"/>
                    <a:pt x="832" y="1944"/>
                    <a:pt x="1064" y="2016"/>
                  </a:cubicBezTo>
                  <a:cubicBezTo>
                    <a:pt x="1296" y="2088"/>
                    <a:pt x="1509" y="2150"/>
                    <a:pt x="1592" y="2304"/>
                  </a:cubicBezTo>
                  <a:cubicBezTo>
                    <a:pt x="1675" y="2458"/>
                    <a:pt x="1474" y="2760"/>
                    <a:pt x="1562" y="2940"/>
                  </a:cubicBezTo>
                  <a:cubicBezTo>
                    <a:pt x="1650" y="3120"/>
                    <a:pt x="1939" y="3394"/>
                    <a:pt x="2120" y="3384"/>
                  </a:cubicBezTo>
                  <a:cubicBezTo>
                    <a:pt x="2301" y="3374"/>
                    <a:pt x="2538" y="2985"/>
                    <a:pt x="2648" y="288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5562720" y="-12600"/>
              <a:ext cx="3561840" cy="4997160"/>
            </a:xfrm>
            <a:custGeom>
              <a:rect b="b" l="l" r="r" t="t"/>
              <a:pathLst>
                <a:path extrusionOk="0" h="3160" w="2256">
                  <a:moveTo>
                    <a:pt x="1488" y="0"/>
                  </a:moveTo>
                  <a:cubicBezTo>
                    <a:pt x="1488" y="88"/>
                    <a:pt x="1552" y="360"/>
                    <a:pt x="1488" y="528"/>
                  </a:cubicBezTo>
                  <a:cubicBezTo>
                    <a:pt x="1424" y="696"/>
                    <a:pt x="1328" y="848"/>
                    <a:pt x="1104" y="1008"/>
                  </a:cubicBezTo>
                  <a:cubicBezTo>
                    <a:pt x="880" y="1168"/>
                    <a:pt x="288" y="1360"/>
                    <a:pt x="144" y="1488"/>
                  </a:cubicBezTo>
                  <a:cubicBezTo>
                    <a:pt x="0" y="1616"/>
                    <a:pt x="88" y="1712"/>
                    <a:pt x="240" y="1776"/>
                  </a:cubicBezTo>
                  <a:cubicBezTo>
                    <a:pt x="392" y="1840"/>
                    <a:pt x="840" y="1824"/>
                    <a:pt x="1056" y="1872"/>
                  </a:cubicBezTo>
                  <a:cubicBezTo>
                    <a:pt x="1272" y="1920"/>
                    <a:pt x="1456" y="1968"/>
                    <a:pt x="1536" y="2064"/>
                  </a:cubicBezTo>
                  <a:cubicBezTo>
                    <a:pt x="1616" y="2160"/>
                    <a:pt x="1568" y="2328"/>
                    <a:pt x="1536" y="2448"/>
                  </a:cubicBezTo>
                  <a:cubicBezTo>
                    <a:pt x="1504" y="2568"/>
                    <a:pt x="1328" y="2672"/>
                    <a:pt x="1344" y="2784"/>
                  </a:cubicBezTo>
                  <a:cubicBezTo>
                    <a:pt x="1360" y="2896"/>
                    <a:pt x="1528" y="3080"/>
                    <a:pt x="1632" y="3120"/>
                  </a:cubicBezTo>
                  <a:cubicBezTo>
                    <a:pt x="1736" y="3160"/>
                    <a:pt x="1872" y="3128"/>
                    <a:pt x="1968" y="3024"/>
                  </a:cubicBezTo>
                  <a:cubicBezTo>
                    <a:pt x="2064" y="2920"/>
                    <a:pt x="2184" y="2672"/>
                    <a:pt x="2208" y="2496"/>
                  </a:cubicBezTo>
                  <a:cubicBezTo>
                    <a:pt x="2232" y="2320"/>
                    <a:pt x="2184" y="2120"/>
                    <a:pt x="2112" y="1968"/>
                  </a:cubicBezTo>
                  <a:cubicBezTo>
                    <a:pt x="2040" y="1816"/>
                    <a:pt x="1824" y="1720"/>
                    <a:pt x="1776" y="1584"/>
                  </a:cubicBezTo>
                  <a:cubicBezTo>
                    <a:pt x="1728" y="1448"/>
                    <a:pt x="1744" y="1304"/>
                    <a:pt x="1824" y="1152"/>
                  </a:cubicBezTo>
                  <a:cubicBezTo>
                    <a:pt x="1904" y="1000"/>
                    <a:pt x="2166" y="772"/>
                    <a:pt x="2256" y="67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6362640" y="1714680"/>
              <a:ext cx="1644120" cy="1085400"/>
            </a:xfrm>
            <a:custGeom>
              <a:rect b="b" l="l" r="r" t="t"/>
              <a:pathLst>
                <a:path extrusionOk="0" h="696" w="1048">
                  <a:moveTo>
                    <a:pt x="984" y="256"/>
                  </a:moveTo>
                  <a:cubicBezTo>
                    <a:pt x="960" y="152"/>
                    <a:pt x="992" y="32"/>
                    <a:pt x="840" y="16"/>
                  </a:cubicBezTo>
                  <a:cubicBezTo>
                    <a:pt x="736" y="0"/>
                    <a:pt x="624" y="104"/>
                    <a:pt x="552" y="160"/>
                  </a:cubicBezTo>
                  <a:cubicBezTo>
                    <a:pt x="465" y="208"/>
                    <a:pt x="480" y="240"/>
                    <a:pt x="320" y="304"/>
                  </a:cubicBezTo>
                  <a:cubicBezTo>
                    <a:pt x="168" y="368"/>
                    <a:pt x="0" y="512"/>
                    <a:pt x="600" y="592"/>
                  </a:cubicBezTo>
                  <a:cubicBezTo>
                    <a:pt x="696" y="640"/>
                    <a:pt x="920" y="696"/>
                    <a:pt x="984" y="640"/>
                  </a:cubicBezTo>
                  <a:cubicBezTo>
                    <a:pt x="1048" y="584"/>
                    <a:pt x="984" y="336"/>
                    <a:pt x="984" y="25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8123400" y="-12600"/>
              <a:ext cx="848880" cy="1085400"/>
            </a:xfrm>
            <a:custGeom>
              <a:rect b="b" l="l" r="r" t="t"/>
              <a:pathLst>
                <a:path extrusionOk="0" h="696" w="547">
                  <a:moveTo>
                    <a:pt x="19" y="0"/>
                  </a:moveTo>
                  <a:cubicBezTo>
                    <a:pt x="19" y="88"/>
                    <a:pt x="0" y="415"/>
                    <a:pt x="19" y="528"/>
                  </a:cubicBezTo>
                  <a:cubicBezTo>
                    <a:pt x="38" y="641"/>
                    <a:pt x="75" y="664"/>
                    <a:pt x="131" y="680"/>
                  </a:cubicBezTo>
                  <a:cubicBezTo>
                    <a:pt x="187" y="696"/>
                    <a:pt x="294" y="673"/>
                    <a:pt x="355" y="624"/>
                  </a:cubicBezTo>
                  <a:cubicBezTo>
                    <a:pt x="416" y="575"/>
                    <a:pt x="467" y="488"/>
                    <a:pt x="499" y="384"/>
                  </a:cubicBezTo>
                  <a:cubicBezTo>
                    <a:pt x="531" y="280"/>
                    <a:pt x="537" y="80"/>
                    <a:pt x="547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0" y="3213000"/>
              <a:ext cx="3130200" cy="3625560"/>
            </a:xfrm>
            <a:custGeom>
              <a:rect b="b" l="l" r="r" t="t"/>
              <a:pathLst>
                <a:path extrusionOk="0" h="2296" w="1984">
                  <a:moveTo>
                    <a:pt x="0" y="32"/>
                  </a:moveTo>
                  <a:cubicBezTo>
                    <a:pt x="56" y="32"/>
                    <a:pt x="237" y="0"/>
                    <a:pt x="336" y="32"/>
                  </a:cubicBezTo>
                  <a:cubicBezTo>
                    <a:pt x="435" y="64"/>
                    <a:pt x="532" y="119"/>
                    <a:pt x="592" y="224"/>
                  </a:cubicBezTo>
                  <a:cubicBezTo>
                    <a:pt x="652" y="329"/>
                    <a:pt x="684" y="497"/>
                    <a:pt x="696" y="664"/>
                  </a:cubicBezTo>
                  <a:cubicBezTo>
                    <a:pt x="708" y="831"/>
                    <a:pt x="644" y="1037"/>
                    <a:pt x="664" y="1224"/>
                  </a:cubicBezTo>
                  <a:cubicBezTo>
                    <a:pt x="684" y="1411"/>
                    <a:pt x="739" y="1633"/>
                    <a:pt x="816" y="1784"/>
                  </a:cubicBezTo>
                  <a:cubicBezTo>
                    <a:pt x="893" y="1935"/>
                    <a:pt x="933" y="2043"/>
                    <a:pt x="1128" y="2128"/>
                  </a:cubicBezTo>
                  <a:cubicBezTo>
                    <a:pt x="1323" y="2213"/>
                    <a:pt x="1806" y="2261"/>
                    <a:pt x="1984" y="2296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0" y="3809880"/>
              <a:ext cx="1275840" cy="3015720"/>
            </a:xfrm>
            <a:custGeom>
              <a:rect b="b" l="l" r="r" t="t"/>
              <a:pathLst>
                <a:path extrusionOk="0" h="1912" w="816">
                  <a:moveTo>
                    <a:pt x="0" y="280"/>
                  </a:moveTo>
                  <a:cubicBezTo>
                    <a:pt x="144" y="0"/>
                    <a:pt x="323" y="177"/>
                    <a:pt x="384" y="280"/>
                  </a:cubicBezTo>
                  <a:cubicBezTo>
                    <a:pt x="488" y="440"/>
                    <a:pt x="344" y="688"/>
                    <a:pt x="368" y="896"/>
                  </a:cubicBezTo>
                  <a:cubicBezTo>
                    <a:pt x="392" y="1104"/>
                    <a:pt x="453" y="1359"/>
                    <a:pt x="528" y="1528"/>
                  </a:cubicBezTo>
                  <a:cubicBezTo>
                    <a:pt x="603" y="1697"/>
                    <a:pt x="756" y="1832"/>
                    <a:pt x="816" y="191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4267080" y="5124600"/>
              <a:ext cx="4870080" cy="1701360"/>
            </a:xfrm>
            <a:custGeom>
              <a:rect b="b" l="l" r="r" t="t"/>
              <a:pathLst>
                <a:path extrusionOk="0" h="1084" w="3080">
                  <a:moveTo>
                    <a:pt x="0" y="1084"/>
                  </a:moveTo>
                  <a:cubicBezTo>
                    <a:pt x="71" y="1059"/>
                    <a:pt x="317" y="1064"/>
                    <a:pt x="424" y="932"/>
                  </a:cubicBezTo>
                  <a:cubicBezTo>
                    <a:pt x="531" y="800"/>
                    <a:pt x="539" y="444"/>
                    <a:pt x="640" y="292"/>
                  </a:cubicBezTo>
                  <a:cubicBezTo>
                    <a:pt x="741" y="140"/>
                    <a:pt x="883" y="40"/>
                    <a:pt x="1032" y="20"/>
                  </a:cubicBezTo>
                  <a:cubicBezTo>
                    <a:pt x="1181" y="0"/>
                    <a:pt x="1364" y="75"/>
                    <a:pt x="1536" y="172"/>
                  </a:cubicBezTo>
                  <a:cubicBezTo>
                    <a:pt x="1708" y="269"/>
                    <a:pt x="1920" y="476"/>
                    <a:pt x="2064" y="604"/>
                  </a:cubicBezTo>
                  <a:cubicBezTo>
                    <a:pt x="2208" y="732"/>
                    <a:pt x="2231" y="860"/>
                    <a:pt x="2400" y="940"/>
                  </a:cubicBezTo>
                  <a:cubicBezTo>
                    <a:pt x="2569" y="1020"/>
                    <a:pt x="2939" y="1054"/>
                    <a:pt x="3080" y="1084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9" name="Google Shape;109;p14"/>
            <p:cNvPicPr preferRelativeResize="0"/>
            <p:nvPr/>
          </p:nvPicPr>
          <p:blipFill rotWithShape="1">
            <a:blip r:embed="rId1">
              <a:alphaModFix/>
            </a:blip>
            <a:srcRect b="4258" l="31927" r="0" t="5317"/>
            <a:stretch/>
          </p:blipFill>
          <p:spPr>
            <a:xfrm>
              <a:off x="0" y="0"/>
              <a:ext cx="496440" cy="683856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6553080" y="6365880"/>
            <a:ext cx="1885680" cy="43776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4"/>
          <p:cNvSpPr txBox="1"/>
          <p:nvPr>
            <p:ph idx="10" type="dt"/>
          </p:nvPr>
        </p:nvSpPr>
        <p:spPr>
          <a:xfrm>
            <a:off x="685800" y="6365880"/>
            <a:ext cx="1885680" cy="43776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2" name="Google Shape;112;p1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3" name="Google Shape;113;p14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juvasquez@uahurtado.cl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juvasquez@uahurtado.c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8"/>
          <p:cNvSpPr/>
          <p:nvPr/>
        </p:nvSpPr>
        <p:spPr>
          <a:xfrm>
            <a:off x="1959120" y="368280"/>
            <a:ext cx="5186160" cy="8802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Universidad Alberto Hurtado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Facultad de Ciencias Sociales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Departamento de Política y Gobierno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174" name="Google Shape;174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5" name="Google Shape;175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6" name="Google Shape;176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p28"/>
          <p:cNvSpPr/>
          <p:nvPr/>
        </p:nvSpPr>
        <p:spPr>
          <a:xfrm>
            <a:off x="2340000" y="6021360"/>
            <a:ext cx="256680" cy="460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2400" u="none" cap="none" strike="noStrike">
                <a:solidFill>
                  <a:srgbClr val="EAEAE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8"/>
          <p:cNvSpPr/>
          <p:nvPr/>
        </p:nvSpPr>
        <p:spPr>
          <a:xfrm>
            <a:off x="1150920" y="1953000"/>
            <a:ext cx="7416720" cy="1244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Introducción a las Relaciones Internacionales</a:t>
            </a:r>
            <a:endParaRPr i="0" sz="3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180" name="Google Shape;180;p28"/>
          <p:cNvSpPr/>
          <p:nvPr/>
        </p:nvSpPr>
        <p:spPr>
          <a:xfrm>
            <a:off x="2644920" y="6405480"/>
            <a:ext cx="4382640" cy="3427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Santiago de Chile, Abril de 202</a:t>
            </a:r>
            <a:r>
              <a:rPr lang="es-CL" sz="1600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5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181" name="Google Shape;181;p28"/>
          <p:cNvSpPr/>
          <p:nvPr/>
        </p:nvSpPr>
        <p:spPr>
          <a:xfrm>
            <a:off x="4082760" y="3358440"/>
            <a:ext cx="4900320" cy="668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8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Ciencia Política y Relaciones Internacionales</a:t>
            </a:r>
            <a:endParaRPr i="0" sz="18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182" name="Google Shape;182;p28"/>
          <p:cNvSpPr/>
          <p:nvPr/>
        </p:nvSpPr>
        <p:spPr>
          <a:xfrm>
            <a:off x="2566450" y="4950724"/>
            <a:ext cx="4460022" cy="1378566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Juan Pablo Vásquez Bustamante</a:t>
            </a:r>
            <a:endParaRPr i="0" sz="1600" u="none" cap="none" strike="noStrike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cap="none" strike="noStrike">
                <a:solidFill>
                  <a:srgbClr val="FFFFFF"/>
                </a:solidFill>
                <a:uFill>
                  <a:noFill/>
                </a:uFill>
                <a:latin typeface="Special Elite"/>
                <a:ea typeface="Special Elite"/>
                <a:cs typeface="Special Elite"/>
                <a:sym typeface="Special Elite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juvasquez@uahurtado.cl</a:t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s-CL" sz="1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Claudia Cabezas</a:t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s-CL" sz="1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Florencia Ojeda</a:t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s-CL" sz="1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René Merino</a:t>
            </a:r>
            <a:endParaRPr sz="1600">
              <a:solidFill>
                <a:srgbClr val="000000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7"/>
          <p:cNvSpPr/>
          <p:nvPr/>
        </p:nvSpPr>
        <p:spPr>
          <a:xfrm>
            <a:off x="2149475" y="17142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46" name="Google Shape;346;p37"/>
          <p:cNvSpPr txBox="1"/>
          <p:nvPr/>
        </p:nvSpPr>
        <p:spPr>
          <a:xfrm>
            <a:off x="3146075" y="4089975"/>
            <a:ext cx="31989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Equilibrio de poder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47" name="Google Shape;347;p37"/>
          <p:cNvCxnSpPr>
            <a:stCxn id="345" idx="4"/>
            <a:endCxn id="346" idx="0"/>
          </p:cNvCxnSpPr>
          <p:nvPr/>
        </p:nvCxnSpPr>
        <p:spPr>
          <a:xfrm>
            <a:off x="4745525" y="2571600"/>
            <a:ext cx="0" cy="1518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8" name="Google Shape;348;p37"/>
          <p:cNvSpPr/>
          <p:nvPr/>
        </p:nvSpPr>
        <p:spPr>
          <a:xfrm>
            <a:off x="23154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49" name="Google Shape;349;p37"/>
          <p:cNvCxnSpPr>
            <a:stCxn id="345" idx="4"/>
            <a:endCxn id="348" idx="7"/>
          </p:cNvCxnSpPr>
          <p:nvPr/>
        </p:nvCxnSpPr>
        <p:spPr>
          <a:xfrm flipH="1">
            <a:off x="3737525" y="2571600"/>
            <a:ext cx="1008000" cy="524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50" name="Google Shape;350;p37"/>
          <p:cNvCxnSpPr>
            <a:stCxn id="345" idx="4"/>
            <a:endCxn id="351" idx="1"/>
          </p:cNvCxnSpPr>
          <p:nvPr/>
        </p:nvCxnSpPr>
        <p:spPr>
          <a:xfrm>
            <a:off x="4745525" y="2571600"/>
            <a:ext cx="2920200" cy="524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1" name="Google Shape;351;p37"/>
          <p:cNvSpPr/>
          <p:nvPr/>
        </p:nvSpPr>
        <p:spPr>
          <a:xfrm>
            <a:off x="74215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52" name="Google Shape;352;p37"/>
          <p:cNvSpPr txBox="1"/>
          <p:nvPr/>
        </p:nvSpPr>
        <p:spPr>
          <a:xfrm>
            <a:off x="1771325" y="5026625"/>
            <a:ext cx="5948400" cy="1627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A través de un sistema de alianzas y tratados, estas potencias evitaron la emergencia entre ellas de una sola potencia que dominara a las demás y a todo el escenario europeo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53" name="Google Shape;353;p37"/>
          <p:cNvCxnSpPr>
            <a:stCxn id="346" idx="2"/>
            <a:endCxn id="352" idx="0"/>
          </p:cNvCxnSpPr>
          <p:nvPr/>
        </p:nvCxnSpPr>
        <p:spPr>
          <a:xfrm>
            <a:off x="4745525" y="4604775"/>
            <a:ext cx="0" cy="4218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4" name="Google Shape;354;p37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55" name="Google Shape;355;p37"/>
          <p:cNvCxnSpPr>
            <a:stCxn id="354" idx="4"/>
            <a:endCxn id="345" idx="0"/>
          </p:cNvCxnSpPr>
          <p:nvPr/>
        </p:nvCxnSpPr>
        <p:spPr>
          <a:xfrm>
            <a:off x="4745525" y="1440200"/>
            <a:ext cx="0" cy="273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0" name="Google Shape;360;p38"/>
          <p:cNvCxnSpPr>
            <a:stCxn id="361" idx="4"/>
            <a:endCxn id="362" idx="0"/>
          </p:cNvCxnSpPr>
          <p:nvPr/>
        </p:nvCxnSpPr>
        <p:spPr>
          <a:xfrm>
            <a:off x="4745525" y="1440200"/>
            <a:ext cx="0" cy="426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2" name="Google Shape;362;p38"/>
          <p:cNvSpPr/>
          <p:nvPr/>
        </p:nvSpPr>
        <p:spPr>
          <a:xfrm>
            <a:off x="2149475" y="18666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63" name="Google Shape;363;p38"/>
          <p:cNvSpPr txBox="1"/>
          <p:nvPr/>
        </p:nvSpPr>
        <p:spPr>
          <a:xfrm>
            <a:off x="3146075" y="4089975"/>
            <a:ext cx="31989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Equilibrio de poder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64" name="Google Shape;364;p38"/>
          <p:cNvCxnSpPr>
            <a:stCxn id="362" idx="4"/>
            <a:endCxn id="363" idx="0"/>
          </p:cNvCxnSpPr>
          <p:nvPr/>
        </p:nvCxnSpPr>
        <p:spPr>
          <a:xfrm>
            <a:off x="4745525" y="2724000"/>
            <a:ext cx="0" cy="1365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5" name="Google Shape;365;p38"/>
          <p:cNvSpPr/>
          <p:nvPr/>
        </p:nvSpPr>
        <p:spPr>
          <a:xfrm>
            <a:off x="26202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66" name="Google Shape;366;p38"/>
          <p:cNvCxnSpPr>
            <a:stCxn id="362" idx="4"/>
            <a:endCxn id="365" idx="7"/>
          </p:cNvCxnSpPr>
          <p:nvPr/>
        </p:nvCxnSpPr>
        <p:spPr>
          <a:xfrm flipH="1">
            <a:off x="4042325" y="2724000"/>
            <a:ext cx="7032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67" name="Google Shape;367;p38"/>
          <p:cNvCxnSpPr>
            <a:stCxn id="362" idx="4"/>
            <a:endCxn id="368" idx="1"/>
          </p:cNvCxnSpPr>
          <p:nvPr/>
        </p:nvCxnSpPr>
        <p:spPr>
          <a:xfrm>
            <a:off x="4745525" y="2724000"/>
            <a:ext cx="29964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8" name="Google Shape;368;p38"/>
          <p:cNvSpPr/>
          <p:nvPr/>
        </p:nvSpPr>
        <p:spPr>
          <a:xfrm>
            <a:off x="74977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69" name="Google Shape;369;p38"/>
          <p:cNvCxnSpPr>
            <a:stCxn id="363" idx="2"/>
            <a:endCxn id="370" idx="0"/>
          </p:cNvCxnSpPr>
          <p:nvPr/>
        </p:nvCxnSpPr>
        <p:spPr>
          <a:xfrm flipH="1">
            <a:off x="2535725" y="4604775"/>
            <a:ext cx="2209800" cy="552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0" name="Google Shape;370;p38"/>
          <p:cNvSpPr txBox="1"/>
          <p:nvPr/>
        </p:nvSpPr>
        <p:spPr>
          <a:xfrm>
            <a:off x="936275" y="5156775"/>
            <a:ext cx="3198900" cy="13659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Inglaterra ocupaba un rol de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balancear el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desequilibrio de terminadas alianzas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71" name="Google Shape;371;p38"/>
          <p:cNvSpPr txBox="1"/>
          <p:nvPr/>
        </p:nvSpPr>
        <p:spPr>
          <a:xfrm>
            <a:off x="5127275" y="5156775"/>
            <a:ext cx="3198900" cy="13659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Rusia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Un país constructor de alianzas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72" name="Google Shape;372;p38"/>
          <p:cNvCxnSpPr>
            <a:stCxn id="363" idx="2"/>
            <a:endCxn id="371" idx="0"/>
          </p:cNvCxnSpPr>
          <p:nvPr/>
        </p:nvCxnSpPr>
        <p:spPr>
          <a:xfrm>
            <a:off x="4745525" y="4604775"/>
            <a:ext cx="1981200" cy="552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1" name="Google Shape;361;p38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7" name="Google Shape;377;p39"/>
          <p:cNvCxnSpPr>
            <a:stCxn id="378" idx="4"/>
            <a:endCxn id="379" idx="0"/>
          </p:cNvCxnSpPr>
          <p:nvPr/>
        </p:nvCxnSpPr>
        <p:spPr>
          <a:xfrm>
            <a:off x="4745525" y="1440200"/>
            <a:ext cx="0" cy="426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9" name="Google Shape;379;p39"/>
          <p:cNvSpPr/>
          <p:nvPr/>
        </p:nvSpPr>
        <p:spPr>
          <a:xfrm>
            <a:off x="2149475" y="18666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80" name="Google Shape;380;p39"/>
          <p:cNvSpPr txBox="1"/>
          <p:nvPr/>
        </p:nvSpPr>
        <p:spPr>
          <a:xfrm>
            <a:off x="3146075" y="3708975"/>
            <a:ext cx="31989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Equilibrio de poder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81" name="Google Shape;381;p39"/>
          <p:cNvCxnSpPr>
            <a:stCxn id="379" idx="4"/>
            <a:endCxn id="380" idx="0"/>
          </p:cNvCxnSpPr>
          <p:nvPr/>
        </p:nvCxnSpPr>
        <p:spPr>
          <a:xfrm>
            <a:off x="4745525" y="2724000"/>
            <a:ext cx="0" cy="984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82" name="Google Shape;382;p39"/>
          <p:cNvSpPr/>
          <p:nvPr/>
        </p:nvSpPr>
        <p:spPr>
          <a:xfrm>
            <a:off x="12486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83" name="Google Shape;383;p39"/>
          <p:cNvCxnSpPr>
            <a:stCxn id="379" idx="4"/>
            <a:endCxn id="382" idx="7"/>
          </p:cNvCxnSpPr>
          <p:nvPr/>
        </p:nvCxnSpPr>
        <p:spPr>
          <a:xfrm flipH="1">
            <a:off x="2670725" y="2724000"/>
            <a:ext cx="20748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84" name="Google Shape;384;p39"/>
          <p:cNvCxnSpPr>
            <a:stCxn id="379" idx="4"/>
            <a:endCxn id="385" idx="1"/>
          </p:cNvCxnSpPr>
          <p:nvPr/>
        </p:nvCxnSpPr>
        <p:spPr>
          <a:xfrm>
            <a:off x="4745525" y="2724000"/>
            <a:ext cx="20820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85" name="Google Shape;385;p39"/>
          <p:cNvSpPr/>
          <p:nvPr/>
        </p:nvSpPr>
        <p:spPr>
          <a:xfrm>
            <a:off x="65833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86" name="Google Shape;386;p39"/>
          <p:cNvSpPr txBox="1"/>
          <p:nvPr/>
        </p:nvSpPr>
        <p:spPr>
          <a:xfrm>
            <a:off x="3146075" y="4376250"/>
            <a:ext cx="3198900" cy="720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Manifestaciones de cambio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87" name="Google Shape;387;p39"/>
          <p:cNvSpPr txBox="1"/>
          <p:nvPr/>
        </p:nvSpPr>
        <p:spPr>
          <a:xfrm>
            <a:off x="707675" y="5366850"/>
            <a:ext cx="3198900" cy="1154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La emergencia de Estados Unidos como una nueva potencia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88" name="Google Shape;388;p39"/>
          <p:cNvSpPr txBox="1"/>
          <p:nvPr/>
        </p:nvSpPr>
        <p:spPr>
          <a:xfrm>
            <a:off x="5508275" y="5366850"/>
            <a:ext cx="3198900" cy="1154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La ambición colonial de Alemania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78" name="Google Shape;378;p39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3" name="Google Shape;393;p40"/>
          <p:cNvCxnSpPr>
            <a:stCxn id="394" idx="4"/>
            <a:endCxn id="395" idx="0"/>
          </p:cNvCxnSpPr>
          <p:nvPr/>
        </p:nvCxnSpPr>
        <p:spPr>
          <a:xfrm>
            <a:off x="4745525" y="1440200"/>
            <a:ext cx="0" cy="426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5" name="Google Shape;395;p40"/>
          <p:cNvSpPr/>
          <p:nvPr/>
        </p:nvSpPr>
        <p:spPr>
          <a:xfrm>
            <a:off x="2149475" y="18666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96" name="Google Shape;396;p40"/>
          <p:cNvSpPr txBox="1"/>
          <p:nvPr/>
        </p:nvSpPr>
        <p:spPr>
          <a:xfrm>
            <a:off x="3146075" y="3708975"/>
            <a:ext cx="31989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Equilibrio de poder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97" name="Google Shape;397;p40"/>
          <p:cNvCxnSpPr>
            <a:stCxn id="395" idx="4"/>
            <a:endCxn id="396" idx="0"/>
          </p:cNvCxnSpPr>
          <p:nvPr/>
        </p:nvCxnSpPr>
        <p:spPr>
          <a:xfrm>
            <a:off x="4745525" y="2724000"/>
            <a:ext cx="0" cy="984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8" name="Google Shape;398;p40"/>
          <p:cNvSpPr/>
          <p:nvPr/>
        </p:nvSpPr>
        <p:spPr>
          <a:xfrm>
            <a:off x="12486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99" name="Google Shape;399;p40"/>
          <p:cNvCxnSpPr>
            <a:stCxn id="395" idx="4"/>
            <a:endCxn id="398" idx="7"/>
          </p:cNvCxnSpPr>
          <p:nvPr/>
        </p:nvCxnSpPr>
        <p:spPr>
          <a:xfrm flipH="1">
            <a:off x="2670725" y="2724000"/>
            <a:ext cx="20748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00" name="Google Shape;400;p40"/>
          <p:cNvCxnSpPr>
            <a:stCxn id="395" idx="4"/>
            <a:endCxn id="401" idx="1"/>
          </p:cNvCxnSpPr>
          <p:nvPr/>
        </p:nvCxnSpPr>
        <p:spPr>
          <a:xfrm>
            <a:off x="4745525" y="2724000"/>
            <a:ext cx="20820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01" name="Google Shape;401;p40"/>
          <p:cNvSpPr/>
          <p:nvPr/>
        </p:nvSpPr>
        <p:spPr>
          <a:xfrm>
            <a:off x="65833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02" name="Google Shape;402;p40"/>
          <p:cNvSpPr/>
          <p:nvPr/>
        </p:nvSpPr>
        <p:spPr>
          <a:xfrm>
            <a:off x="5059375" y="4530475"/>
            <a:ext cx="16662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últimas décadas siglo XIX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03" name="Google Shape;403;p40"/>
          <p:cNvSpPr txBox="1"/>
          <p:nvPr/>
        </p:nvSpPr>
        <p:spPr>
          <a:xfrm>
            <a:off x="4289075" y="5385375"/>
            <a:ext cx="3198900" cy="720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Manifestaciones de fatiga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94" name="Google Shape;394;p40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8" name="Google Shape;408;p41"/>
          <p:cNvCxnSpPr>
            <a:stCxn id="409" idx="4"/>
            <a:endCxn id="410" idx="0"/>
          </p:cNvCxnSpPr>
          <p:nvPr/>
        </p:nvCxnSpPr>
        <p:spPr>
          <a:xfrm>
            <a:off x="4745525" y="1440200"/>
            <a:ext cx="0" cy="426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0" name="Google Shape;410;p41"/>
          <p:cNvSpPr/>
          <p:nvPr/>
        </p:nvSpPr>
        <p:spPr>
          <a:xfrm>
            <a:off x="2149475" y="18666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11" name="Google Shape;411;p41"/>
          <p:cNvSpPr/>
          <p:nvPr/>
        </p:nvSpPr>
        <p:spPr>
          <a:xfrm>
            <a:off x="12486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12" name="Google Shape;412;p41"/>
          <p:cNvCxnSpPr>
            <a:stCxn id="410" idx="4"/>
            <a:endCxn id="411" idx="7"/>
          </p:cNvCxnSpPr>
          <p:nvPr/>
        </p:nvCxnSpPr>
        <p:spPr>
          <a:xfrm flipH="1">
            <a:off x="2670725" y="2724000"/>
            <a:ext cx="20748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13" name="Google Shape;413;p41"/>
          <p:cNvCxnSpPr>
            <a:stCxn id="410" idx="4"/>
            <a:endCxn id="414" idx="1"/>
          </p:cNvCxnSpPr>
          <p:nvPr/>
        </p:nvCxnSpPr>
        <p:spPr>
          <a:xfrm>
            <a:off x="4745525" y="2724000"/>
            <a:ext cx="20820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4" name="Google Shape;414;p41"/>
          <p:cNvSpPr/>
          <p:nvPr/>
        </p:nvSpPr>
        <p:spPr>
          <a:xfrm>
            <a:off x="65833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15" name="Google Shape;415;p41"/>
          <p:cNvSpPr txBox="1"/>
          <p:nvPr/>
        </p:nvSpPr>
        <p:spPr>
          <a:xfrm>
            <a:off x="3069875" y="3785175"/>
            <a:ext cx="3198900" cy="720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Manifestaciones de fatiga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16" name="Google Shape;416;p41"/>
          <p:cNvSpPr/>
          <p:nvPr/>
        </p:nvSpPr>
        <p:spPr>
          <a:xfrm>
            <a:off x="3840175" y="3082675"/>
            <a:ext cx="16662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últimas décadas siglo XIX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17" name="Google Shape;417;p41"/>
          <p:cNvSpPr txBox="1"/>
          <p:nvPr/>
        </p:nvSpPr>
        <p:spPr>
          <a:xfrm>
            <a:off x="3069875" y="4775775"/>
            <a:ext cx="3198900" cy="720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Surgimiento de alianzas estables 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18" name="Google Shape;418;p41"/>
          <p:cNvCxnSpPr>
            <a:stCxn id="415" idx="2"/>
            <a:endCxn id="417" idx="0"/>
          </p:cNvCxnSpPr>
          <p:nvPr/>
        </p:nvCxnSpPr>
        <p:spPr>
          <a:xfrm>
            <a:off x="4669325" y="4505775"/>
            <a:ext cx="0" cy="270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9" name="Google Shape;419;p41"/>
          <p:cNvSpPr txBox="1"/>
          <p:nvPr/>
        </p:nvSpPr>
        <p:spPr>
          <a:xfrm>
            <a:off x="860075" y="5613975"/>
            <a:ext cx="22983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Triple alianza 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20" name="Google Shape;420;p41"/>
          <p:cNvSpPr txBox="1"/>
          <p:nvPr/>
        </p:nvSpPr>
        <p:spPr>
          <a:xfrm>
            <a:off x="3596375" y="5613975"/>
            <a:ext cx="22983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Alianza dual 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21" name="Google Shape;421;p41"/>
          <p:cNvSpPr txBox="1"/>
          <p:nvPr/>
        </p:nvSpPr>
        <p:spPr>
          <a:xfrm>
            <a:off x="6110975" y="5613975"/>
            <a:ext cx="27504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Entente cordiale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09" name="Google Shape;409;p41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9"/>
          <p:cNvSpPr/>
          <p:nvPr/>
        </p:nvSpPr>
        <p:spPr>
          <a:xfrm>
            <a:off x="4881960" y="1682640"/>
            <a:ext cx="360" cy="3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p29"/>
          <p:cNvSpPr/>
          <p:nvPr/>
        </p:nvSpPr>
        <p:spPr>
          <a:xfrm>
            <a:off x="1173625" y="1409170"/>
            <a:ext cx="1608120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1800" u="none" cap="none" strike="noStrike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Primera Unidad</a:t>
            </a:r>
            <a:endParaRPr i="0" sz="18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9"/>
          <p:cNvSpPr/>
          <p:nvPr/>
        </p:nvSpPr>
        <p:spPr>
          <a:xfrm>
            <a:off x="1977505" y="1085935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2" name="Google Shape;192;p29"/>
          <p:cNvSpPr/>
          <p:nvPr/>
        </p:nvSpPr>
        <p:spPr>
          <a:xfrm>
            <a:off x="7471077" y="1089015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3" name="Google Shape;193;p29"/>
          <p:cNvSpPr/>
          <p:nvPr/>
        </p:nvSpPr>
        <p:spPr>
          <a:xfrm>
            <a:off x="3885120" y="1089013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4" name="Google Shape;194;p29"/>
          <p:cNvSpPr/>
          <p:nvPr/>
        </p:nvSpPr>
        <p:spPr>
          <a:xfrm>
            <a:off x="1040975" y="2281275"/>
            <a:ext cx="1873422" cy="82269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El estudio de las Relaciones Internacionales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9"/>
          <p:cNvSpPr/>
          <p:nvPr/>
        </p:nvSpPr>
        <p:spPr>
          <a:xfrm>
            <a:off x="2965507" y="1408770"/>
            <a:ext cx="1839618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9"/>
          <p:cNvSpPr/>
          <p:nvPr/>
        </p:nvSpPr>
        <p:spPr>
          <a:xfrm>
            <a:off x="4847510" y="1408770"/>
            <a:ext cx="1839618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18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Tercera Unidad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9"/>
          <p:cNvSpPr/>
          <p:nvPr/>
        </p:nvSpPr>
        <p:spPr>
          <a:xfrm>
            <a:off x="6727688" y="1408764"/>
            <a:ext cx="1487160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18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Cuarta Unidad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9"/>
          <p:cNvSpPr/>
          <p:nvPr/>
        </p:nvSpPr>
        <p:spPr>
          <a:xfrm>
            <a:off x="5759640" y="2036760"/>
            <a:ext cx="378" cy="26098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9" name="Google Shape;199;p29"/>
          <p:cNvSpPr/>
          <p:nvPr/>
        </p:nvSpPr>
        <p:spPr>
          <a:xfrm>
            <a:off x="1977485" y="1085915"/>
            <a:ext cx="5495418" cy="1549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29"/>
          <p:cNvSpPr/>
          <p:nvPr/>
        </p:nvSpPr>
        <p:spPr>
          <a:xfrm>
            <a:off x="5792750" y="1089020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201" name="Google Shape;201;p29"/>
          <p:cNvSpPr/>
          <p:nvPr/>
        </p:nvSpPr>
        <p:spPr>
          <a:xfrm>
            <a:off x="916200" y="71800"/>
            <a:ext cx="7416738" cy="10141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2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Introducción a las Relaciones Internacionales</a:t>
            </a:r>
            <a:endParaRPr i="0" sz="32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02" name="Google Shape;202;p29"/>
          <p:cNvSpPr/>
          <p:nvPr/>
        </p:nvSpPr>
        <p:spPr>
          <a:xfrm>
            <a:off x="2924280" y="2450880"/>
            <a:ext cx="1940400" cy="10141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9"/>
          <p:cNvSpPr/>
          <p:nvPr/>
        </p:nvSpPr>
        <p:spPr>
          <a:xfrm>
            <a:off x="4787280" y="2207760"/>
            <a:ext cx="1940382" cy="100402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Las tradiciones de pensamiento en las Relaciones Internacionales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9"/>
          <p:cNvSpPr/>
          <p:nvPr/>
        </p:nvSpPr>
        <p:spPr>
          <a:xfrm>
            <a:off x="6507500" y="2252688"/>
            <a:ext cx="2009880" cy="142921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Las grandes concepciones teóricas en el campo de las Relaciones Internacionale</a:t>
            </a:r>
            <a:r>
              <a:rPr b="0" i="0" lang="es-CL" sz="15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 </a:t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9"/>
          <p:cNvSpPr/>
          <p:nvPr/>
        </p:nvSpPr>
        <p:spPr>
          <a:xfrm>
            <a:off x="1949640" y="2036760"/>
            <a:ext cx="378" cy="26098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206" name="Google Shape;206;p29"/>
          <p:cNvSpPr/>
          <p:nvPr/>
        </p:nvSpPr>
        <p:spPr>
          <a:xfrm>
            <a:off x="7512240" y="2036760"/>
            <a:ext cx="378" cy="26098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cxnSp>
        <p:nvCxnSpPr>
          <p:cNvPr id="207" name="Google Shape;207;p29"/>
          <p:cNvCxnSpPr>
            <a:stCxn id="208" idx="2"/>
            <a:endCxn id="209" idx="0"/>
          </p:cNvCxnSpPr>
          <p:nvPr/>
        </p:nvCxnSpPr>
        <p:spPr>
          <a:xfrm>
            <a:off x="3831838" y="2004475"/>
            <a:ext cx="12300" cy="1137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9" name="Google Shape;209;p29"/>
          <p:cNvSpPr txBox="1"/>
          <p:nvPr/>
        </p:nvSpPr>
        <p:spPr>
          <a:xfrm>
            <a:off x="2410550" y="3142175"/>
            <a:ext cx="2867400" cy="11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El objeto de estudio de las  Relaciones Internacionales como disciplina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08" name="Google Shape;208;p29"/>
          <p:cNvSpPr txBox="1"/>
          <p:nvPr/>
        </p:nvSpPr>
        <p:spPr>
          <a:xfrm>
            <a:off x="2959888" y="1360375"/>
            <a:ext cx="1743900" cy="6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Segunda Unidad</a:t>
            </a:r>
            <a:endParaRPr sz="18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0" name="Google Shape;210;p29"/>
          <p:cNvSpPr txBox="1"/>
          <p:nvPr/>
        </p:nvSpPr>
        <p:spPr>
          <a:xfrm>
            <a:off x="511525" y="5018750"/>
            <a:ext cx="23328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sociedad internacional como objeto de estudio de las Relaciones Internacionales</a:t>
            </a:r>
            <a:endParaRPr sz="16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211" name="Google Shape;211;p29"/>
          <p:cNvCxnSpPr>
            <a:stCxn id="209" idx="2"/>
            <a:endCxn id="210" idx="0"/>
          </p:cNvCxnSpPr>
          <p:nvPr/>
        </p:nvCxnSpPr>
        <p:spPr>
          <a:xfrm flipH="1">
            <a:off x="1677950" y="4295375"/>
            <a:ext cx="2166300" cy="723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2" name="Google Shape;212;p29"/>
          <p:cNvSpPr txBox="1"/>
          <p:nvPr/>
        </p:nvSpPr>
        <p:spPr>
          <a:xfrm>
            <a:off x="2787246" y="5384725"/>
            <a:ext cx="21015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evolución de la sociedad internacional: evolución y características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3" name="Google Shape;213;p29"/>
          <p:cNvSpPr txBox="1"/>
          <p:nvPr/>
        </p:nvSpPr>
        <p:spPr>
          <a:xfrm>
            <a:off x="4792475" y="5433075"/>
            <a:ext cx="2166300" cy="11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El sistema internacional</a:t>
            </a: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: evolución y características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4" name="Google Shape;214;p29"/>
          <p:cNvSpPr txBox="1"/>
          <p:nvPr/>
        </p:nvSpPr>
        <p:spPr>
          <a:xfrm>
            <a:off x="6145100" y="4740575"/>
            <a:ext cx="2867400" cy="6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evolución del</a:t>
            </a: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sistema internacional: 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215" name="Google Shape;215;p29"/>
          <p:cNvCxnSpPr>
            <a:stCxn id="209" idx="2"/>
            <a:endCxn id="212" idx="0"/>
          </p:cNvCxnSpPr>
          <p:nvPr/>
        </p:nvCxnSpPr>
        <p:spPr>
          <a:xfrm flipH="1">
            <a:off x="3837950" y="4295375"/>
            <a:ext cx="6300" cy="1089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6" name="Google Shape;216;p29"/>
          <p:cNvCxnSpPr>
            <a:stCxn id="209" idx="2"/>
            <a:endCxn id="213" idx="0"/>
          </p:cNvCxnSpPr>
          <p:nvPr/>
        </p:nvCxnSpPr>
        <p:spPr>
          <a:xfrm>
            <a:off x="3844250" y="4295375"/>
            <a:ext cx="2031300" cy="1137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7" name="Google Shape;217;p29"/>
          <p:cNvCxnSpPr>
            <a:stCxn id="209" idx="2"/>
            <a:endCxn id="214" idx="1"/>
          </p:cNvCxnSpPr>
          <p:nvPr/>
        </p:nvCxnSpPr>
        <p:spPr>
          <a:xfrm>
            <a:off x="3844250" y="4295375"/>
            <a:ext cx="2301000" cy="767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8" name="Google Shape;218;p29"/>
          <p:cNvSpPr txBox="1"/>
          <p:nvPr/>
        </p:nvSpPr>
        <p:spPr>
          <a:xfrm>
            <a:off x="6958775" y="5433075"/>
            <a:ext cx="2166300" cy="11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Special Elite"/>
              <a:buChar char="●"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Clásico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33655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Special Elite"/>
              <a:buChar char="●"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Transición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33655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Special Elite"/>
              <a:buChar char="●"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Fría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0"/>
          <p:cNvSpPr/>
          <p:nvPr/>
        </p:nvSpPr>
        <p:spPr>
          <a:xfrm>
            <a:off x="1959120" y="368280"/>
            <a:ext cx="5186160" cy="8802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Universidad Alberto Hurtado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Facultad de Ciencias Sociales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Departamento de Política y Gobierno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25" name="Google Shape;225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6" name="Google Shape;226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7" name="Google Shape;227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Google Shape;228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9" name="Google Shape;229;p30"/>
          <p:cNvSpPr/>
          <p:nvPr/>
        </p:nvSpPr>
        <p:spPr>
          <a:xfrm>
            <a:off x="2340000" y="6021360"/>
            <a:ext cx="256680" cy="460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2400" u="none" cap="none" strike="noStrike">
                <a:solidFill>
                  <a:srgbClr val="EAEAE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30"/>
          <p:cNvSpPr/>
          <p:nvPr/>
        </p:nvSpPr>
        <p:spPr>
          <a:xfrm>
            <a:off x="1150920" y="1953000"/>
            <a:ext cx="7416720" cy="1244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Introducción a las Relaciones Internacionales</a:t>
            </a:r>
            <a:endParaRPr i="0" sz="3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31" name="Google Shape;231;p30"/>
          <p:cNvSpPr/>
          <p:nvPr/>
        </p:nvSpPr>
        <p:spPr>
          <a:xfrm>
            <a:off x="2644920" y="6405480"/>
            <a:ext cx="4382640" cy="3427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Santiago de Chile, Abril de 202</a:t>
            </a:r>
            <a:r>
              <a:rPr lang="es-CL" sz="1600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5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32" name="Google Shape;232;p30"/>
          <p:cNvSpPr/>
          <p:nvPr/>
        </p:nvSpPr>
        <p:spPr>
          <a:xfrm>
            <a:off x="4082750" y="3358451"/>
            <a:ext cx="4900338" cy="667386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evolución del sistema internacional</a:t>
            </a:r>
            <a:endParaRPr i="0" sz="18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33" name="Google Shape;233;p30"/>
          <p:cNvSpPr/>
          <p:nvPr/>
        </p:nvSpPr>
        <p:spPr>
          <a:xfrm>
            <a:off x="2566450" y="4950724"/>
            <a:ext cx="4460022" cy="1378566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Juan Pablo Vásquez Bustamante</a:t>
            </a:r>
            <a:endParaRPr i="0" sz="1600" u="none" cap="none" strike="noStrike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cap="none" strike="noStrike">
                <a:solidFill>
                  <a:srgbClr val="FFFFFF"/>
                </a:solidFill>
                <a:uFill>
                  <a:noFill/>
                </a:uFill>
                <a:latin typeface="Special Elite"/>
                <a:ea typeface="Special Elite"/>
                <a:cs typeface="Special Elite"/>
                <a:sym typeface="Special Elite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juvasquez@uahurtado.cl</a:t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s-CL" sz="1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Claudia Cabezas</a:t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s-CL" sz="1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Florencia Ojeda</a:t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s-CL" sz="1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René Merino</a:t>
            </a:r>
            <a:endParaRPr sz="1600">
              <a:solidFill>
                <a:srgbClr val="000000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/>
          <p:nvPr/>
        </p:nvSpPr>
        <p:spPr>
          <a:xfrm>
            <a:off x="573120" y="245880"/>
            <a:ext cx="8199720" cy="5659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No sale nadie de acá sin antes:</a:t>
            </a:r>
            <a:endParaRPr i="0" sz="3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41" name="Google Shape;241;p31"/>
          <p:cNvSpPr/>
          <p:nvPr/>
        </p:nvSpPr>
        <p:spPr>
          <a:xfrm>
            <a:off x="379300" y="896276"/>
            <a:ext cx="8659062" cy="573939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2300" u="none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463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Special Elite"/>
              <a:buChar char="•"/>
            </a:pP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Comprender el contexto y la evolución histórica del surgimiento y desarrollo del sistema internacional.</a:t>
            </a:r>
            <a:r>
              <a:rPr i="0" lang="es-CL" sz="2300" u="none" cap="none" strike="noStrike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  </a:t>
            </a:r>
            <a:endParaRPr i="0" sz="2300" u="none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2300" u="none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463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Special Elite"/>
              <a:buChar char="•"/>
            </a:pP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Reflexionar en torno a la relevancia de la historia para la disciplina científica de las Relaciones Internacionales. </a:t>
            </a:r>
            <a:endParaRPr sz="2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463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Special Elite"/>
              <a:buChar char="•"/>
            </a:pP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Identificar algunas de las principales características y elementos del sistema internacional clásico </a:t>
            </a:r>
            <a:endParaRPr sz="2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463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Special Elite"/>
              <a:buChar char="•"/>
            </a:pP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Reflexionar en torno a las principales características y elementos constitutivos del Sistema Internacional.</a:t>
            </a:r>
            <a:endParaRPr sz="2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2"/>
          <p:cNvSpPr txBox="1"/>
          <p:nvPr/>
        </p:nvSpPr>
        <p:spPr>
          <a:xfrm>
            <a:off x="1650125" y="-41350"/>
            <a:ext cx="6190800" cy="5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1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Relaciones Internacionales</a:t>
            </a:r>
            <a:endParaRPr sz="31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  <p:sp>
        <p:nvSpPr>
          <p:cNvPr id="247" name="Google Shape;247;p32"/>
          <p:cNvSpPr txBox="1"/>
          <p:nvPr/>
        </p:nvSpPr>
        <p:spPr>
          <a:xfrm>
            <a:off x="3284075" y="720525"/>
            <a:ext cx="29229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</a:t>
            </a:r>
            <a:endParaRPr sz="2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Internacional</a:t>
            </a:r>
            <a:endParaRPr sz="2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48" name="Google Shape;248;p32"/>
          <p:cNvCxnSpPr>
            <a:stCxn id="246" idx="2"/>
            <a:endCxn id="247" idx="0"/>
          </p:cNvCxnSpPr>
          <p:nvPr/>
        </p:nvCxnSpPr>
        <p:spPr>
          <a:xfrm>
            <a:off x="4745525" y="473450"/>
            <a:ext cx="0" cy="2472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49" name="Google Shape;249;p32"/>
          <p:cNvCxnSpPr>
            <a:stCxn id="247" idx="2"/>
            <a:endCxn id="250" idx="0"/>
          </p:cNvCxnSpPr>
          <p:nvPr/>
        </p:nvCxnSpPr>
        <p:spPr>
          <a:xfrm>
            <a:off x="4745525" y="1577925"/>
            <a:ext cx="0" cy="288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50" name="Google Shape;250;p32"/>
          <p:cNvSpPr/>
          <p:nvPr/>
        </p:nvSpPr>
        <p:spPr>
          <a:xfrm>
            <a:off x="2149475" y="18666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europeo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51" name="Google Shape;251;p32"/>
          <p:cNvSpPr txBox="1"/>
          <p:nvPr/>
        </p:nvSpPr>
        <p:spPr>
          <a:xfrm>
            <a:off x="1650125" y="4231800"/>
            <a:ext cx="6190800" cy="13389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Periodo de relativa concordia como sistema internacional… En Europa, y a partir de las 5 potencias del contexto: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Austria, Rusia, Prusia, Inglaterra, Francia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52" name="Google Shape;252;p32"/>
          <p:cNvCxnSpPr>
            <a:stCxn id="250" idx="4"/>
            <a:endCxn id="251" idx="0"/>
          </p:cNvCxnSpPr>
          <p:nvPr/>
        </p:nvCxnSpPr>
        <p:spPr>
          <a:xfrm>
            <a:off x="4745525" y="2724000"/>
            <a:ext cx="0" cy="15078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53" name="Google Shape;253;p32"/>
          <p:cNvSpPr/>
          <p:nvPr/>
        </p:nvSpPr>
        <p:spPr>
          <a:xfrm>
            <a:off x="24678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54" name="Google Shape;254;p32"/>
          <p:cNvCxnSpPr>
            <a:stCxn id="250" idx="4"/>
            <a:endCxn id="253" idx="7"/>
          </p:cNvCxnSpPr>
          <p:nvPr/>
        </p:nvCxnSpPr>
        <p:spPr>
          <a:xfrm flipH="1">
            <a:off x="3889925" y="2724000"/>
            <a:ext cx="8556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5" name="Google Shape;255;p32"/>
          <p:cNvCxnSpPr>
            <a:stCxn id="250" idx="4"/>
            <a:endCxn id="256" idx="1"/>
          </p:cNvCxnSpPr>
          <p:nvPr/>
        </p:nvCxnSpPr>
        <p:spPr>
          <a:xfrm>
            <a:off x="4745525" y="2724000"/>
            <a:ext cx="29202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56" name="Google Shape;256;p32"/>
          <p:cNvSpPr/>
          <p:nvPr/>
        </p:nvSpPr>
        <p:spPr>
          <a:xfrm>
            <a:off x="74215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57" name="Google Shape;257;p32"/>
          <p:cNvSpPr txBox="1"/>
          <p:nvPr/>
        </p:nvSpPr>
        <p:spPr>
          <a:xfrm>
            <a:off x="2233625" y="5843125"/>
            <a:ext cx="5023800" cy="720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Inglaterra como hegemón del Sistema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58" name="Google Shape;258;p32"/>
          <p:cNvSpPr/>
          <p:nvPr/>
        </p:nvSpPr>
        <p:spPr>
          <a:xfrm>
            <a:off x="398650" y="2990875"/>
            <a:ext cx="18303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Otra guerra de 30 años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59" name="Google Shape;259;p32"/>
          <p:cNvCxnSpPr>
            <a:stCxn id="258" idx="0"/>
            <a:endCxn id="253" idx="0"/>
          </p:cNvCxnSpPr>
          <p:nvPr/>
        </p:nvCxnSpPr>
        <p:spPr>
          <a:xfrm flipH="1" rot="-5400000">
            <a:off x="2307100" y="1997575"/>
            <a:ext cx="600" cy="1987200"/>
          </a:xfrm>
          <a:prstGeom prst="curvedConnector3">
            <a:avLst>
              <a:gd fmla="val -39687500" name="adj1"/>
            </a:avLst>
          </a:prstGeom>
          <a:noFill/>
          <a:ln cap="flat" cmpd="sng" w="9525">
            <a:solidFill>
              <a:schemeClr val="lt1"/>
            </a:solidFill>
            <a:prstDash val="dash"/>
            <a:round/>
            <a:headEnd len="med" w="med" type="none"/>
            <a:tailEnd len="med" w="med" type="stealth"/>
          </a:ln>
        </p:spPr>
      </p:cxnSp>
      <p:cxnSp>
        <p:nvCxnSpPr>
          <p:cNvPr id="260" name="Google Shape;260;p32"/>
          <p:cNvCxnSpPr>
            <a:stCxn id="258" idx="3"/>
            <a:endCxn id="257" idx="1"/>
          </p:cNvCxnSpPr>
          <p:nvPr/>
        </p:nvCxnSpPr>
        <p:spPr>
          <a:xfrm flipH="1" rot="-5400000">
            <a:off x="151441" y="4121196"/>
            <a:ext cx="2597400" cy="1566900"/>
          </a:xfrm>
          <a:prstGeom prst="curvedConnector2">
            <a:avLst/>
          </a:prstGeom>
          <a:noFill/>
          <a:ln cap="flat" cmpd="sng" w="9525">
            <a:solidFill>
              <a:schemeClr val="lt1"/>
            </a:solidFill>
            <a:prstDash val="dash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5" name="Google Shape;265;p33"/>
          <p:cNvCxnSpPr>
            <a:stCxn id="266" idx="4"/>
            <a:endCxn id="267" idx="0"/>
          </p:cNvCxnSpPr>
          <p:nvPr/>
        </p:nvCxnSpPr>
        <p:spPr>
          <a:xfrm>
            <a:off x="4745525" y="1440200"/>
            <a:ext cx="0" cy="426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7" name="Google Shape;267;p33"/>
          <p:cNvSpPr/>
          <p:nvPr/>
        </p:nvSpPr>
        <p:spPr>
          <a:xfrm>
            <a:off x="2149475" y="18666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68" name="Google Shape;268;p33"/>
          <p:cNvSpPr txBox="1"/>
          <p:nvPr/>
        </p:nvSpPr>
        <p:spPr>
          <a:xfrm>
            <a:off x="607725" y="3533950"/>
            <a:ext cx="3700800" cy="1030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Las cinco grandes potencias no entraron en grandes conflictos simultáneamente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69" name="Google Shape;269;p33"/>
          <p:cNvSpPr txBox="1"/>
          <p:nvPr/>
        </p:nvSpPr>
        <p:spPr>
          <a:xfrm>
            <a:off x="5250175" y="3533950"/>
            <a:ext cx="3700800" cy="1030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Celebraron numerosos encuentros y conferencias 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70" name="Google Shape;270;p33"/>
          <p:cNvCxnSpPr>
            <a:stCxn id="267" idx="4"/>
            <a:endCxn id="268" idx="0"/>
          </p:cNvCxnSpPr>
          <p:nvPr/>
        </p:nvCxnSpPr>
        <p:spPr>
          <a:xfrm flipH="1">
            <a:off x="2458025" y="2724000"/>
            <a:ext cx="2287500" cy="810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1" name="Google Shape;271;p33"/>
          <p:cNvCxnSpPr>
            <a:stCxn id="267" idx="4"/>
            <a:endCxn id="269" idx="0"/>
          </p:cNvCxnSpPr>
          <p:nvPr/>
        </p:nvCxnSpPr>
        <p:spPr>
          <a:xfrm>
            <a:off x="4745525" y="2724000"/>
            <a:ext cx="2355000" cy="810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2" name="Google Shape;272;p33"/>
          <p:cNvCxnSpPr>
            <a:stCxn id="268" idx="0"/>
            <a:endCxn id="269" idx="1"/>
          </p:cNvCxnSpPr>
          <p:nvPr/>
        </p:nvCxnSpPr>
        <p:spPr>
          <a:xfrm flipH="1" rot="-5400000">
            <a:off x="3596625" y="2395450"/>
            <a:ext cx="515100" cy="2792100"/>
          </a:xfrm>
          <a:prstGeom prst="curvedConnector4">
            <a:avLst>
              <a:gd fmla="val -46229" name="adj1"/>
              <a:gd fmla="val 83135" name="adj2"/>
            </a:avLst>
          </a:prstGeom>
          <a:noFill/>
          <a:ln cap="flat" cmpd="sng" w="9525">
            <a:solidFill>
              <a:schemeClr val="lt1"/>
            </a:solidFill>
            <a:prstDash val="dot"/>
            <a:round/>
            <a:headEnd len="med" w="med" type="none"/>
            <a:tailEnd len="med" w="med" type="stealth"/>
          </a:ln>
        </p:spPr>
      </p:cxnSp>
      <p:sp>
        <p:nvSpPr>
          <p:cNvPr id="273" name="Google Shape;273;p33"/>
          <p:cNvSpPr txBox="1"/>
          <p:nvPr/>
        </p:nvSpPr>
        <p:spPr>
          <a:xfrm>
            <a:off x="3097175" y="4730900"/>
            <a:ext cx="3338400" cy="857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Profundización del imperialismo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74" name="Google Shape;274;p33"/>
          <p:cNvSpPr txBox="1"/>
          <p:nvPr/>
        </p:nvSpPr>
        <p:spPr>
          <a:xfrm>
            <a:off x="3109475" y="5902800"/>
            <a:ext cx="3338400" cy="75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Mayor parte de África y Asia bajo dominio Europeo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75" name="Google Shape;275;p33"/>
          <p:cNvCxnSpPr>
            <a:stCxn id="273" idx="2"/>
            <a:endCxn id="274" idx="0"/>
          </p:cNvCxnSpPr>
          <p:nvPr/>
        </p:nvCxnSpPr>
        <p:spPr>
          <a:xfrm>
            <a:off x="4766375" y="5588300"/>
            <a:ext cx="12300" cy="314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6" name="Google Shape;266;p33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0" name="Google Shape;280;p34"/>
          <p:cNvCxnSpPr>
            <a:stCxn id="281" idx="4"/>
            <a:endCxn id="282" idx="0"/>
          </p:cNvCxnSpPr>
          <p:nvPr/>
        </p:nvCxnSpPr>
        <p:spPr>
          <a:xfrm>
            <a:off x="4745525" y="1440200"/>
            <a:ext cx="0" cy="426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2" name="Google Shape;282;p34"/>
          <p:cNvSpPr/>
          <p:nvPr/>
        </p:nvSpPr>
        <p:spPr>
          <a:xfrm>
            <a:off x="2149475" y="18666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83" name="Google Shape;283;p34"/>
          <p:cNvSpPr txBox="1"/>
          <p:nvPr/>
        </p:nvSpPr>
        <p:spPr>
          <a:xfrm>
            <a:off x="2887975" y="3152950"/>
            <a:ext cx="3700800" cy="751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Algunos antecedentes importantes</a:t>
            </a: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84" name="Google Shape;284;p34"/>
          <p:cNvCxnSpPr>
            <a:stCxn id="282" idx="4"/>
            <a:endCxn id="283" idx="0"/>
          </p:cNvCxnSpPr>
          <p:nvPr/>
        </p:nvCxnSpPr>
        <p:spPr>
          <a:xfrm flipH="1">
            <a:off x="4738325" y="2724000"/>
            <a:ext cx="7200" cy="429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5" name="Google Shape;285;p34"/>
          <p:cNvSpPr txBox="1"/>
          <p:nvPr/>
        </p:nvSpPr>
        <p:spPr>
          <a:xfrm>
            <a:off x="3173375" y="4883300"/>
            <a:ext cx="2404800" cy="857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Surge Alemania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1871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86" name="Google Shape;286;p34"/>
          <p:cNvSpPr txBox="1"/>
          <p:nvPr/>
        </p:nvSpPr>
        <p:spPr>
          <a:xfrm>
            <a:off x="594875" y="4912200"/>
            <a:ext cx="2280300" cy="751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Italia se unificó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1870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87" name="Google Shape;287;p34"/>
          <p:cNvSpPr txBox="1"/>
          <p:nvPr/>
        </p:nvSpPr>
        <p:spPr>
          <a:xfrm>
            <a:off x="5776475" y="4912200"/>
            <a:ext cx="3338400" cy="857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Surge Bélgica de una división con Holanda 1830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88" name="Google Shape;288;p34"/>
          <p:cNvCxnSpPr>
            <a:stCxn id="283" idx="2"/>
            <a:endCxn id="286" idx="0"/>
          </p:cNvCxnSpPr>
          <p:nvPr/>
        </p:nvCxnSpPr>
        <p:spPr>
          <a:xfrm flipH="1">
            <a:off x="1735075" y="3904450"/>
            <a:ext cx="3003300" cy="1007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89" name="Google Shape;289;p34"/>
          <p:cNvCxnSpPr>
            <a:stCxn id="283" idx="2"/>
            <a:endCxn id="285" idx="0"/>
          </p:cNvCxnSpPr>
          <p:nvPr/>
        </p:nvCxnSpPr>
        <p:spPr>
          <a:xfrm flipH="1">
            <a:off x="4375675" y="3904450"/>
            <a:ext cx="362700" cy="978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1" name="Google Shape;281;p34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90" name="Google Shape;290;p34"/>
          <p:cNvCxnSpPr>
            <a:stCxn id="283" idx="2"/>
            <a:endCxn id="287" idx="0"/>
          </p:cNvCxnSpPr>
          <p:nvPr/>
        </p:nvCxnSpPr>
        <p:spPr>
          <a:xfrm>
            <a:off x="4738375" y="3904450"/>
            <a:ext cx="2707200" cy="1007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1" name="Google Shape;291;p34"/>
          <p:cNvSpPr txBox="1"/>
          <p:nvPr/>
        </p:nvSpPr>
        <p:spPr>
          <a:xfrm>
            <a:off x="3249575" y="5873900"/>
            <a:ext cx="2404800" cy="857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Independencia de Grecia 1829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92" name="Google Shape;292;p34"/>
          <p:cNvCxnSpPr>
            <a:stCxn id="283" idx="2"/>
            <a:endCxn id="291" idx="1"/>
          </p:cNvCxnSpPr>
          <p:nvPr/>
        </p:nvCxnSpPr>
        <p:spPr>
          <a:xfrm rot="5400000">
            <a:off x="2794825" y="4359100"/>
            <a:ext cx="2398200" cy="1488900"/>
          </a:xfrm>
          <a:prstGeom prst="curvedConnector4">
            <a:avLst>
              <a:gd fmla="val 19740" name="adj1"/>
              <a:gd fmla="val 115987" name="adj2"/>
            </a:avLst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5"/>
          <p:cNvSpPr/>
          <p:nvPr/>
        </p:nvSpPr>
        <p:spPr>
          <a:xfrm>
            <a:off x="2149475" y="17142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98" name="Google Shape;298;p35"/>
          <p:cNvSpPr txBox="1"/>
          <p:nvPr/>
        </p:nvSpPr>
        <p:spPr>
          <a:xfrm>
            <a:off x="3146075" y="3198375"/>
            <a:ext cx="3198900" cy="857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Factores para esa relativa concordia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99" name="Google Shape;299;p35"/>
          <p:cNvCxnSpPr>
            <a:stCxn id="297" idx="4"/>
            <a:endCxn id="298" idx="0"/>
          </p:cNvCxnSpPr>
          <p:nvPr/>
        </p:nvCxnSpPr>
        <p:spPr>
          <a:xfrm>
            <a:off x="4745525" y="2571600"/>
            <a:ext cx="0" cy="62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0" name="Google Shape;300;p35"/>
          <p:cNvSpPr/>
          <p:nvPr/>
        </p:nvSpPr>
        <p:spPr>
          <a:xfrm>
            <a:off x="715275" y="28384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01" name="Google Shape;301;p35"/>
          <p:cNvCxnSpPr>
            <a:stCxn id="297" idx="4"/>
            <a:endCxn id="300" idx="7"/>
          </p:cNvCxnSpPr>
          <p:nvPr/>
        </p:nvCxnSpPr>
        <p:spPr>
          <a:xfrm flipH="1">
            <a:off x="2137325" y="2571600"/>
            <a:ext cx="26082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02" name="Google Shape;302;p35"/>
          <p:cNvCxnSpPr>
            <a:stCxn id="297" idx="4"/>
            <a:endCxn id="303" idx="1"/>
          </p:cNvCxnSpPr>
          <p:nvPr/>
        </p:nvCxnSpPr>
        <p:spPr>
          <a:xfrm>
            <a:off x="4745525" y="2571600"/>
            <a:ext cx="2920200" cy="524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3" name="Google Shape;303;p35"/>
          <p:cNvSpPr/>
          <p:nvPr/>
        </p:nvSpPr>
        <p:spPr>
          <a:xfrm>
            <a:off x="74215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04" name="Google Shape;304;p35"/>
          <p:cNvSpPr txBox="1"/>
          <p:nvPr/>
        </p:nvSpPr>
        <p:spPr>
          <a:xfrm>
            <a:off x="628325" y="4645625"/>
            <a:ext cx="3583500" cy="781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Identificaci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ón Europa, “Nosotros”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05" name="Google Shape;305;p35"/>
          <p:cNvCxnSpPr>
            <a:stCxn id="298" idx="2"/>
            <a:endCxn id="304" idx="0"/>
          </p:cNvCxnSpPr>
          <p:nvPr/>
        </p:nvCxnSpPr>
        <p:spPr>
          <a:xfrm flipH="1">
            <a:off x="2420225" y="4055775"/>
            <a:ext cx="2325300" cy="5898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6" name="Google Shape;306;p35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07" name="Google Shape;307;p35"/>
          <p:cNvCxnSpPr>
            <a:stCxn id="306" idx="4"/>
            <a:endCxn id="297" idx="0"/>
          </p:cNvCxnSpPr>
          <p:nvPr/>
        </p:nvCxnSpPr>
        <p:spPr>
          <a:xfrm>
            <a:off x="4745525" y="1440200"/>
            <a:ext cx="0" cy="273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08" name="Google Shape;308;p35"/>
          <p:cNvSpPr txBox="1"/>
          <p:nvPr/>
        </p:nvSpPr>
        <p:spPr>
          <a:xfrm>
            <a:off x="628325" y="5788625"/>
            <a:ext cx="3583500" cy="1019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Cristiana, occidental, moderna, blanca, civilizada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09" name="Google Shape;309;p35"/>
          <p:cNvCxnSpPr>
            <a:stCxn id="304" idx="2"/>
            <a:endCxn id="308" idx="0"/>
          </p:cNvCxnSpPr>
          <p:nvPr/>
        </p:nvCxnSpPr>
        <p:spPr>
          <a:xfrm>
            <a:off x="2420075" y="5427425"/>
            <a:ext cx="0" cy="3612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0" name="Google Shape;310;p35"/>
          <p:cNvSpPr txBox="1"/>
          <p:nvPr/>
        </p:nvSpPr>
        <p:spPr>
          <a:xfrm>
            <a:off x="4438325" y="4645625"/>
            <a:ext cx="3583500" cy="11430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Miedo a las revueltas populares, el fantasma de alguna revoluci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ón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11" name="Google Shape;311;p35"/>
          <p:cNvCxnSpPr>
            <a:stCxn id="298" idx="2"/>
            <a:endCxn id="310" idx="0"/>
          </p:cNvCxnSpPr>
          <p:nvPr/>
        </p:nvCxnSpPr>
        <p:spPr>
          <a:xfrm>
            <a:off x="4745525" y="4055775"/>
            <a:ext cx="1484700" cy="5898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2" name="Google Shape;312;p35"/>
          <p:cNvSpPr txBox="1"/>
          <p:nvPr/>
        </p:nvSpPr>
        <p:spPr>
          <a:xfrm>
            <a:off x="5352725" y="5941025"/>
            <a:ext cx="3583500" cy="781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Atenci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ón puesta en Alemania e Italia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13" name="Google Shape;313;p35"/>
          <p:cNvCxnSpPr>
            <a:endCxn id="312" idx="3"/>
          </p:cNvCxnSpPr>
          <p:nvPr/>
        </p:nvCxnSpPr>
        <p:spPr>
          <a:xfrm>
            <a:off x="4745525" y="4055825"/>
            <a:ext cx="4190700" cy="2276100"/>
          </a:xfrm>
          <a:prstGeom prst="curvedConnector3">
            <a:avLst>
              <a:gd fmla="val 105682" name="adj1"/>
            </a:avLst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6"/>
          <p:cNvSpPr/>
          <p:nvPr/>
        </p:nvSpPr>
        <p:spPr>
          <a:xfrm>
            <a:off x="2149475" y="1714200"/>
            <a:ext cx="5192100" cy="8574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de Europa</a:t>
            </a:r>
            <a:endParaRPr b="1"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19" name="Google Shape;319;p36"/>
          <p:cNvSpPr txBox="1"/>
          <p:nvPr/>
        </p:nvSpPr>
        <p:spPr>
          <a:xfrm>
            <a:off x="3146075" y="3198375"/>
            <a:ext cx="3198900" cy="857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Profundización del imperialismo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20" name="Google Shape;320;p36"/>
          <p:cNvCxnSpPr>
            <a:stCxn id="318" idx="4"/>
            <a:endCxn id="319" idx="0"/>
          </p:cNvCxnSpPr>
          <p:nvPr/>
        </p:nvCxnSpPr>
        <p:spPr>
          <a:xfrm>
            <a:off x="4745525" y="2571600"/>
            <a:ext cx="0" cy="62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1" name="Google Shape;321;p36"/>
          <p:cNvSpPr/>
          <p:nvPr/>
        </p:nvSpPr>
        <p:spPr>
          <a:xfrm>
            <a:off x="715275" y="28384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Viena 1815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22" name="Google Shape;322;p36"/>
          <p:cNvCxnSpPr>
            <a:stCxn id="318" idx="4"/>
            <a:endCxn id="321" idx="7"/>
          </p:cNvCxnSpPr>
          <p:nvPr/>
        </p:nvCxnSpPr>
        <p:spPr>
          <a:xfrm flipH="1">
            <a:off x="2137325" y="2571600"/>
            <a:ext cx="2608200" cy="372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3" name="Google Shape;323;p36"/>
          <p:cNvCxnSpPr>
            <a:stCxn id="318" idx="4"/>
            <a:endCxn id="324" idx="1"/>
          </p:cNvCxnSpPr>
          <p:nvPr/>
        </p:nvCxnSpPr>
        <p:spPr>
          <a:xfrm>
            <a:off x="4745525" y="2571600"/>
            <a:ext cx="2920200" cy="524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4" name="Google Shape;324;p36"/>
          <p:cNvSpPr/>
          <p:nvPr/>
        </p:nvSpPr>
        <p:spPr>
          <a:xfrm>
            <a:off x="7421575" y="2990875"/>
            <a:ext cx="1666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25" name="Google Shape;325;p36"/>
          <p:cNvSpPr txBox="1"/>
          <p:nvPr/>
        </p:nvSpPr>
        <p:spPr>
          <a:xfrm>
            <a:off x="628325" y="4417025"/>
            <a:ext cx="3583500" cy="524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Congreso de Berl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ín 1870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26" name="Google Shape;326;p36"/>
          <p:cNvCxnSpPr>
            <a:stCxn id="319" idx="2"/>
            <a:endCxn id="325" idx="0"/>
          </p:cNvCxnSpPr>
          <p:nvPr/>
        </p:nvCxnSpPr>
        <p:spPr>
          <a:xfrm flipH="1">
            <a:off x="2420225" y="4055775"/>
            <a:ext cx="2325300" cy="3612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7" name="Google Shape;327;p36"/>
          <p:cNvSpPr/>
          <p:nvPr/>
        </p:nvSpPr>
        <p:spPr>
          <a:xfrm>
            <a:off x="1843175" y="71000"/>
            <a:ext cx="5804700" cy="13692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L" sz="3600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3900">
              <a:solidFill>
                <a:srgbClr val="FFFFFF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28" name="Google Shape;328;p36"/>
          <p:cNvCxnSpPr>
            <a:stCxn id="327" idx="4"/>
            <a:endCxn id="318" idx="0"/>
          </p:cNvCxnSpPr>
          <p:nvPr/>
        </p:nvCxnSpPr>
        <p:spPr>
          <a:xfrm>
            <a:off x="4745525" y="1440200"/>
            <a:ext cx="0" cy="273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9" name="Google Shape;329;p36"/>
          <p:cNvSpPr txBox="1"/>
          <p:nvPr/>
        </p:nvSpPr>
        <p:spPr>
          <a:xfrm>
            <a:off x="565625" y="5331425"/>
            <a:ext cx="2920200" cy="1086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Reparto de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África y Asia con Alemania de Bismarck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0" name="Google Shape;330;p36"/>
          <p:cNvCxnSpPr>
            <a:stCxn id="325" idx="2"/>
            <a:endCxn id="329" idx="0"/>
          </p:cNvCxnSpPr>
          <p:nvPr/>
        </p:nvCxnSpPr>
        <p:spPr>
          <a:xfrm flipH="1">
            <a:off x="2025875" y="4941725"/>
            <a:ext cx="394200" cy="389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1" name="Google Shape;331;p36"/>
          <p:cNvSpPr txBox="1"/>
          <p:nvPr/>
        </p:nvSpPr>
        <p:spPr>
          <a:xfrm>
            <a:off x="3752525" y="5179025"/>
            <a:ext cx="1589700" cy="524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África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2" name="Google Shape;332;p36"/>
          <p:cNvCxnSpPr>
            <a:stCxn id="319" idx="2"/>
            <a:endCxn id="331" idx="0"/>
          </p:cNvCxnSpPr>
          <p:nvPr/>
        </p:nvCxnSpPr>
        <p:spPr>
          <a:xfrm flipH="1">
            <a:off x="4547525" y="4055775"/>
            <a:ext cx="198000" cy="11232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3" name="Google Shape;333;p36"/>
          <p:cNvSpPr txBox="1"/>
          <p:nvPr/>
        </p:nvSpPr>
        <p:spPr>
          <a:xfrm>
            <a:off x="5505125" y="5179025"/>
            <a:ext cx="1209300" cy="524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Asia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34" name="Google Shape;334;p36"/>
          <p:cNvSpPr txBox="1"/>
          <p:nvPr/>
        </p:nvSpPr>
        <p:spPr>
          <a:xfrm>
            <a:off x="6922075" y="5179025"/>
            <a:ext cx="1925400" cy="524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Am. Latina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5" name="Google Shape;335;p36"/>
          <p:cNvCxnSpPr>
            <a:stCxn id="319" idx="2"/>
            <a:endCxn id="333" idx="0"/>
          </p:cNvCxnSpPr>
          <p:nvPr/>
        </p:nvCxnSpPr>
        <p:spPr>
          <a:xfrm>
            <a:off x="4745525" y="4055775"/>
            <a:ext cx="1364400" cy="11232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36" name="Google Shape;336;p36"/>
          <p:cNvCxnSpPr>
            <a:stCxn id="319" idx="2"/>
            <a:endCxn id="334" idx="0"/>
          </p:cNvCxnSpPr>
          <p:nvPr/>
        </p:nvCxnSpPr>
        <p:spPr>
          <a:xfrm>
            <a:off x="4745525" y="4055775"/>
            <a:ext cx="3139200" cy="11232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7" name="Google Shape;337;p36"/>
          <p:cNvSpPr txBox="1"/>
          <p:nvPr/>
        </p:nvSpPr>
        <p:spPr>
          <a:xfrm>
            <a:off x="3752525" y="6245825"/>
            <a:ext cx="1589700" cy="4770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85% colonia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8" name="Google Shape;338;p36"/>
          <p:cNvCxnSpPr>
            <a:stCxn id="331" idx="2"/>
            <a:endCxn id="337" idx="0"/>
          </p:cNvCxnSpPr>
          <p:nvPr/>
        </p:nvCxnSpPr>
        <p:spPr>
          <a:xfrm>
            <a:off x="4547375" y="5703725"/>
            <a:ext cx="0" cy="542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9" name="Google Shape;339;p36"/>
          <p:cNvSpPr txBox="1"/>
          <p:nvPr/>
        </p:nvSpPr>
        <p:spPr>
          <a:xfrm>
            <a:off x="5428925" y="5941025"/>
            <a:ext cx="1589700" cy="857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Solo Japón y Siam no son colonia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40" name="Google Shape;340;p36"/>
          <p:cNvCxnSpPr>
            <a:stCxn id="333" idx="2"/>
            <a:endCxn id="339" idx="0"/>
          </p:cNvCxnSpPr>
          <p:nvPr/>
        </p:nvCxnSpPr>
        <p:spPr>
          <a:xfrm>
            <a:off x="6109775" y="5703725"/>
            <a:ext cx="114000" cy="237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