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7" r:id="rId6"/>
    <p:sldId id="268" r:id="rId7"/>
    <p:sldId id="271" r:id="rId8"/>
    <p:sldId id="259" r:id="rId9"/>
    <p:sldId id="260" r:id="rId10"/>
    <p:sldId id="261" r:id="rId11"/>
    <p:sldId id="269" r:id="rId1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94660"/>
  </p:normalViewPr>
  <p:slideViewPr>
    <p:cSldViewPr snapToGrid="0">
      <p:cViewPr varScale="1">
        <p:scale>
          <a:sx n="78" d="100"/>
          <a:sy n="78" d="100"/>
        </p:scale>
        <p:origin x="93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notesMaster" Target="notesMasters/notesMaster1.xml" /><Relationship Id="rId3" Type="http://schemas.openxmlformats.org/officeDocument/2006/relationships/customXml" Target="../customXml/item3.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tableStyles" Target="tableStyles.xml" /><Relationship Id="rId2" Type="http://schemas.openxmlformats.org/officeDocument/2006/relationships/customXml" Target="../customXml/item2.xml" /><Relationship Id="rId16" Type="http://schemas.openxmlformats.org/officeDocument/2006/relationships/theme" Target="theme/theme1.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5" Type="http://schemas.openxmlformats.org/officeDocument/2006/relationships/slide" Target="slides/slide1.xml" /><Relationship Id="rId15" Type="http://schemas.openxmlformats.org/officeDocument/2006/relationships/viewProps" Target="viewProps.xml" /><Relationship Id="rId10" Type="http://schemas.openxmlformats.org/officeDocument/2006/relationships/slide" Target="slides/slide6.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BC288-D25F-457A-BFC4-91D2310CAED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B353934-E401-47A9-BCD6-5A1FEF3E4A54}">
      <dgm:prSet/>
      <dgm:spPr/>
      <dgm:t>
        <a:bodyPr/>
        <a:lstStyle/>
        <a:p>
          <a:r>
            <a:rPr lang="en-US" b="0" i="0" baseline="0" dirty="0" err="1"/>
            <a:t>Ambientada</a:t>
          </a:r>
          <a:r>
            <a:rPr lang="en-US" b="0" i="0" baseline="0" dirty="0"/>
            <a:t> </a:t>
          </a:r>
          <a:r>
            <a:rPr lang="en-US" b="0" i="0" baseline="0" dirty="0" err="1"/>
            <a:t>en</a:t>
          </a:r>
          <a:r>
            <a:rPr lang="en-US" b="0" i="0" baseline="0" dirty="0"/>
            <a:t> plena </a:t>
          </a:r>
          <a:r>
            <a:rPr lang="en-US" b="1" i="0" baseline="0" dirty="0"/>
            <a:t>Guerra </a:t>
          </a:r>
          <a:r>
            <a:rPr lang="en-US" b="1" i="0" baseline="0" dirty="0" err="1"/>
            <a:t>Fría</a:t>
          </a:r>
          <a:r>
            <a:rPr lang="en-US" b="0" i="0" baseline="0" dirty="0"/>
            <a:t>, </a:t>
          </a:r>
          <a:r>
            <a:rPr lang="en-US" b="0" i="0" baseline="0" dirty="0" err="1"/>
            <a:t>periodo</a:t>
          </a:r>
          <a:r>
            <a:rPr lang="en-US" b="0" i="0" baseline="0" dirty="0"/>
            <a:t> de </a:t>
          </a:r>
          <a:r>
            <a:rPr lang="en-US" b="0" i="0" baseline="0" dirty="0" err="1"/>
            <a:t>tensión</a:t>
          </a:r>
          <a:r>
            <a:rPr lang="en-US" b="0" i="0" baseline="0" dirty="0"/>
            <a:t> entre EE. UU. y la URSS.</a:t>
          </a:r>
          <a:endParaRPr lang="en-US" dirty="0"/>
        </a:p>
      </dgm:t>
    </dgm:pt>
    <dgm:pt modelId="{E4B980D0-C16E-4A06-A526-CA6C80FDE989}" type="parTrans" cxnId="{4DEF351B-C022-4F5A-8862-EA38102A8E99}">
      <dgm:prSet/>
      <dgm:spPr/>
      <dgm:t>
        <a:bodyPr/>
        <a:lstStyle/>
        <a:p>
          <a:endParaRPr lang="en-US"/>
        </a:p>
      </dgm:t>
    </dgm:pt>
    <dgm:pt modelId="{E72E1A9B-4CDE-4AA0-A69B-EDAB9C33DEA3}" type="sibTrans" cxnId="{4DEF351B-C022-4F5A-8862-EA38102A8E99}">
      <dgm:prSet/>
      <dgm:spPr/>
      <dgm:t>
        <a:bodyPr/>
        <a:lstStyle/>
        <a:p>
          <a:endParaRPr lang="en-US"/>
        </a:p>
      </dgm:t>
    </dgm:pt>
    <dgm:pt modelId="{C03FE6BB-3B99-4037-8EF2-CB054E56A197}">
      <dgm:prSet/>
      <dgm:spPr/>
      <dgm:t>
        <a:bodyPr/>
        <a:lstStyle/>
        <a:p>
          <a:r>
            <a:rPr lang="en-US" b="0" i="0" baseline="0"/>
            <a:t>La película se estrena poco después de la </a:t>
          </a:r>
          <a:r>
            <a:rPr lang="en-US" b="1" i="0" baseline="0"/>
            <a:t>crisis de los misiles en Cuba (1962)</a:t>
          </a:r>
          <a:r>
            <a:rPr lang="en-US" b="0" i="0" baseline="0"/>
            <a:t>, donde el mundo estuvo al borde de una guerra nuclear.</a:t>
          </a:r>
          <a:endParaRPr lang="en-US"/>
        </a:p>
      </dgm:t>
    </dgm:pt>
    <dgm:pt modelId="{4F4E7C36-5CB0-45A3-8ACA-C3F6B724B871}" type="parTrans" cxnId="{A5A0E2D4-AFCA-47B2-9E72-E0921D7EE86A}">
      <dgm:prSet/>
      <dgm:spPr/>
      <dgm:t>
        <a:bodyPr/>
        <a:lstStyle/>
        <a:p>
          <a:endParaRPr lang="en-US"/>
        </a:p>
      </dgm:t>
    </dgm:pt>
    <dgm:pt modelId="{13CF4CB3-5172-49A0-B454-3AABAC0FCBB3}" type="sibTrans" cxnId="{A5A0E2D4-AFCA-47B2-9E72-E0921D7EE86A}">
      <dgm:prSet/>
      <dgm:spPr/>
      <dgm:t>
        <a:bodyPr/>
        <a:lstStyle/>
        <a:p>
          <a:endParaRPr lang="en-US"/>
        </a:p>
      </dgm:t>
    </dgm:pt>
    <dgm:pt modelId="{A75CDF19-051D-498E-973D-8EECF48D5B6C}">
      <dgm:prSet/>
      <dgm:spPr/>
      <dgm:t>
        <a:bodyPr/>
        <a:lstStyle/>
        <a:p>
          <a:r>
            <a:rPr lang="en-US" b="0" i="0" baseline="0" dirty="0" err="1"/>
            <a:t>Refleja</a:t>
          </a:r>
          <a:r>
            <a:rPr lang="en-US" b="0" i="0" baseline="0" dirty="0"/>
            <a:t> </a:t>
          </a:r>
          <a:r>
            <a:rPr lang="en-US" b="0" i="0" baseline="0" dirty="0" err="1"/>
            <a:t>el</a:t>
          </a:r>
          <a:r>
            <a:rPr lang="en-US" b="0" i="0" baseline="0" dirty="0"/>
            <a:t> </a:t>
          </a:r>
          <a:r>
            <a:rPr lang="en-US" b="0" i="0" baseline="0" dirty="0" err="1"/>
            <a:t>temor</a:t>
          </a:r>
          <a:r>
            <a:rPr lang="en-US" b="0" i="0" baseline="0" dirty="0"/>
            <a:t> real de </a:t>
          </a:r>
          <a:r>
            <a:rPr lang="en-US" b="0" i="0" baseline="0" dirty="0" err="1"/>
            <a:t>una</a:t>
          </a:r>
          <a:r>
            <a:rPr lang="en-US" b="0" i="0" baseline="0" dirty="0"/>
            <a:t> </a:t>
          </a:r>
          <a:r>
            <a:rPr lang="en-US" b="0" i="0" baseline="0" dirty="0" err="1"/>
            <a:t>aniquilación</a:t>
          </a:r>
          <a:r>
            <a:rPr lang="en-US" b="0" i="0" baseline="0" dirty="0"/>
            <a:t> </a:t>
          </a:r>
          <a:r>
            <a:rPr lang="en-US" b="0" i="0" baseline="0" dirty="0" err="1"/>
            <a:t>mutua</a:t>
          </a:r>
          <a:r>
            <a:rPr lang="en-US" b="0" i="0" baseline="0" dirty="0"/>
            <a:t> </a:t>
          </a:r>
          <a:r>
            <a:rPr lang="en-US" b="0" i="0" baseline="0" dirty="0" err="1"/>
            <a:t>asegurada</a:t>
          </a:r>
          <a:r>
            <a:rPr lang="en-US" b="0" i="0" baseline="0" dirty="0"/>
            <a:t> (MAD) </a:t>
          </a:r>
          <a:r>
            <a:rPr lang="en-US" b="0" i="0" baseline="0" dirty="0" err="1"/>
            <a:t>por</a:t>
          </a:r>
          <a:r>
            <a:rPr lang="en-US" b="0" i="0" baseline="0" dirty="0"/>
            <a:t> un error </a:t>
          </a:r>
          <a:r>
            <a:rPr lang="en-US" b="0" i="0" baseline="0" dirty="0" err="1"/>
            <a:t>humano</a:t>
          </a:r>
          <a:r>
            <a:rPr lang="en-US" b="0" i="0" baseline="0" dirty="0"/>
            <a:t> o </a:t>
          </a:r>
          <a:r>
            <a:rPr lang="en-US" b="0" i="0" baseline="0" dirty="0" err="1"/>
            <a:t>desconfianza</a:t>
          </a:r>
          <a:r>
            <a:rPr lang="en-US" b="0" i="0" baseline="0" dirty="0"/>
            <a:t> entre </a:t>
          </a:r>
          <a:r>
            <a:rPr lang="en-US" b="0" i="0" baseline="0" dirty="0" err="1"/>
            <a:t>potencias</a:t>
          </a:r>
          <a:r>
            <a:rPr lang="en-US" b="0" i="0" baseline="0" dirty="0"/>
            <a:t>.</a:t>
          </a:r>
          <a:endParaRPr lang="en-US" dirty="0"/>
        </a:p>
      </dgm:t>
    </dgm:pt>
    <dgm:pt modelId="{6FC7844A-AE60-4F94-815D-0F13A9250384}" type="parTrans" cxnId="{40F59C54-F3DB-4DF3-B03E-057A97A0AF75}">
      <dgm:prSet/>
      <dgm:spPr/>
      <dgm:t>
        <a:bodyPr/>
        <a:lstStyle/>
        <a:p>
          <a:endParaRPr lang="en-US"/>
        </a:p>
      </dgm:t>
    </dgm:pt>
    <dgm:pt modelId="{C1E34971-B271-4253-94F7-45A36EA5EC4D}" type="sibTrans" cxnId="{40F59C54-F3DB-4DF3-B03E-057A97A0AF75}">
      <dgm:prSet/>
      <dgm:spPr/>
      <dgm:t>
        <a:bodyPr/>
        <a:lstStyle/>
        <a:p>
          <a:endParaRPr lang="en-US"/>
        </a:p>
      </dgm:t>
    </dgm:pt>
    <dgm:pt modelId="{C790063A-F452-470F-B5DD-631556CE29E2}" type="pres">
      <dgm:prSet presAssocID="{643BC288-D25F-457A-BFC4-91D2310CAEDC}" presName="linear" presStyleCnt="0">
        <dgm:presLayoutVars>
          <dgm:animLvl val="lvl"/>
          <dgm:resizeHandles val="exact"/>
        </dgm:presLayoutVars>
      </dgm:prSet>
      <dgm:spPr/>
    </dgm:pt>
    <dgm:pt modelId="{4487CD85-32F1-46A8-93F4-BF842E1EFFA5}" type="pres">
      <dgm:prSet presAssocID="{AB353934-E401-47A9-BCD6-5A1FEF3E4A54}" presName="parentText" presStyleLbl="node1" presStyleIdx="0" presStyleCnt="3">
        <dgm:presLayoutVars>
          <dgm:chMax val="0"/>
          <dgm:bulletEnabled val="1"/>
        </dgm:presLayoutVars>
      </dgm:prSet>
      <dgm:spPr/>
    </dgm:pt>
    <dgm:pt modelId="{46DABD10-79B8-47B7-9994-B8DD7E77D136}" type="pres">
      <dgm:prSet presAssocID="{E72E1A9B-4CDE-4AA0-A69B-EDAB9C33DEA3}" presName="spacer" presStyleCnt="0"/>
      <dgm:spPr/>
    </dgm:pt>
    <dgm:pt modelId="{D554D03F-3B10-4C0B-83A2-49681AC182BE}" type="pres">
      <dgm:prSet presAssocID="{C03FE6BB-3B99-4037-8EF2-CB054E56A197}" presName="parentText" presStyleLbl="node1" presStyleIdx="1" presStyleCnt="3">
        <dgm:presLayoutVars>
          <dgm:chMax val="0"/>
          <dgm:bulletEnabled val="1"/>
        </dgm:presLayoutVars>
      </dgm:prSet>
      <dgm:spPr/>
    </dgm:pt>
    <dgm:pt modelId="{5E38B27B-F5E3-4234-B9C1-76A33FD2A6EC}" type="pres">
      <dgm:prSet presAssocID="{13CF4CB3-5172-49A0-B454-3AABAC0FCBB3}" presName="spacer" presStyleCnt="0"/>
      <dgm:spPr/>
    </dgm:pt>
    <dgm:pt modelId="{E5137996-0655-4F28-B602-1806A9AEC950}" type="pres">
      <dgm:prSet presAssocID="{A75CDF19-051D-498E-973D-8EECF48D5B6C}" presName="parentText" presStyleLbl="node1" presStyleIdx="2" presStyleCnt="3">
        <dgm:presLayoutVars>
          <dgm:chMax val="0"/>
          <dgm:bulletEnabled val="1"/>
        </dgm:presLayoutVars>
      </dgm:prSet>
      <dgm:spPr/>
    </dgm:pt>
  </dgm:ptLst>
  <dgm:cxnLst>
    <dgm:cxn modelId="{9838ED01-CC93-4B1D-9D0A-74301E9AD2F4}" type="presOf" srcId="{643BC288-D25F-457A-BFC4-91D2310CAEDC}" destId="{C790063A-F452-470F-B5DD-631556CE29E2}" srcOrd="0" destOrd="0" presId="urn:microsoft.com/office/officeart/2005/8/layout/vList2"/>
    <dgm:cxn modelId="{4DEF351B-C022-4F5A-8862-EA38102A8E99}" srcId="{643BC288-D25F-457A-BFC4-91D2310CAEDC}" destId="{AB353934-E401-47A9-BCD6-5A1FEF3E4A54}" srcOrd="0" destOrd="0" parTransId="{E4B980D0-C16E-4A06-A526-CA6C80FDE989}" sibTransId="{E72E1A9B-4CDE-4AA0-A69B-EDAB9C33DEA3}"/>
    <dgm:cxn modelId="{40F59C54-F3DB-4DF3-B03E-057A97A0AF75}" srcId="{643BC288-D25F-457A-BFC4-91D2310CAEDC}" destId="{A75CDF19-051D-498E-973D-8EECF48D5B6C}" srcOrd="2" destOrd="0" parTransId="{6FC7844A-AE60-4F94-815D-0F13A9250384}" sibTransId="{C1E34971-B271-4253-94F7-45A36EA5EC4D}"/>
    <dgm:cxn modelId="{A28A2455-C498-46FF-91D7-87DAA4687802}" type="presOf" srcId="{C03FE6BB-3B99-4037-8EF2-CB054E56A197}" destId="{D554D03F-3B10-4C0B-83A2-49681AC182BE}" srcOrd="0" destOrd="0" presId="urn:microsoft.com/office/officeart/2005/8/layout/vList2"/>
    <dgm:cxn modelId="{7E97627A-82F6-430C-AAF2-BA1B4C9E14CF}" type="presOf" srcId="{AB353934-E401-47A9-BCD6-5A1FEF3E4A54}" destId="{4487CD85-32F1-46A8-93F4-BF842E1EFFA5}" srcOrd="0" destOrd="0" presId="urn:microsoft.com/office/officeart/2005/8/layout/vList2"/>
    <dgm:cxn modelId="{F5776F81-F3F7-4322-AFD7-D08247B761D4}" type="presOf" srcId="{A75CDF19-051D-498E-973D-8EECF48D5B6C}" destId="{E5137996-0655-4F28-B602-1806A9AEC950}" srcOrd="0" destOrd="0" presId="urn:microsoft.com/office/officeart/2005/8/layout/vList2"/>
    <dgm:cxn modelId="{A5A0E2D4-AFCA-47B2-9E72-E0921D7EE86A}" srcId="{643BC288-D25F-457A-BFC4-91D2310CAEDC}" destId="{C03FE6BB-3B99-4037-8EF2-CB054E56A197}" srcOrd="1" destOrd="0" parTransId="{4F4E7C36-5CB0-45A3-8ACA-C3F6B724B871}" sibTransId="{13CF4CB3-5172-49A0-B454-3AABAC0FCBB3}"/>
    <dgm:cxn modelId="{414BCBAB-6547-42BC-B693-F0C9EAC49FFC}" type="presParOf" srcId="{C790063A-F452-470F-B5DD-631556CE29E2}" destId="{4487CD85-32F1-46A8-93F4-BF842E1EFFA5}" srcOrd="0" destOrd="0" presId="urn:microsoft.com/office/officeart/2005/8/layout/vList2"/>
    <dgm:cxn modelId="{C8B1AF02-B0A4-4F1E-9880-B5A9DEF5BC69}" type="presParOf" srcId="{C790063A-F452-470F-B5DD-631556CE29E2}" destId="{46DABD10-79B8-47B7-9994-B8DD7E77D136}" srcOrd="1" destOrd="0" presId="urn:microsoft.com/office/officeart/2005/8/layout/vList2"/>
    <dgm:cxn modelId="{A3D7BE17-1C11-4C4A-B1C5-445BD19E7E77}" type="presParOf" srcId="{C790063A-F452-470F-B5DD-631556CE29E2}" destId="{D554D03F-3B10-4C0B-83A2-49681AC182BE}" srcOrd="2" destOrd="0" presId="urn:microsoft.com/office/officeart/2005/8/layout/vList2"/>
    <dgm:cxn modelId="{3CBF6336-2AA6-4E4A-BEC3-65293A40DD3D}" type="presParOf" srcId="{C790063A-F452-470F-B5DD-631556CE29E2}" destId="{5E38B27B-F5E3-4234-B9C1-76A33FD2A6EC}" srcOrd="3" destOrd="0" presId="urn:microsoft.com/office/officeart/2005/8/layout/vList2"/>
    <dgm:cxn modelId="{0F303D75-9917-4AAC-BCAC-90866E7A8C7C}" type="presParOf" srcId="{C790063A-F452-470F-B5DD-631556CE29E2}" destId="{E5137996-0655-4F28-B602-1806A9AEC95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7CD85-32F1-46A8-93F4-BF842E1EFFA5}">
      <dsp:nvSpPr>
        <dsp:cNvPr id="0" name=""/>
        <dsp:cNvSpPr/>
      </dsp:nvSpPr>
      <dsp:spPr>
        <a:xfrm>
          <a:off x="0" y="439850"/>
          <a:ext cx="5623560" cy="111881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err="1"/>
            <a:t>Ambientada</a:t>
          </a:r>
          <a:r>
            <a:rPr lang="en-US" sz="2000" b="0" i="0" kern="1200" baseline="0" dirty="0"/>
            <a:t> </a:t>
          </a:r>
          <a:r>
            <a:rPr lang="en-US" sz="2000" b="0" i="0" kern="1200" baseline="0" dirty="0" err="1"/>
            <a:t>en</a:t>
          </a:r>
          <a:r>
            <a:rPr lang="en-US" sz="2000" b="0" i="0" kern="1200" baseline="0" dirty="0"/>
            <a:t> plena </a:t>
          </a:r>
          <a:r>
            <a:rPr lang="en-US" sz="2000" b="1" i="0" kern="1200" baseline="0" dirty="0"/>
            <a:t>Guerra </a:t>
          </a:r>
          <a:r>
            <a:rPr lang="en-US" sz="2000" b="1" i="0" kern="1200" baseline="0" dirty="0" err="1"/>
            <a:t>Fría</a:t>
          </a:r>
          <a:r>
            <a:rPr lang="en-US" sz="2000" b="0" i="0" kern="1200" baseline="0" dirty="0"/>
            <a:t>, </a:t>
          </a:r>
          <a:r>
            <a:rPr lang="en-US" sz="2000" b="0" i="0" kern="1200" baseline="0" dirty="0" err="1"/>
            <a:t>periodo</a:t>
          </a:r>
          <a:r>
            <a:rPr lang="en-US" sz="2000" b="0" i="0" kern="1200" baseline="0" dirty="0"/>
            <a:t> de </a:t>
          </a:r>
          <a:r>
            <a:rPr lang="en-US" sz="2000" b="0" i="0" kern="1200" baseline="0" dirty="0" err="1"/>
            <a:t>tensión</a:t>
          </a:r>
          <a:r>
            <a:rPr lang="en-US" sz="2000" b="0" i="0" kern="1200" baseline="0" dirty="0"/>
            <a:t> entre EE. UU. y la URSS.</a:t>
          </a:r>
          <a:endParaRPr lang="en-US" sz="2000" kern="1200" dirty="0"/>
        </a:p>
      </dsp:txBody>
      <dsp:txXfrm>
        <a:off x="54616" y="494466"/>
        <a:ext cx="5514328" cy="1009580"/>
      </dsp:txXfrm>
    </dsp:sp>
    <dsp:sp modelId="{D554D03F-3B10-4C0B-83A2-49681AC182BE}">
      <dsp:nvSpPr>
        <dsp:cNvPr id="0" name=""/>
        <dsp:cNvSpPr/>
      </dsp:nvSpPr>
      <dsp:spPr>
        <a:xfrm>
          <a:off x="0" y="1616262"/>
          <a:ext cx="5623560" cy="111881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a:t>La película se estrena poco después de la </a:t>
          </a:r>
          <a:r>
            <a:rPr lang="en-US" sz="2000" b="1" i="0" kern="1200" baseline="0"/>
            <a:t>crisis de los misiles en Cuba (1962)</a:t>
          </a:r>
          <a:r>
            <a:rPr lang="en-US" sz="2000" b="0" i="0" kern="1200" baseline="0"/>
            <a:t>, donde el mundo estuvo al borde de una guerra nuclear.</a:t>
          </a:r>
          <a:endParaRPr lang="en-US" sz="2000" kern="1200"/>
        </a:p>
      </dsp:txBody>
      <dsp:txXfrm>
        <a:off x="54616" y="1670878"/>
        <a:ext cx="5514328" cy="1009580"/>
      </dsp:txXfrm>
    </dsp:sp>
    <dsp:sp modelId="{E5137996-0655-4F28-B602-1806A9AEC950}">
      <dsp:nvSpPr>
        <dsp:cNvPr id="0" name=""/>
        <dsp:cNvSpPr/>
      </dsp:nvSpPr>
      <dsp:spPr>
        <a:xfrm>
          <a:off x="0" y="2792675"/>
          <a:ext cx="5623560" cy="111881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err="1"/>
            <a:t>Refleja</a:t>
          </a:r>
          <a:r>
            <a:rPr lang="en-US" sz="2000" b="0" i="0" kern="1200" baseline="0" dirty="0"/>
            <a:t> </a:t>
          </a:r>
          <a:r>
            <a:rPr lang="en-US" sz="2000" b="0" i="0" kern="1200" baseline="0" dirty="0" err="1"/>
            <a:t>el</a:t>
          </a:r>
          <a:r>
            <a:rPr lang="en-US" sz="2000" b="0" i="0" kern="1200" baseline="0" dirty="0"/>
            <a:t> </a:t>
          </a:r>
          <a:r>
            <a:rPr lang="en-US" sz="2000" b="0" i="0" kern="1200" baseline="0" dirty="0" err="1"/>
            <a:t>temor</a:t>
          </a:r>
          <a:r>
            <a:rPr lang="en-US" sz="2000" b="0" i="0" kern="1200" baseline="0" dirty="0"/>
            <a:t> real de </a:t>
          </a:r>
          <a:r>
            <a:rPr lang="en-US" sz="2000" b="0" i="0" kern="1200" baseline="0" dirty="0" err="1"/>
            <a:t>una</a:t>
          </a:r>
          <a:r>
            <a:rPr lang="en-US" sz="2000" b="0" i="0" kern="1200" baseline="0" dirty="0"/>
            <a:t> </a:t>
          </a:r>
          <a:r>
            <a:rPr lang="en-US" sz="2000" b="0" i="0" kern="1200" baseline="0" dirty="0" err="1"/>
            <a:t>aniquilación</a:t>
          </a:r>
          <a:r>
            <a:rPr lang="en-US" sz="2000" b="0" i="0" kern="1200" baseline="0" dirty="0"/>
            <a:t> </a:t>
          </a:r>
          <a:r>
            <a:rPr lang="en-US" sz="2000" b="0" i="0" kern="1200" baseline="0" dirty="0" err="1"/>
            <a:t>mutua</a:t>
          </a:r>
          <a:r>
            <a:rPr lang="en-US" sz="2000" b="0" i="0" kern="1200" baseline="0" dirty="0"/>
            <a:t> </a:t>
          </a:r>
          <a:r>
            <a:rPr lang="en-US" sz="2000" b="0" i="0" kern="1200" baseline="0" dirty="0" err="1"/>
            <a:t>asegurada</a:t>
          </a:r>
          <a:r>
            <a:rPr lang="en-US" sz="2000" b="0" i="0" kern="1200" baseline="0" dirty="0"/>
            <a:t> (MAD) </a:t>
          </a:r>
          <a:r>
            <a:rPr lang="en-US" sz="2000" b="0" i="0" kern="1200" baseline="0" dirty="0" err="1"/>
            <a:t>por</a:t>
          </a:r>
          <a:r>
            <a:rPr lang="en-US" sz="2000" b="0" i="0" kern="1200" baseline="0" dirty="0"/>
            <a:t> un error </a:t>
          </a:r>
          <a:r>
            <a:rPr lang="en-US" sz="2000" b="0" i="0" kern="1200" baseline="0" dirty="0" err="1"/>
            <a:t>humano</a:t>
          </a:r>
          <a:r>
            <a:rPr lang="en-US" sz="2000" b="0" i="0" kern="1200" baseline="0" dirty="0"/>
            <a:t> o </a:t>
          </a:r>
          <a:r>
            <a:rPr lang="en-US" sz="2000" b="0" i="0" kern="1200" baseline="0" dirty="0" err="1"/>
            <a:t>desconfianza</a:t>
          </a:r>
          <a:r>
            <a:rPr lang="en-US" sz="2000" b="0" i="0" kern="1200" baseline="0" dirty="0"/>
            <a:t> entre </a:t>
          </a:r>
          <a:r>
            <a:rPr lang="en-US" sz="2000" b="0" i="0" kern="1200" baseline="0" dirty="0" err="1"/>
            <a:t>potencias</a:t>
          </a:r>
          <a:r>
            <a:rPr lang="en-US" sz="2000" b="0" i="0" kern="1200" baseline="0" dirty="0"/>
            <a:t>.</a:t>
          </a:r>
          <a:endParaRPr lang="en-US" sz="2000" kern="1200" dirty="0"/>
        </a:p>
      </dsp:txBody>
      <dsp:txXfrm>
        <a:off x="54616" y="2847291"/>
        <a:ext cx="5514328" cy="100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73C84F-3703-4F61-B305-A7527C1D3E06}" type="datetimeFigureOut">
              <a:rPr lang="es-CL" smtClean="0"/>
              <a:t>23-04-2025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6B0C86-444F-4EF2-92FF-3CBA909AABAA}" type="slidenum">
              <a:rPr lang="es-CL" smtClean="0"/>
              <a:t>‹Nº›</a:t>
            </a:fld>
            <a:endParaRPr lang="es-CL"/>
          </a:p>
        </p:txBody>
      </p:sp>
    </p:spTree>
    <p:extLst>
      <p:ext uri="{BB962C8B-B14F-4D97-AF65-F5344CB8AC3E}">
        <p14:creationId xmlns:p14="http://schemas.microsoft.com/office/powerpoint/2010/main" val="172943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986B0C86-444F-4EF2-92FF-3CBA909AABAA}" type="slidenum">
              <a:rPr lang="es-CL" smtClean="0"/>
              <a:t>3</a:t>
            </a:fld>
            <a:endParaRPr lang="es-CL"/>
          </a:p>
        </p:txBody>
      </p:sp>
    </p:spTree>
    <p:extLst>
      <p:ext uri="{BB962C8B-B14F-4D97-AF65-F5344CB8AC3E}">
        <p14:creationId xmlns:p14="http://schemas.microsoft.com/office/powerpoint/2010/main" val="1542849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FDB2ED-BFD7-F940-1A11-E0294FF7665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768B6086-6FB2-A950-4D7C-733D5A4C38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6EA09822-56E3-46B5-54BC-6767E042E28E}"/>
              </a:ext>
            </a:extLst>
          </p:cNvPr>
          <p:cNvSpPr>
            <a:spLocks noGrp="1"/>
          </p:cNvSpPr>
          <p:nvPr>
            <p:ph type="dt" sz="half" idx="10"/>
          </p:nvPr>
        </p:nvSpPr>
        <p:spPr/>
        <p:txBody>
          <a:bodyPr/>
          <a:lstStyle/>
          <a:p>
            <a:fld id="{482ECB06-B6A1-4852-AEF8-6098ACBDB76E}" type="datetimeFigureOut">
              <a:rPr lang="es-CL" smtClean="0"/>
              <a:t>23-04-2025</a:t>
            </a:fld>
            <a:endParaRPr lang="es-CL"/>
          </a:p>
        </p:txBody>
      </p:sp>
      <p:sp>
        <p:nvSpPr>
          <p:cNvPr id="5" name="Marcador de pie de página 4">
            <a:extLst>
              <a:ext uri="{FF2B5EF4-FFF2-40B4-BE49-F238E27FC236}">
                <a16:creationId xmlns:a16="http://schemas.microsoft.com/office/drawing/2014/main" id="{B4C137C6-D0D1-306C-FB46-06FDD017E98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A3597E2-BC7A-B59F-1DB7-1A1B3926F876}"/>
              </a:ext>
            </a:extLst>
          </p:cNvPr>
          <p:cNvSpPr>
            <a:spLocks noGrp="1"/>
          </p:cNvSpPr>
          <p:nvPr>
            <p:ph type="sldNum" sz="quarter" idx="12"/>
          </p:nvPr>
        </p:nvSpPr>
        <p:spPr/>
        <p:txBody>
          <a:bodyPr/>
          <a:lstStyle/>
          <a:p>
            <a:fld id="{ED61027D-3EC2-465C-92FB-8575D49F11D9}" type="slidenum">
              <a:rPr lang="es-CL" smtClean="0"/>
              <a:t>‹Nº›</a:t>
            </a:fld>
            <a:endParaRPr lang="es-CL"/>
          </a:p>
        </p:txBody>
      </p:sp>
    </p:spTree>
    <p:extLst>
      <p:ext uri="{BB962C8B-B14F-4D97-AF65-F5344CB8AC3E}">
        <p14:creationId xmlns:p14="http://schemas.microsoft.com/office/powerpoint/2010/main" val="1866169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CDBF1B-9F9E-BD57-7B16-A3DC002FEC5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19CB0C35-A87F-5327-D093-F36561F2BD2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47D7439F-4B24-E51B-4F41-F21044525C9E}"/>
              </a:ext>
            </a:extLst>
          </p:cNvPr>
          <p:cNvSpPr>
            <a:spLocks noGrp="1"/>
          </p:cNvSpPr>
          <p:nvPr>
            <p:ph type="dt" sz="half" idx="10"/>
          </p:nvPr>
        </p:nvSpPr>
        <p:spPr/>
        <p:txBody>
          <a:bodyPr/>
          <a:lstStyle/>
          <a:p>
            <a:fld id="{482ECB06-B6A1-4852-AEF8-6098ACBDB76E}" type="datetimeFigureOut">
              <a:rPr lang="es-CL" smtClean="0"/>
              <a:t>23-04-2025</a:t>
            </a:fld>
            <a:endParaRPr lang="es-CL"/>
          </a:p>
        </p:txBody>
      </p:sp>
      <p:sp>
        <p:nvSpPr>
          <p:cNvPr id="5" name="Marcador de pie de página 4">
            <a:extLst>
              <a:ext uri="{FF2B5EF4-FFF2-40B4-BE49-F238E27FC236}">
                <a16:creationId xmlns:a16="http://schemas.microsoft.com/office/drawing/2014/main" id="{00BA670D-AFA0-D0EE-5CA3-6716A41148A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3FC764D-BB67-59D4-97D9-28AB686EEE33}"/>
              </a:ext>
            </a:extLst>
          </p:cNvPr>
          <p:cNvSpPr>
            <a:spLocks noGrp="1"/>
          </p:cNvSpPr>
          <p:nvPr>
            <p:ph type="sldNum" sz="quarter" idx="12"/>
          </p:nvPr>
        </p:nvSpPr>
        <p:spPr/>
        <p:txBody>
          <a:bodyPr/>
          <a:lstStyle/>
          <a:p>
            <a:fld id="{ED61027D-3EC2-465C-92FB-8575D49F11D9}" type="slidenum">
              <a:rPr lang="es-CL" smtClean="0"/>
              <a:t>‹Nº›</a:t>
            </a:fld>
            <a:endParaRPr lang="es-CL"/>
          </a:p>
        </p:txBody>
      </p:sp>
    </p:spTree>
    <p:extLst>
      <p:ext uri="{BB962C8B-B14F-4D97-AF65-F5344CB8AC3E}">
        <p14:creationId xmlns:p14="http://schemas.microsoft.com/office/powerpoint/2010/main" val="3104236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ACFF7F5-F711-6BA3-7DB2-D84382839C0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8313F467-A76D-258A-727D-A2CD75F3813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F849FBF6-1B7C-6E41-5DF3-CC01BC087755}"/>
              </a:ext>
            </a:extLst>
          </p:cNvPr>
          <p:cNvSpPr>
            <a:spLocks noGrp="1"/>
          </p:cNvSpPr>
          <p:nvPr>
            <p:ph type="dt" sz="half" idx="10"/>
          </p:nvPr>
        </p:nvSpPr>
        <p:spPr/>
        <p:txBody>
          <a:bodyPr/>
          <a:lstStyle/>
          <a:p>
            <a:fld id="{482ECB06-B6A1-4852-AEF8-6098ACBDB76E}" type="datetimeFigureOut">
              <a:rPr lang="es-CL" smtClean="0"/>
              <a:t>23-04-2025</a:t>
            </a:fld>
            <a:endParaRPr lang="es-CL"/>
          </a:p>
        </p:txBody>
      </p:sp>
      <p:sp>
        <p:nvSpPr>
          <p:cNvPr id="5" name="Marcador de pie de página 4">
            <a:extLst>
              <a:ext uri="{FF2B5EF4-FFF2-40B4-BE49-F238E27FC236}">
                <a16:creationId xmlns:a16="http://schemas.microsoft.com/office/drawing/2014/main" id="{3B1E0015-CFC1-D015-DF74-5B82F03FCC2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54DC216-A591-3EB0-435F-D8A83D92CB51}"/>
              </a:ext>
            </a:extLst>
          </p:cNvPr>
          <p:cNvSpPr>
            <a:spLocks noGrp="1"/>
          </p:cNvSpPr>
          <p:nvPr>
            <p:ph type="sldNum" sz="quarter" idx="12"/>
          </p:nvPr>
        </p:nvSpPr>
        <p:spPr/>
        <p:txBody>
          <a:bodyPr/>
          <a:lstStyle/>
          <a:p>
            <a:fld id="{ED61027D-3EC2-465C-92FB-8575D49F11D9}" type="slidenum">
              <a:rPr lang="es-CL" smtClean="0"/>
              <a:t>‹Nº›</a:t>
            </a:fld>
            <a:endParaRPr lang="es-CL"/>
          </a:p>
        </p:txBody>
      </p:sp>
    </p:spTree>
    <p:extLst>
      <p:ext uri="{BB962C8B-B14F-4D97-AF65-F5344CB8AC3E}">
        <p14:creationId xmlns:p14="http://schemas.microsoft.com/office/powerpoint/2010/main" val="2485900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5489D2-C3A7-9ADF-0596-93F2A07358B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8E4350D-CF44-4F8B-74B5-3499527C44B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C75C8A9-FDCB-1D11-2D6F-E181EC5D8DE6}"/>
              </a:ext>
            </a:extLst>
          </p:cNvPr>
          <p:cNvSpPr>
            <a:spLocks noGrp="1"/>
          </p:cNvSpPr>
          <p:nvPr>
            <p:ph type="dt" sz="half" idx="10"/>
          </p:nvPr>
        </p:nvSpPr>
        <p:spPr/>
        <p:txBody>
          <a:bodyPr/>
          <a:lstStyle/>
          <a:p>
            <a:fld id="{482ECB06-B6A1-4852-AEF8-6098ACBDB76E}" type="datetimeFigureOut">
              <a:rPr lang="es-CL" smtClean="0"/>
              <a:t>23-04-2025</a:t>
            </a:fld>
            <a:endParaRPr lang="es-CL"/>
          </a:p>
        </p:txBody>
      </p:sp>
      <p:sp>
        <p:nvSpPr>
          <p:cNvPr id="5" name="Marcador de pie de página 4">
            <a:extLst>
              <a:ext uri="{FF2B5EF4-FFF2-40B4-BE49-F238E27FC236}">
                <a16:creationId xmlns:a16="http://schemas.microsoft.com/office/drawing/2014/main" id="{E0DD9897-765B-0192-8413-BADC00BBF15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960C1C5-3B0D-835D-A2F4-653146227F51}"/>
              </a:ext>
            </a:extLst>
          </p:cNvPr>
          <p:cNvSpPr>
            <a:spLocks noGrp="1"/>
          </p:cNvSpPr>
          <p:nvPr>
            <p:ph type="sldNum" sz="quarter" idx="12"/>
          </p:nvPr>
        </p:nvSpPr>
        <p:spPr/>
        <p:txBody>
          <a:bodyPr/>
          <a:lstStyle/>
          <a:p>
            <a:fld id="{ED61027D-3EC2-465C-92FB-8575D49F11D9}" type="slidenum">
              <a:rPr lang="es-CL" smtClean="0"/>
              <a:t>‹Nº›</a:t>
            </a:fld>
            <a:endParaRPr lang="es-CL"/>
          </a:p>
        </p:txBody>
      </p:sp>
    </p:spTree>
    <p:extLst>
      <p:ext uri="{BB962C8B-B14F-4D97-AF65-F5344CB8AC3E}">
        <p14:creationId xmlns:p14="http://schemas.microsoft.com/office/powerpoint/2010/main" val="146276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E00479-C3E4-7E2D-B60F-38C17D139AA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F62EF3FB-4A3B-92FA-1C7C-7F248A39B0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9AD2367-2B12-C8B4-04EE-0B31C2E97993}"/>
              </a:ext>
            </a:extLst>
          </p:cNvPr>
          <p:cNvSpPr>
            <a:spLocks noGrp="1"/>
          </p:cNvSpPr>
          <p:nvPr>
            <p:ph type="dt" sz="half" idx="10"/>
          </p:nvPr>
        </p:nvSpPr>
        <p:spPr/>
        <p:txBody>
          <a:bodyPr/>
          <a:lstStyle/>
          <a:p>
            <a:fld id="{482ECB06-B6A1-4852-AEF8-6098ACBDB76E}" type="datetimeFigureOut">
              <a:rPr lang="es-CL" smtClean="0"/>
              <a:t>23-04-2025</a:t>
            </a:fld>
            <a:endParaRPr lang="es-CL"/>
          </a:p>
        </p:txBody>
      </p:sp>
      <p:sp>
        <p:nvSpPr>
          <p:cNvPr id="5" name="Marcador de pie de página 4">
            <a:extLst>
              <a:ext uri="{FF2B5EF4-FFF2-40B4-BE49-F238E27FC236}">
                <a16:creationId xmlns:a16="http://schemas.microsoft.com/office/drawing/2014/main" id="{578C7D39-61F8-EA11-0002-8AFE038DC86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6CF6A6F-9ECB-40CD-C6BD-1F857DF438DB}"/>
              </a:ext>
            </a:extLst>
          </p:cNvPr>
          <p:cNvSpPr>
            <a:spLocks noGrp="1"/>
          </p:cNvSpPr>
          <p:nvPr>
            <p:ph type="sldNum" sz="quarter" idx="12"/>
          </p:nvPr>
        </p:nvSpPr>
        <p:spPr/>
        <p:txBody>
          <a:bodyPr/>
          <a:lstStyle/>
          <a:p>
            <a:fld id="{ED61027D-3EC2-465C-92FB-8575D49F11D9}" type="slidenum">
              <a:rPr lang="es-CL" smtClean="0"/>
              <a:t>‹Nº›</a:t>
            </a:fld>
            <a:endParaRPr lang="es-CL"/>
          </a:p>
        </p:txBody>
      </p:sp>
    </p:spTree>
    <p:extLst>
      <p:ext uri="{BB962C8B-B14F-4D97-AF65-F5344CB8AC3E}">
        <p14:creationId xmlns:p14="http://schemas.microsoft.com/office/powerpoint/2010/main" val="450904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2BBDA5-81D1-09BA-EFC1-CD7B9899A10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8D25B6E-F111-4070-7B7E-8F13C81FCC6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1DC99EA8-AA8D-CC12-4BDB-676CD8DB8EF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9971B383-7B14-5FFD-2D6C-434056D65BF9}"/>
              </a:ext>
            </a:extLst>
          </p:cNvPr>
          <p:cNvSpPr>
            <a:spLocks noGrp="1"/>
          </p:cNvSpPr>
          <p:nvPr>
            <p:ph type="dt" sz="half" idx="10"/>
          </p:nvPr>
        </p:nvSpPr>
        <p:spPr/>
        <p:txBody>
          <a:bodyPr/>
          <a:lstStyle/>
          <a:p>
            <a:fld id="{482ECB06-B6A1-4852-AEF8-6098ACBDB76E}" type="datetimeFigureOut">
              <a:rPr lang="es-CL" smtClean="0"/>
              <a:t>23-04-2025</a:t>
            </a:fld>
            <a:endParaRPr lang="es-CL"/>
          </a:p>
        </p:txBody>
      </p:sp>
      <p:sp>
        <p:nvSpPr>
          <p:cNvPr id="6" name="Marcador de pie de página 5">
            <a:extLst>
              <a:ext uri="{FF2B5EF4-FFF2-40B4-BE49-F238E27FC236}">
                <a16:creationId xmlns:a16="http://schemas.microsoft.com/office/drawing/2014/main" id="{FF7A1989-30B2-A2A9-AE0C-872901BBEB4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866DE62-07EB-38BE-9CFD-8BB85D684D6A}"/>
              </a:ext>
            </a:extLst>
          </p:cNvPr>
          <p:cNvSpPr>
            <a:spLocks noGrp="1"/>
          </p:cNvSpPr>
          <p:nvPr>
            <p:ph type="sldNum" sz="quarter" idx="12"/>
          </p:nvPr>
        </p:nvSpPr>
        <p:spPr/>
        <p:txBody>
          <a:bodyPr/>
          <a:lstStyle/>
          <a:p>
            <a:fld id="{ED61027D-3EC2-465C-92FB-8575D49F11D9}" type="slidenum">
              <a:rPr lang="es-CL" smtClean="0"/>
              <a:t>‹Nº›</a:t>
            </a:fld>
            <a:endParaRPr lang="es-CL"/>
          </a:p>
        </p:txBody>
      </p:sp>
    </p:spTree>
    <p:extLst>
      <p:ext uri="{BB962C8B-B14F-4D97-AF65-F5344CB8AC3E}">
        <p14:creationId xmlns:p14="http://schemas.microsoft.com/office/powerpoint/2010/main" val="867868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28AE55-EFCD-7FA0-4398-F5543E15177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FBFA97AA-0F1C-4B7C-1834-A9B80BEE8C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A9C4EA1-33A1-1226-5077-45AFAFCEF7A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3797C473-ACC9-B596-4EE9-00FA6E708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AB16BA-C6BE-6350-4C68-1116FF9E1E7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DC7BB2DD-9DFD-58F8-CFF1-6096101B9235}"/>
              </a:ext>
            </a:extLst>
          </p:cNvPr>
          <p:cNvSpPr>
            <a:spLocks noGrp="1"/>
          </p:cNvSpPr>
          <p:nvPr>
            <p:ph type="dt" sz="half" idx="10"/>
          </p:nvPr>
        </p:nvSpPr>
        <p:spPr/>
        <p:txBody>
          <a:bodyPr/>
          <a:lstStyle/>
          <a:p>
            <a:fld id="{482ECB06-B6A1-4852-AEF8-6098ACBDB76E}" type="datetimeFigureOut">
              <a:rPr lang="es-CL" smtClean="0"/>
              <a:t>23-04-2025</a:t>
            </a:fld>
            <a:endParaRPr lang="es-CL"/>
          </a:p>
        </p:txBody>
      </p:sp>
      <p:sp>
        <p:nvSpPr>
          <p:cNvPr id="8" name="Marcador de pie de página 7">
            <a:extLst>
              <a:ext uri="{FF2B5EF4-FFF2-40B4-BE49-F238E27FC236}">
                <a16:creationId xmlns:a16="http://schemas.microsoft.com/office/drawing/2014/main" id="{AB6EF507-BEE1-684C-A29F-D57D1182C939}"/>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FD47A2AC-A57C-21BD-10E9-67E0E84FCBCA}"/>
              </a:ext>
            </a:extLst>
          </p:cNvPr>
          <p:cNvSpPr>
            <a:spLocks noGrp="1"/>
          </p:cNvSpPr>
          <p:nvPr>
            <p:ph type="sldNum" sz="quarter" idx="12"/>
          </p:nvPr>
        </p:nvSpPr>
        <p:spPr/>
        <p:txBody>
          <a:bodyPr/>
          <a:lstStyle/>
          <a:p>
            <a:fld id="{ED61027D-3EC2-465C-92FB-8575D49F11D9}" type="slidenum">
              <a:rPr lang="es-CL" smtClean="0"/>
              <a:t>‹Nº›</a:t>
            </a:fld>
            <a:endParaRPr lang="es-CL"/>
          </a:p>
        </p:txBody>
      </p:sp>
    </p:spTree>
    <p:extLst>
      <p:ext uri="{BB962C8B-B14F-4D97-AF65-F5344CB8AC3E}">
        <p14:creationId xmlns:p14="http://schemas.microsoft.com/office/powerpoint/2010/main" val="405913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49DDD-82F6-2A62-D445-3ACF30ABCCE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DE71DEAE-8D6C-3B4E-A99F-7604A18861FE}"/>
              </a:ext>
            </a:extLst>
          </p:cNvPr>
          <p:cNvSpPr>
            <a:spLocks noGrp="1"/>
          </p:cNvSpPr>
          <p:nvPr>
            <p:ph type="dt" sz="half" idx="10"/>
          </p:nvPr>
        </p:nvSpPr>
        <p:spPr/>
        <p:txBody>
          <a:bodyPr/>
          <a:lstStyle/>
          <a:p>
            <a:fld id="{482ECB06-B6A1-4852-AEF8-6098ACBDB76E}" type="datetimeFigureOut">
              <a:rPr lang="es-CL" smtClean="0"/>
              <a:t>23-04-2025</a:t>
            </a:fld>
            <a:endParaRPr lang="es-CL"/>
          </a:p>
        </p:txBody>
      </p:sp>
      <p:sp>
        <p:nvSpPr>
          <p:cNvPr id="4" name="Marcador de pie de página 3">
            <a:extLst>
              <a:ext uri="{FF2B5EF4-FFF2-40B4-BE49-F238E27FC236}">
                <a16:creationId xmlns:a16="http://schemas.microsoft.com/office/drawing/2014/main" id="{BCD6653E-3B80-BF76-9663-A5C254630996}"/>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A54D6F84-DE86-8676-9273-91402B27B1E4}"/>
              </a:ext>
            </a:extLst>
          </p:cNvPr>
          <p:cNvSpPr>
            <a:spLocks noGrp="1"/>
          </p:cNvSpPr>
          <p:nvPr>
            <p:ph type="sldNum" sz="quarter" idx="12"/>
          </p:nvPr>
        </p:nvSpPr>
        <p:spPr/>
        <p:txBody>
          <a:bodyPr/>
          <a:lstStyle/>
          <a:p>
            <a:fld id="{ED61027D-3EC2-465C-92FB-8575D49F11D9}" type="slidenum">
              <a:rPr lang="es-CL" smtClean="0"/>
              <a:t>‹Nº›</a:t>
            </a:fld>
            <a:endParaRPr lang="es-CL"/>
          </a:p>
        </p:txBody>
      </p:sp>
    </p:spTree>
    <p:extLst>
      <p:ext uri="{BB962C8B-B14F-4D97-AF65-F5344CB8AC3E}">
        <p14:creationId xmlns:p14="http://schemas.microsoft.com/office/powerpoint/2010/main" val="2893366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A4811E8-DF0B-BE14-C3BA-D6DED92C3AA0}"/>
              </a:ext>
            </a:extLst>
          </p:cNvPr>
          <p:cNvSpPr>
            <a:spLocks noGrp="1"/>
          </p:cNvSpPr>
          <p:nvPr>
            <p:ph type="dt" sz="half" idx="10"/>
          </p:nvPr>
        </p:nvSpPr>
        <p:spPr/>
        <p:txBody>
          <a:bodyPr/>
          <a:lstStyle/>
          <a:p>
            <a:fld id="{482ECB06-B6A1-4852-AEF8-6098ACBDB76E}" type="datetimeFigureOut">
              <a:rPr lang="es-CL" smtClean="0"/>
              <a:t>23-04-2025</a:t>
            </a:fld>
            <a:endParaRPr lang="es-CL"/>
          </a:p>
        </p:txBody>
      </p:sp>
      <p:sp>
        <p:nvSpPr>
          <p:cNvPr id="3" name="Marcador de pie de página 2">
            <a:extLst>
              <a:ext uri="{FF2B5EF4-FFF2-40B4-BE49-F238E27FC236}">
                <a16:creationId xmlns:a16="http://schemas.microsoft.com/office/drawing/2014/main" id="{53F96CD7-4070-2215-E9AC-7E4B048D7E3C}"/>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3D134E5A-A5D6-D282-3BC1-9DC874BA0394}"/>
              </a:ext>
            </a:extLst>
          </p:cNvPr>
          <p:cNvSpPr>
            <a:spLocks noGrp="1"/>
          </p:cNvSpPr>
          <p:nvPr>
            <p:ph type="sldNum" sz="quarter" idx="12"/>
          </p:nvPr>
        </p:nvSpPr>
        <p:spPr/>
        <p:txBody>
          <a:bodyPr/>
          <a:lstStyle/>
          <a:p>
            <a:fld id="{ED61027D-3EC2-465C-92FB-8575D49F11D9}" type="slidenum">
              <a:rPr lang="es-CL" smtClean="0"/>
              <a:t>‹Nº›</a:t>
            </a:fld>
            <a:endParaRPr lang="es-CL"/>
          </a:p>
        </p:txBody>
      </p:sp>
    </p:spTree>
    <p:extLst>
      <p:ext uri="{BB962C8B-B14F-4D97-AF65-F5344CB8AC3E}">
        <p14:creationId xmlns:p14="http://schemas.microsoft.com/office/powerpoint/2010/main" val="232295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9CF10B-8D6F-EA31-4B54-E0D59C9CB51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D20E943-2030-0AB8-16EA-F1A4DF4A5D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11404DFE-9F83-A794-B4E9-2CAD3119E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63EFE5E-0CD0-63CB-17B4-323862543181}"/>
              </a:ext>
            </a:extLst>
          </p:cNvPr>
          <p:cNvSpPr>
            <a:spLocks noGrp="1"/>
          </p:cNvSpPr>
          <p:nvPr>
            <p:ph type="dt" sz="half" idx="10"/>
          </p:nvPr>
        </p:nvSpPr>
        <p:spPr/>
        <p:txBody>
          <a:bodyPr/>
          <a:lstStyle/>
          <a:p>
            <a:fld id="{482ECB06-B6A1-4852-AEF8-6098ACBDB76E}" type="datetimeFigureOut">
              <a:rPr lang="es-CL" smtClean="0"/>
              <a:t>23-04-2025</a:t>
            </a:fld>
            <a:endParaRPr lang="es-CL"/>
          </a:p>
        </p:txBody>
      </p:sp>
      <p:sp>
        <p:nvSpPr>
          <p:cNvPr id="6" name="Marcador de pie de página 5">
            <a:extLst>
              <a:ext uri="{FF2B5EF4-FFF2-40B4-BE49-F238E27FC236}">
                <a16:creationId xmlns:a16="http://schemas.microsoft.com/office/drawing/2014/main" id="{0308A009-0995-2BE8-0EFE-94FE4C8D7AA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BA06423-6BA0-BBD4-6484-0E3DE9BC09FD}"/>
              </a:ext>
            </a:extLst>
          </p:cNvPr>
          <p:cNvSpPr>
            <a:spLocks noGrp="1"/>
          </p:cNvSpPr>
          <p:nvPr>
            <p:ph type="sldNum" sz="quarter" idx="12"/>
          </p:nvPr>
        </p:nvSpPr>
        <p:spPr/>
        <p:txBody>
          <a:bodyPr/>
          <a:lstStyle/>
          <a:p>
            <a:fld id="{ED61027D-3EC2-465C-92FB-8575D49F11D9}" type="slidenum">
              <a:rPr lang="es-CL" smtClean="0"/>
              <a:t>‹Nº›</a:t>
            </a:fld>
            <a:endParaRPr lang="es-CL"/>
          </a:p>
        </p:txBody>
      </p:sp>
    </p:spTree>
    <p:extLst>
      <p:ext uri="{BB962C8B-B14F-4D97-AF65-F5344CB8AC3E}">
        <p14:creationId xmlns:p14="http://schemas.microsoft.com/office/powerpoint/2010/main" val="63815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3902A7-BB1A-1627-2CD0-1F17895BFD1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7C407586-F692-ACDF-A6C9-F4E86A3F13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264A8F69-C4BC-40E7-34B1-35B4FC816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000438D-7902-C69B-DE51-E219DD1F17B4}"/>
              </a:ext>
            </a:extLst>
          </p:cNvPr>
          <p:cNvSpPr>
            <a:spLocks noGrp="1"/>
          </p:cNvSpPr>
          <p:nvPr>
            <p:ph type="dt" sz="half" idx="10"/>
          </p:nvPr>
        </p:nvSpPr>
        <p:spPr/>
        <p:txBody>
          <a:bodyPr/>
          <a:lstStyle/>
          <a:p>
            <a:fld id="{482ECB06-B6A1-4852-AEF8-6098ACBDB76E}" type="datetimeFigureOut">
              <a:rPr lang="es-CL" smtClean="0"/>
              <a:t>23-04-2025</a:t>
            </a:fld>
            <a:endParaRPr lang="es-CL"/>
          </a:p>
        </p:txBody>
      </p:sp>
      <p:sp>
        <p:nvSpPr>
          <p:cNvPr id="6" name="Marcador de pie de página 5">
            <a:extLst>
              <a:ext uri="{FF2B5EF4-FFF2-40B4-BE49-F238E27FC236}">
                <a16:creationId xmlns:a16="http://schemas.microsoft.com/office/drawing/2014/main" id="{30B7C949-70ED-2A07-66DB-C8C8C10BE9F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491BBDF-8E1D-9829-D379-F93A7145921B}"/>
              </a:ext>
            </a:extLst>
          </p:cNvPr>
          <p:cNvSpPr>
            <a:spLocks noGrp="1"/>
          </p:cNvSpPr>
          <p:nvPr>
            <p:ph type="sldNum" sz="quarter" idx="12"/>
          </p:nvPr>
        </p:nvSpPr>
        <p:spPr/>
        <p:txBody>
          <a:bodyPr/>
          <a:lstStyle/>
          <a:p>
            <a:fld id="{ED61027D-3EC2-465C-92FB-8575D49F11D9}" type="slidenum">
              <a:rPr lang="es-CL" smtClean="0"/>
              <a:t>‹Nº›</a:t>
            </a:fld>
            <a:endParaRPr lang="es-CL"/>
          </a:p>
        </p:txBody>
      </p:sp>
    </p:spTree>
    <p:extLst>
      <p:ext uri="{BB962C8B-B14F-4D97-AF65-F5344CB8AC3E}">
        <p14:creationId xmlns:p14="http://schemas.microsoft.com/office/powerpoint/2010/main" val="2241170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3279BCA-C170-4264-B765-DFB607E987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1258A25-8BB9-4D68-8CB8-5B79DA662B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F319ACAF-83CB-C480-E67E-24DD0BB206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2ECB06-B6A1-4852-AEF8-6098ACBDB76E}" type="datetimeFigureOut">
              <a:rPr lang="es-CL" smtClean="0"/>
              <a:t>23-04-2025</a:t>
            </a:fld>
            <a:endParaRPr lang="es-CL"/>
          </a:p>
        </p:txBody>
      </p:sp>
      <p:sp>
        <p:nvSpPr>
          <p:cNvPr id="5" name="Marcador de pie de página 4">
            <a:extLst>
              <a:ext uri="{FF2B5EF4-FFF2-40B4-BE49-F238E27FC236}">
                <a16:creationId xmlns:a16="http://schemas.microsoft.com/office/drawing/2014/main" id="{4F967A9E-FA04-1F37-8CCD-352C2B495B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a:p>
        </p:txBody>
      </p:sp>
      <p:sp>
        <p:nvSpPr>
          <p:cNvPr id="6" name="Marcador de número de diapositiva 5">
            <a:extLst>
              <a:ext uri="{FF2B5EF4-FFF2-40B4-BE49-F238E27FC236}">
                <a16:creationId xmlns:a16="http://schemas.microsoft.com/office/drawing/2014/main" id="{FC22F82A-F896-8646-68CD-57F7F3D366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61027D-3EC2-465C-92FB-8575D49F11D9}" type="slidenum">
              <a:rPr lang="es-CL" smtClean="0"/>
              <a:t>‹Nº›</a:t>
            </a:fld>
            <a:endParaRPr lang="es-CL"/>
          </a:p>
        </p:txBody>
      </p:sp>
    </p:spTree>
    <p:extLst>
      <p:ext uri="{BB962C8B-B14F-4D97-AF65-F5344CB8AC3E}">
        <p14:creationId xmlns:p14="http://schemas.microsoft.com/office/powerpoint/2010/main" val="1477276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8" Type="http://schemas.microsoft.com/office/2007/relationships/diagramDrawing" Target="../diagrams/drawing1.xml" /><Relationship Id="rId3" Type="http://schemas.openxmlformats.org/officeDocument/2006/relationships/image" Target="../media/image3.jpeg" /><Relationship Id="rId7" Type="http://schemas.openxmlformats.org/officeDocument/2006/relationships/diagramColors" Target="../diagrams/colors1.xml" /><Relationship Id="rId2" Type="http://schemas.openxmlformats.org/officeDocument/2006/relationships/notesSlide" Target="../notesSlides/notesSlide1.xml" /><Relationship Id="rId1" Type="http://schemas.openxmlformats.org/officeDocument/2006/relationships/slideLayout" Target="../slideLayouts/slideLayout2.xml" /><Relationship Id="rId6" Type="http://schemas.openxmlformats.org/officeDocument/2006/relationships/diagramQuickStyle" Target="../diagrams/quickStyle1.xml" /><Relationship Id="rId5" Type="http://schemas.openxmlformats.org/officeDocument/2006/relationships/diagramLayout" Target="../diagrams/layout1.xml" /><Relationship Id="rId4" Type="http://schemas.openxmlformats.org/officeDocument/2006/relationships/diagramData" Target="../diagrams/data1.xml" /></Relationships>
</file>

<file path=ppt/slides/_rels/slide4.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 Id="rId4" Type="http://schemas.openxmlformats.org/officeDocument/2006/relationships/image" Target="../media/image6.jpeg" /></Relationships>
</file>

<file path=ppt/slides/_rels/slide5.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2.xml" /><Relationship Id="rId4" Type="http://schemas.openxmlformats.org/officeDocument/2006/relationships/image" Target="../media/image10.pn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eléfono rojo? Volamos hacia Moscú', la sátira más mordaz sobre la Guerra  Fría | El fotograma">
            <a:extLst>
              <a:ext uri="{FF2B5EF4-FFF2-40B4-BE49-F238E27FC236}">
                <a16:creationId xmlns:a16="http://schemas.microsoft.com/office/drawing/2014/main" id="{49F5D497-1146-B602-225A-8CED6F7B8525}"/>
              </a:ext>
            </a:extLst>
          </p:cNvPr>
          <p:cNvPicPr>
            <a:picLocks noChangeAspect="1" noChangeArrowheads="1"/>
          </p:cNvPicPr>
          <p:nvPr/>
        </p:nvPicPr>
        <p:blipFill>
          <a:blip r:embed="rId2">
            <a:alphaModFix amt="40000"/>
            <a:extLst>
              <a:ext uri="{28A0092B-C50C-407E-A947-70E740481C1C}">
                <a14:useLocalDpi xmlns:a14="http://schemas.microsoft.com/office/drawing/2010/main" val="0"/>
              </a:ext>
            </a:extLst>
          </a:blip>
          <a:srcRect r="7110"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9391C167-1484-54F4-2BCD-4527E14862D2}"/>
              </a:ext>
            </a:extLst>
          </p:cNvPr>
          <p:cNvSpPr>
            <a:spLocks noGrp="1"/>
          </p:cNvSpPr>
          <p:nvPr>
            <p:ph type="ctrTitle"/>
          </p:nvPr>
        </p:nvSpPr>
        <p:spPr>
          <a:xfrm>
            <a:off x="965200" y="965200"/>
            <a:ext cx="10261600" cy="3564869"/>
          </a:xfrm>
        </p:spPr>
        <p:txBody>
          <a:bodyPr>
            <a:normAutofit/>
          </a:bodyPr>
          <a:lstStyle/>
          <a:p>
            <a:pPr algn="l"/>
            <a:r>
              <a:rPr lang="en-US" sz="8900" dirty="0" err="1">
                <a:ln w="22225">
                  <a:solidFill>
                    <a:schemeClr val="tx1"/>
                  </a:solidFill>
                  <a:miter lim="800000"/>
                </a:ln>
                <a:noFill/>
                <a:latin typeface="Consolas" panose="020B0609020204030204" pitchFamily="49" charset="0"/>
                <a:ea typeface="Dela Gothic One" pitchFamily="34" charset="-122"/>
                <a:cs typeface="Dela Gothic One" pitchFamily="34" charset="-120"/>
              </a:rPr>
              <a:t>Teléfono</a:t>
            </a:r>
            <a:r>
              <a:rPr lang="en-US" sz="8900" dirty="0">
                <a:ln w="22225">
                  <a:solidFill>
                    <a:schemeClr val="tx1"/>
                  </a:solidFill>
                  <a:miter lim="800000"/>
                </a:ln>
                <a:noFill/>
                <a:latin typeface="Consolas" panose="020B0609020204030204" pitchFamily="49" charset="0"/>
                <a:ea typeface="Dela Gothic One" pitchFamily="34" charset="-122"/>
                <a:cs typeface="Dela Gothic One" pitchFamily="34" charset="-120"/>
              </a:rPr>
              <a:t> Rojo: El Vuelo a </a:t>
            </a:r>
            <a:r>
              <a:rPr lang="en-US" sz="8900" dirty="0" err="1">
                <a:ln w="22225">
                  <a:solidFill>
                    <a:schemeClr val="tx1"/>
                  </a:solidFill>
                  <a:miter lim="800000"/>
                </a:ln>
                <a:noFill/>
                <a:latin typeface="Consolas" panose="020B0609020204030204" pitchFamily="49" charset="0"/>
                <a:ea typeface="Dela Gothic One" pitchFamily="34" charset="-122"/>
                <a:cs typeface="Dela Gothic One" pitchFamily="34" charset="-120"/>
              </a:rPr>
              <a:t>Moscú</a:t>
            </a:r>
            <a:r>
              <a:rPr lang="en-US" sz="8900" dirty="0">
                <a:ln w="22225">
                  <a:solidFill>
                    <a:schemeClr val="tx1"/>
                  </a:solidFill>
                  <a:miter lim="800000"/>
                </a:ln>
                <a:noFill/>
                <a:latin typeface="Consolas" panose="020B0609020204030204" pitchFamily="49" charset="0"/>
                <a:ea typeface="Dela Gothic One" pitchFamily="34" charset="-122"/>
                <a:cs typeface="Dela Gothic One" pitchFamily="34" charset="-120"/>
              </a:rPr>
              <a:t> </a:t>
            </a:r>
            <a:endParaRPr lang="es-CL" sz="8900" dirty="0">
              <a:ln w="22225">
                <a:solidFill>
                  <a:schemeClr val="tx1"/>
                </a:solidFill>
                <a:miter lim="800000"/>
              </a:ln>
              <a:noFill/>
              <a:latin typeface="Consolas" panose="020B0609020204030204" pitchFamily="49" charset="0"/>
            </a:endParaRPr>
          </a:p>
        </p:txBody>
      </p:sp>
    </p:spTree>
    <p:extLst>
      <p:ext uri="{BB962C8B-B14F-4D97-AF65-F5344CB8AC3E}">
        <p14:creationId xmlns:p14="http://schemas.microsoft.com/office/powerpoint/2010/main" val="290426646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31604A85-4A3C-BEEE-86A1-0C58A18C9DB0}"/>
              </a:ext>
            </a:extLst>
          </p:cNvPr>
          <p:cNvSpPr>
            <a:spLocks noGrp="1"/>
          </p:cNvSpPr>
          <p:nvPr>
            <p:ph type="title"/>
          </p:nvPr>
        </p:nvSpPr>
        <p:spPr>
          <a:xfrm>
            <a:off x="1295400" y="669925"/>
            <a:ext cx="4800600" cy="1325563"/>
          </a:xfrm>
        </p:spPr>
        <p:txBody>
          <a:bodyPr anchor="b">
            <a:normAutofit/>
          </a:bodyPr>
          <a:lstStyle/>
          <a:p>
            <a:r>
              <a:rPr lang="es-CL" dirty="0">
                <a:solidFill>
                  <a:schemeClr val="bg1"/>
                </a:solidFill>
              </a:rPr>
              <a:t>Antecedentes de la obra </a:t>
            </a:r>
          </a:p>
        </p:txBody>
      </p:sp>
      <p:cxnSp>
        <p:nvCxnSpPr>
          <p:cNvPr id="2057" name="Straight Connector 205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E34E1875-E68C-7776-9FF0-F2B68EA825F6}"/>
              </a:ext>
            </a:extLst>
          </p:cNvPr>
          <p:cNvSpPr>
            <a:spLocks noGrp="1"/>
          </p:cNvSpPr>
          <p:nvPr>
            <p:ph idx="1"/>
          </p:nvPr>
        </p:nvSpPr>
        <p:spPr>
          <a:xfrm>
            <a:off x="1295400" y="2288833"/>
            <a:ext cx="4800600" cy="3711571"/>
          </a:xfrm>
        </p:spPr>
        <p:txBody>
          <a:bodyPr>
            <a:normAutofit/>
          </a:bodyPr>
          <a:lstStyle/>
          <a:p>
            <a:pPr>
              <a:buFont typeface="Arial" panose="020B0604020202020204" pitchFamily="34" charset="0"/>
              <a:buChar char="•"/>
            </a:pPr>
            <a:r>
              <a:rPr lang="es-CL" sz="2000" dirty="0">
                <a:solidFill>
                  <a:schemeClr val="bg1"/>
                </a:solidFill>
              </a:rPr>
              <a:t>Título original: </a:t>
            </a:r>
            <a:r>
              <a:rPr lang="es-CL" sz="2000" i="1" dirty="0">
                <a:solidFill>
                  <a:schemeClr val="bg1"/>
                </a:solidFill>
              </a:rPr>
              <a:t>Dr. </a:t>
            </a:r>
            <a:r>
              <a:rPr lang="es-CL" sz="2000" i="1" dirty="0" err="1">
                <a:solidFill>
                  <a:schemeClr val="bg1"/>
                </a:solidFill>
              </a:rPr>
              <a:t>Strangelove</a:t>
            </a:r>
            <a:r>
              <a:rPr lang="es-CL" sz="2000" i="1" dirty="0">
                <a:solidFill>
                  <a:schemeClr val="bg1"/>
                </a:solidFill>
              </a:rPr>
              <a:t> </a:t>
            </a:r>
            <a:r>
              <a:rPr lang="es-CL" sz="2000" i="1" dirty="0" err="1">
                <a:solidFill>
                  <a:schemeClr val="bg1"/>
                </a:solidFill>
              </a:rPr>
              <a:t>or</a:t>
            </a:r>
            <a:r>
              <a:rPr lang="es-CL" sz="2000" i="1" dirty="0">
                <a:solidFill>
                  <a:schemeClr val="bg1"/>
                </a:solidFill>
              </a:rPr>
              <a:t>: </a:t>
            </a:r>
            <a:r>
              <a:rPr lang="es-CL" sz="2000" i="1" dirty="0" err="1">
                <a:solidFill>
                  <a:schemeClr val="bg1"/>
                </a:solidFill>
              </a:rPr>
              <a:t>How</a:t>
            </a:r>
            <a:r>
              <a:rPr lang="es-CL" sz="2000" i="1" dirty="0">
                <a:solidFill>
                  <a:schemeClr val="bg1"/>
                </a:solidFill>
              </a:rPr>
              <a:t> I </a:t>
            </a:r>
            <a:r>
              <a:rPr lang="es-CL" sz="2000" i="1" dirty="0" err="1">
                <a:solidFill>
                  <a:schemeClr val="bg1"/>
                </a:solidFill>
              </a:rPr>
              <a:t>Learned</a:t>
            </a:r>
            <a:r>
              <a:rPr lang="es-CL" sz="2000" i="1" dirty="0">
                <a:solidFill>
                  <a:schemeClr val="bg1"/>
                </a:solidFill>
              </a:rPr>
              <a:t> </a:t>
            </a:r>
            <a:r>
              <a:rPr lang="es-CL" sz="2000" i="1" dirty="0" err="1">
                <a:solidFill>
                  <a:schemeClr val="bg1"/>
                </a:solidFill>
              </a:rPr>
              <a:t>to</a:t>
            </a:r>
            <a:r>
              <a:rPr lang="es-CL" sz="2000" i="1" dirty="0">
                <a:solidFill>
                  <a:schemeClr val="bg1"/>
                </a:solidFill>
              </a:rPr>
              <a:t> Stop </a:t>
            </a:r>
            <a:r>
              <a:rPr lang="es-CL" sz="2000" i="1" dirty="0" err="1">
                <a:solidFill>
                  <a:schemeClr val="bg1"/>
                </a:solidFill>
              </a:rPr>
              <a:t>Worrying</a:t>
            </a:r>
            <a:r>
              <a:rPr lang="es-CL" sz="2000" i="1" dirty="0">
                <a:solidFill>
                  <a:schemeClr val="bg1"/>
                </a:solidFill>
              </a:rPr>
              <a:t> and Love </a:t>
            </a:r>
            <a:r>
              <a:rPr lang="es-CL" sz="2000" i="1" dirty="0" err="1">
                <a:solidFill>
                  <a:schemeClr val="bg1"/>
                </a:solidFill>
              </a:rPr>
              <a:t>the</a:t>
            </a:r>
            <a:r>
              <a:rPr lang="es-CL" sz="2000" i="1" dirty="0">
                <a:solidFill>
                  <a:schemeClr val="bg1"/>
                </a:solidFill>
              </a:rPr>
              <a:t> </a:t>
            </a:r>
            <a:r>
              <a:rPr lang="es-CL" sz="2000" i="1" dirty="0" err="1">
                <a:solidFill>
                  <a:schemeClr val="bg1"/>
                </a:solidFill>
              </a:rPr>
              <a:t>Bomb</a:t>
            </a:r>
            <a:endParaRPr lang="es-CL" sz="2000" dirty="0">
              <a:solidFill>
                <a:schemeClr val="bg1"/>
              </a:solidFill>
            </a:endParaRPr>
          </a:p>
          <a:p>
            <a:pPr>
              <a:buFont typeface="Arial" panose="020B0604020202020204" pitchFamily="34" charset="0"/>
              <a:buChar char="•"/>
            </a:pPr>
            <a:r>
              <a:rPr lang="es-CL" sz="2000" dirty="0">
                <a:solidFill>
                  <a:schemeClr val="bg1"/>
                </a:solidFill>
              </a:rPr>
              <a:t>Director: Stanley Kubrick</a:t>
            </a:r>
          </a:p>
          <a:p>
            <a:pPr>
              <a:buFont typeface="Arial" panose="020B0604020202020204" pitchFamily="34" charset="0"/>
              <a:buChar char="•"/>
            </a:pPr>
            <a:r>
              <a:rPr lang="es-CL" sz="2000" dirty="0">
                <a:solidFill>
                  <a:schemeClr val="bg1"/>
                </a:solidFill>
              </a:rPr>
              <a:t>Año: 1964</a:t>
            </a:r>
          </a:p>
          <a:p>
            <a:pPr>
              <a:buFont typeface="Arial" panose="020B0604020202020204" pitchFamily="34" charset="0"/>
              <a:buChar char="•"/>
            </a:pPr>
            <a:r>
              <a:rPr lang="es-CL" sz="2000" dirty="0">
                <a:solidFill>
                  <a:schemeClr val="bg1"/>
                </a:solidFill>
              </a:rPr>
              <a:t>País: Estados Unidos</a:t>
            </a:r>
          </a:p>
          <a:p>
            <a:pPr>
              <a:buFont typeface="Arial" panose="020B0604020202020204" pitchFamily="34" charset="0"/>
              <a:buChar char="•"/>
            </a:pPr>
            <a:r>
              <a:rPr lang="es-CL" sz="2000" dirty="0">
                <a:solidFill>
                  <a:schemeClr val="bg1"/>
                </a:solidFill>
              </a:rPr>
              <a:t>Productora: Columbia </a:t>
            </a:r>
            <a:r>
              <a:rPr lang="es-CL" sz="2000" dirty="0" err="1">
                <a:solidFill>
                  <a:schemeClr val="bg1"/>
                </a:solidFill>
              </a:rPr>
              <a:t>Pictures</a:t>
            </a:r>
            <a:endParaRPr lang="es-CL" sz="2000" dirty="0">
              <a:solidFill>
                <a:schemeClr val="bg1"/>
              </a:solidFill>
            </a:endParaRPr>
          </a:p>
          <a:p>
            <a:pPr>
              <a:buFont typeface="Arial" panose="020B0604020202020204" pitchFamily="34" charset="0"/>
              <a:buChar char="•"/>
            </a:pPr>
            <a:r>
              <a:rPr lang="es-CL" sz="2000" dirty="0">
                <a:solidFill>
                  <a:schemeClr val="bg1"/>
                </a:solidFill>
              </a:rPr>
              <a:t>Género</a:t>
            </a:r>
            <a:r>
              <a:rPr lang="es-CL" sz="2000" b="1" dirty="0">
                <a:solidFill>
                  <a:schemeClr val="bg1"/>
                </a:solidFill>
              </a:rPr>
              <a:t>:</a:t>
            </a:r>
            <a:r>
              <a:rPr lang="es-CL" sz="2000" dirty="0">
                <a:solidFill>
                  <a:schemeClr val="bg1"/>
                </a:solidFill>
              </a:rPr>
              <a:t> Comedia negra / Sátira política</a:t>
            </a:r>
          </a:p>
          <a:p>
            <a:endParaRPr lang="es-CL" sz="2000" dirty="0">
              <a:solidFill>
                <a:schemeClr val="bg1"/>
              </a:solidFill>
            </a:endParaRPr>
          </a:p>
        </p:txBody>
      </p:sp>
      <p:pic>
        <p:nvPicPr>
          <p:cNvPr id="2050" name="Picture 2" descr="Teléfono rojo? Volamos hacia Moscú (1964)">
            <a:extLst>
              <a:ext uri="{FF2B5EF4-FFF2-40B4-BE49-F238E27FC236}">
                <a16:creationId xmlns:a16="http://schemas.microsoft.com/office/drawing/2014/main" id="{D499D3E1-58C3-AEAC-548F-8A83558CBD5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9727" y="11568"/>
            <a:ext cx="4562263" cy="6834850"/>
          </a:xfrm>
          <a:prstGeom prst="rect">
            <a:avLst/>
          </a:prstGeom>
          <a:noFill/>
          <a:extLst>
            <a:ext uri="{909E8E84-426E-40DD-AFC4-6F175D3DCCD1}">
              <a14:hiddenFill xmlns:a14="http://schemas.microsoft.com/office/drawing/2010/main">
                <a:solidFill>
                  <a:srgbClr val="FFFFFF"/>
                </a:solidFill>
              </a14:hiddenFill>
            </a:ext>
          </a:extLst>
        </p:spPr>
      </p:pic>
      <p:cxnSp>
        <p:nvCxnSpPr>
          <p:cNvPr id="2059" name="Straight Connector 2058">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546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2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La Guerra Fría (1947-1991). El poder de la disuasión nuclear">
            <a:extLst>
              <a:ext uri="{FF2B5EF4-FFF2-40B4-BE49-F238E27FC236}">
                <a16:creationId xmlns:a16="http://schemas.microsoft.com/office/drawing/2014/main" id="{27B48D92-BEF3-C8FE-02DA-728A9DF4D343}"/>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l="4125" r="120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FC742502-7F63-7FB8-3EFD-F46B76A9FDF7}"/>
              </a:ext>
            </a:extLst>
          </p:cNvPr>
          <p:cNvSpPr>
            <a:spLocks noGrp="1"/>
          </p:cNvSpPr>
          <p:nvPr>
            <p:ph type="title"/>
          </p:nvPr>
        </p:nvSpPr>
        <p:spPr>
          <a:xfrm>
            <a:off x="838200" y="365125"/>
            <a:ext cx="10515600" cy="1325563"/>
          </a:xfrm>
        </p:spPr>
        <p:txBody>
          <a:bodyPr>
            <a:normAutofit/>
          </a:bodyPr>
          <a:lstStyle/>
          <a:p>
            <a:r>
              <a:rPr lang="en-US" kern="1200" dirty="0" err="1">
                <a:solidFill>
                  <a:srgbClr val="FFFFFF"/>
                </a:solidFill>
                <a:latin typeface="+mj-lt"/>
                <a:ea typeface="+mj-ea"/>
                <a:cs typeface="+mj-cs"/>
              </a:rPr>
              <a:t>Contexto</a:t>
            </a:r>
            <a:r>
              <a:rPr lang="en-US" kern="1200" dirty="0">
                <a:solidFill>
                  <a:srgbClr val="FFFFFF"/>
                </a:solidFill>
                <a:latin typeface="+mj-lt"/>
                <a:ea typeface="+mj-ea"/>
                <a:cs typeface="+mj-cs"/>
              </a:rPr>
              <a:t> Histórico y mini </a:t>
            </a:r>
            <a:r>
              <a:rPr lang="en-US" kern="1200" dirty="0" err="1">
                <a:solidFill>
                  <a:srgbClr val="FFFFFF"/>
                </a:solidFill>
                <a:latin typeface="+mj-lt"/>
                <a:ea typeface="+mj-ea"/>
                <a:cs typeface="+mj-cs"/>
              </a:rPr>
              <a:t>resumen</a:t>
            </a:r>
            <a:endParaRPr lang="es-CL" dirty="0">
              <a:solidFill>
                <a:srgbClr val="FFFFFF"/>
              </a:solidFill>
            </a:endParaRPr>
          </a:p>
        </p:txBody>
      </p:sp>
      <p:graphicFrame>
        <p:nvGraphicFramePr>
          <p:cNvPr id="45" name="Marcador de contenido 2">
            <a:extLst>
              <a:ext uri="{FF2B5EF4-FFF2-40B4-BE49-F238E27FC236}">
                <a16:creationId xmlns:a16="http://schemas.microsoft.com/office/drawing/2014/main" id="{B741BCF5-0426-9BC2-DEFA-6A2E5EAFE55C}"/>
              </a:ext>
            </a:extLst>
          </p:cNvPr>
          <p:cNvGraphicFramePr>
            <a:graphicFrameLocks noGrp="1"/>
          </p:cNvGraphicFramePr>
          <p:nvPr>
            <p:ph idx="1"/>
            <p:extLst>
              <p:ext uri="{D42A27DB-BD31-4B8C-83A1-F6EECF244321}">
                <p14:modId xmlns:p14="http://schemas.microsoft.com/office/powerpoint/2010/main" val="797166961"/>
              </p:ext>
            </p:extLst>
          </p:nvPr>
        </p:nvGraphicFramePr>
        <p:xfrm>
          <a:off x="345440" y="1470025"/>
          <a:ext cx="562356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4E0DBB67-1651-29B4-E15C-312B7C09DF14}"/>
              </a:ext>
            </a:extLst>
          </p:cNvPr>
          <p:cNvSpPr txBox="1"/>
          <p:nvPr/>
        </p:nvSpPr>
        <p:spPr>
          <a:xfrm>
            <a:off x="7914640" y="1470025"/>
            <a:ext cx="3439160" cy="343235"/>
          </a:xfrm>
          <a:prstGeom prst="rect">
            <a:avLst/>
          </a:prstGeom>
          <a:noFill/>
        </p:spPr>
        <p:txBody>
          <a:bodyPr wrap="square">
            <a:spAutoFit/>
          </a:bodyPr>
          <a:lstStyle/>
          <a:p>
            <a:pPr>
              <a:lnSpc>
                <a:spcPct val="90000"/>
              </a:lnSpc>
              <a:spcAft>
                <a:spcPts val="600"/>
              </a:spcAft>
            </a:pPr>
            <a:r>
              <a:rPr lang="en-US" sz="1800" dirty="0"/>
              <a:t>.</a:t>
            </a:r>
          </a:p>
        </p:txBody>
      </p:sp>
    </p:spTree>
    <p:extLst>
      <p:ext uri="{BB962C8B-B14F-4D97-AF65-F5344CB8AC3E}">
        <p14:creationId xmlns:p14="http://schemas.microsoft.com/office/powerpoint/2010/main" val="253274885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5BA25C-C67B-2CE8-A47A-374C658B8846}"/>
            </a:ext>
          </a:extLst>
        </p:cNvPr>
        <p:cNvGrpSpPr/>
        <p:nvPr/>
      </p:nvGrpSpPr>
      <p:grpSpPr>
        <a:xfrm>
          <a:off x="0" y="0"/>
          <a:ext cx="0" cy="0"/>
          <a:chOff x="0" y="0"/>
          <a:chExt cx="0" cy="0"/>
        </a:xfrm>
      </p:grpSpPr>
      <p:sp>
        <p:nvSpPr>
          <p:cNvPr id="2064" name="Rectangle 2063">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6" name="Freeform: Shape 2065">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5" name="Título 4">
            <a:extLst>
              <a:ext uri="{FF2B5EF4-FFF2-40B4-BE49-F238E27FC236}">
                <a16:creationId xmlns:a16="http://schemas.microsoft.com/office/drawing/2014/main" id="{7E26F137-D0FB-C448-8E7E-3AF221D8E5C8}"/>
              </a:ext>
            </a:extLst>
          </p:cNvPr>
          <p:cNvSpPr>
            <a:spLocks noGrp="1"/>
          </p:cNvSpPr>
          <p:nvPr>
            <p:ph type="title"/>
          </p:nvPr>
        </p:nvSpPr>
        <p:spPr>
          <a:xfrm>
            <a:off x="2782260" y="213782"/>
            <a:ext cx="3863749" cy="1314996"/>
          </a:xfrm>
        </p:spPr>
        <p:txBody>
          <a:bodyPr vert="horz" lIns="91440" tIns="45720" rIns="91440" bIns="45720" rtlCol="0" anchor="b">
            <a:normAutofit/>
          </a:bodyPr>
          <a:lstStyle/>
          <a:p>
            <a:r>
              <a:rPr lang="en-US" kern="1200" dirty="0" err="1">
                <a:solidFill>
                  <a:schemeClr val="bg1"/>
                </a:solidFill>
                <a:latin typeface="+mj-lt"/>
                <a:ea typeface="+mj-ea"/>
                <a:cs typeface="+mj-cs"/>
              </a:rPr>
              <a:t>Actores</a:t>
            </a:r>
            <a:r>
              <a:rPr lang="en-US" kern="1200" dirty="0">
                <a:solidFill>
                  <a:schemeClr val="bg1"/>
                </a:solidFill>
                <a:latin typeface="+mj-lt"/>
                <a:ea typeface="+mj-ea"/>
                <a:cs typeface="+mj-cs"/>
              </a:rPr>
              <a:t> </a:t>
            </a:r>
            <a:r>
              <a:rPr lang="en-US" kern="1200" dirty="0" err="1">
                <a:solidFill>
                  <a:schemeClr val="bg1"/>
                </a:solidFill>
                <a:latin typeface="+mj-lt"/>
                <a:ea typeface="+mj-ea"/>
                <a:cs typeface="+mj-cs"/>
              </a:rPr>
              <a:t>importantes</a:t>
            </a:r>
            <a:r>
              <a:rPr lang="en-US" kern="1200" dirty="0">
                <a:solidFill>
                  <a:schemeClr val="bg1"/>
                </a:solidFill>
                <a:latin typeface="+mj-lt"/>
                <a:ea typeface="+mj-ea"/>
                <a:cs typeface="+mj-cs"/>
              </a:rPr>
              <a:t> </a:t>
            </a:r>
          </a:p>
        </p:txBody>
      </p:sp>
      <p:sp>
        <p:nvSpPr>
          <p:cNvPr id="2068" name="Freeform: Shape 2067">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070" name="Freeform: Shape 2069">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2" name="CuadroTexto 11">
            <a:extLst>
              <a:ext uri="{FF2B5EF4-FFF2-40B4-BE49-F238E27FC236}">
                <a16:creationId xmlns:a16="http://schemas.microsoft.com/office/drawing/2014/main" id="{5DE4B4D0-ED8C-2DD6-A867-1D8DC07AFF84}"/>
              </a:ext>
            </a:extLst>
          </p:cNvPr>
          <p:cNvSpPr txBox="1"/>
          <p:nvPr/>
        </p:nvSpPr>
        <p:spPr>
          <a:xfrm>
            <a:off x="838188" y="5729961"/>
            <a:ext cx="2994427" cy="726792"/>
          </a:xfrm>
          <a:prstGeom prst="rect">
            <a:avLst/>
          </a:prstGeom>
        </p:spPr>
        <p:txBody>
          <a:bodyPr vert="horz" lIns="91440" tIns="45720" rIns="91440" bIns="45720" rtlCol="0">
            <a:normAutofit/>
          </a:bodyPr>
          <a:lstStyle/>
          <a:p>
            <a:pPr>
              <a:lnSpc>
                <a:spcPct val="90000"/>
              </a:lnSpc>
              <a:spcAft>
                <a:spcPts val="600"/>
              </a:spcAft>
            </a:pPr>
            <a:r>
              <a:rPr lang="en-US" dirty="0">
                <a:solidFill>
                  <a:schemeClr val="bg1"/>
                </a:solidFill>
              </a:rPr>
              <a:t>Peter Sellers</a:t>
            </a:r>
          </a:p>
        </p:txBody>
      </p:sp>
      <p:sp>
        <p:nvSpPr>
          <p:cNvPr id="2072" name="Freeform: Shape 2071">
            <a:extLst>
              <a:ext uri="{FF2B5EF4-FFF2-40B4-BE49-F238E27FC236}">
                <a16:creationId xmlns:a16="http://schemas.microsoft.com/office/drawing/2014/main" id="{59463AC4-F96D-4507-9EE0-A831B7910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pic>
        <p:nvPicPr>
          <p:cNvPr id="10" name="Picture 2" descr="Sterling Hayden - Biografía - IMDb">
            <a:extLst>
              <a:ext uri="{FF2B5EF4-FFF2-40B4-BE49-F238E27FC236}">
                <a16:creationId xmlns:a16="http://schemas.microsoft.com/office/drawing/2014/main" id="{38960A26-789B-E6F3-BAA0-853AD82CE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249" r="5" b="23754"/>
          <a:stretch/>
        </p:blipFill>
        <p:spPr bwMode="auto">
          <a:xfrm>
            <a:off x="8095681" y="2202015"/>
            <a:ext cx="2650426" cy="2854708"/>
          </a:xfrm>
          <a:custGeom>
            <a:avLst/>
            <a:gdLst/>
            <a:ahLst/>
            <a:cxnLst/>
            <a:rect l="l" t="t" r="r" b="b"/>
            <a:pathLst>
              <a:path w="2518114" h="2518114">
                <a:moveTo>
                  <a:pt x="1259057" y="0"/>
                </a:moveTo>
                <a:cubicBezTo>
                  <a:pt x="1954415" y="0"/>
                  <a:pt x="2518114" y="563699"/>
                  <a:pt x="2518114" y="1259057"/>
                </a:cubicBezTo>
                <a:cubicBezTo>
                  <a:pt x="2518114" y="1954415"/>
                  <a:pt x="1954415" y="2518114"/>
                  <a:pt x="1259057" y="2518114"/>
                </a:cubicBezTo>
                <a:cubicBezTo>
                  <a:pt x="563699" y="2518114"/>
                  <a:pt x="0" y="1954415"/>
                  <a:pt x="0" y="1259057"/>
                </a:cubicBezTo>
                <a:cubicBezTo>
                  <a:pt x="0" y="563699"/>
                  <a:pt x="563699" y="0"/>
                  <a:pt x="1259057" y="0"/>
                </a:cubicBezTo>
                <a:close/>
              </a:path>
            </a:pathLst>
          </a:custGeom>
          <a:noFill/>
          <a:extLst>
            <a:ext uri="{909E8E84-426E-40DD-AFC4-6F175D3DCCD1}">
              <a14:hiddenFill xmlns:a14="http://schemas.microsoft.com/office/drawing/2010/main">
                <a:solidFill>
                  <a:srgbClr val="FFFFFF"/>
                </a:solidFill>
              </a14:hiddenFill>
            </a:ext>
          </a:extLst>
        </p:spPr>
      </p:pic>
      <p:pic>
        <p:nvPicPr>
          <p:cNvPr id="9" name="Picture 4" descr="George C. Scott - IMDb">
            <a:extLst>
              <a:ext uri="{FF2B5EF4-FFF2-40B4-BE49-F238E27FC236}">
                <a16:creationId xmlns:a16="http://schemas.microsoft.com/office/drawing/2014/main" id="{D52FC0AB-B43C-774F-01B0-97365BE0C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125" r="-3" b="7872"/>
          <a:stretch/>
        </p:blipFill>
        <p:spPr bwMode="auto">
          <a:xfrm>
            <a:off x="4288773" y="2152995"/>
            <a:ext cx="2952748" cy="2952748"/>
          </a:xfrm>
          <a:custGeom>
            <a:avLst/>
            <a:gdLst/>
            <a:ahLst/>
            <a:cxnLst/>
            <a:rect l="l" t="t" r="r" b="b"/>
            <a:pathLst>
              <a:path w="2361890" h="2361890">
                <a:moveTo>
                  <a:pt x="1180945" y="0"/>
                </a:moveTo>
                <a:cubicBezTo>
                  <a:pt x="1833163" y="0"/>
                  <a:pt x="2361890" y="528727"/>
                  <a:pt x="2361890" y="1180945"/>
                </a:cubicBezTo>
                <a:cubicBezTo>
                  <a:pt x="2361890" y="1833163"/>
                  <a:pt x="1833163" y="2361890"/>
                  <a:pt x="1180945" y="2361890"/>
                </a:cubicBezTo>
                <a:cubicBezTo>
                  <a:pt x="528727" y="2361890"/>
                  <a:pt x="0" y="1833163"/>
                  <a:pt x="0" y="1180945"/>
                </a:cubicBezTo>
                <a:cubicBezTo>
                  <a:pt x="0" y="528727"/>
                  <a:pt x="528727" y="0"/>
                  <a:pt x="1180945" y="0"/>
                </a:cubicBezTo>
                <a:close/>
              </a:path>
            </a:pathLst>
          </a:custGeom>
          <a:noFill/>
          <a:extLst>
            <a:ext uri="{909E8E84-426E-40DD-AFC4-6F175D3DCCD1}">
              <a14:hiddenFill xmlns:a14="http://schemas.microsoft.com/office/drawing/2010/main">
                <a:solidFill>
                  <a:srgbClr val="FFFFFF"/>
                </a:solidFill>
              </a14:hiddenFill>
            </a:ext>
          </a:extLst>
        </p:spPr>
      </p:pic>
      <p:sp>
        <p:nvSpPr>
          <p:cNvPr id="2074" name="Freeform: Shape 2073">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76" name="Freeform: Shape 2075">
            <a:extLst>
              <a:ext uri="{FF2B5EF4-FFF2-40B4-BE49-F238E27FC236}">
                <a16:creationId xmlns:a16="http://schemas.microsoft.com/office/drawing/2014/main" id="{FC3ABE8C-1C72-4141-BADF-DD6811764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078"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9346" y="5987064"/>
            <a:ext cx="1054466" cy="469689"/>
            <a:chOff x="9841624" y="4115729"/>
            <a:chExt cx="602169" cy="268223"/>
          </a:xfrm>
          <a:solidFill>
            <a:schemeClr val="bg1"/>
          </a:solidFill>
        </p:grpSpPr>
        <p:sp>
          <p:nvSpPr>
            <p:cNvPr id="2079" name="Freeform: Shape 2078">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80" name="Freeform: Shape 2079">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81" name="Freeform: Shape 2080">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82" name="Freeform: Shape 2081">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83" name="Freeform: Shape 2082">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8" name="Picture 6" descr="Peter Sellers - Wikipedia, la enciclopedia libre">
            <a:extLst>
              <a:ext uri="{FF2B5EF4-FFF2-40B4-BE49-F238E27FC236}">
                <a16:creationId xmlns:a16="http://schemas.microsoft.com/office/drawing/2014/main" id="{2429AC2C-7A43-819A-2E8B-46038DBF84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375" r="3" b="11877"/>
          <a:stretch/>
        </p:blipFill>
        <p:spPr bwMode="auto">
          <a:xfrm>
            <a:off x="360591" y="2028464"/>
            <a:ext cx="2994427" cy="3182889"/>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A0AB265E-1880-F8B8-DC6D-9F83336E59B6}"/>
              </a:ext>
            </a:extLst>
          </p:cNvPr>
          <p:cNvSpPr txBox="1"/>
          <p:nvPr/>
        </p:nvSpPr>
        <p:spPr>
          <a:xfrm>
            <a:off x="8524632" y="5629271"/>
            <a:ext cx="1784894" cy="369332"/>
          </a:xfrm>
          <a:prstGeom prst="rect">
            <a:avLst/>
          </a:prstGeom>
          <a:noFill/>
        </p:spPr>
        <p:txBody>
          <a:bodyPr wrap="square">
            <a:spAutoFit/>
          </a:bodyPr>
          <a:lstStyle/>
          <a:p>
            <a:r>
              <a:rPr lang="es-CL" dirty="0" err="1">
                <a:solidFill>
                  <a:schemeClr val="bg1"/>
                </a:solidFill>
              </a:rPr>
              <a:t>Sterling</a:t>
            </a:r>
            <a:r>
              <a:rPr lang="es-CL" dirty="0">
                <a:solidFill>
                  <a:schemeClr val="bg1"/>
                </a:solidFill>
              </a:rPr>
              <a:t> Hayden</a:t>
            </a:r>
          </a:p>
        </p:txBody>
      </p:sp>
      <p:sp>
        <p:nvSpPr>
          <p:cNvPr id="20" name="CuadroTexto 19">
            <a:extLst>
              <a:ext uri="{FF2B5EF4-FFF2-40B4-BE49-F238E27FC236}">
                <a16:creationId xmlns:a16="http://schemas.microsoft.com/office/drawing/2014/main" id="{2BDD4363-F16D-A4D3-BE6A-273860FDEDAB}"/>
              </a:ext>
            </a:extLst>
          </p:cNvPr>
          <p:cNvSpPr txBox="1"/>
          <p:nvPr/>
        </p:nvSpPr>
        <p:spPr>
          <a:xfrm>
            <a:off x="4793289" y="5646326"/>
            <a:ext cx="2448232" cy="369332"/>
          </a:xfrm>
          <a:prstGeom prst="rect">
            <a:avLst/>
          </a:prstGeom>
          <a:noFill/>
        </p:spPr>
        <p:txBody>
          <a:bodyPr wrap="square">
            <a:spAutoFit/>
          </a:bodyPr>
          <a:lstStyle/>
          <a:p>
            <a:r>
              <a:rPr lang="es-CL" dirty="0">
                <a:solidFill>
                  <a:schemeClr val="bg1"/>
                </a:solidFill>
              </a:rPr>
              <a:t>George C. Scott</a:t>
            </a:r>
          </a:p>
        </p:txBody>
      </p:sp>
    </p:spTree>
    <p:extLst>
      <p:ext uri="{BB962C8B-B14F-4D97-AF65-F5344CB8AC3E}">
        <p14:creationId xmlns:p14="http://schemas.microsoft.com/office/powerpoint/2010/main" val="4162192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C56B1E69-0607-86FC-2491-AB431C3832AA}"/>
              </a:ext>
            </a:extLst>
          </p:cNvPr>
          <p:cNvSpPr>
            <a:spLocks noGrp="1"/>
          </p:cNvSpPr>
          <p:nvPr>
            <p:ph type="title"/>
          </p:nvPr>
        </p:nvSpPr>
        <p:spPr>
          <a:xfrm>
            <a:off x="553065" y="557940"/>
            <a:ext cx="4508946" cy="1325563"/>
          </a:xfrm>
        </p:spPr>
        <p:txBody>
          <a:bodyPr anchor="b">
            <a:normAutofit/>
          </a:bodyPr>
          <a:lstStyle/>
          <a:p>
            <a:pPr algn="r"/>
            <a:r>
              <a:rPr lang="es-CL" dirty="0">
                <a:solidFill>
                  <a:schemeClr val="bg1"/>
                </a:solidFill>
              </a:rPr>
              <a:t>Problemática tratada</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630492B4-4305-B533-A969-DEAE355E9043}"/>
              </a:ext>
            </a:extLst>
          </p:cNvPr>
          <p:cNvSpPr txBox="1"/>
          <p:nvPr/>
        </p:nvSpPr>
        <p:spPr>
          <a:xfrm>
            <a:off x="203200" y="2129196"/>
            <a:ext cx="6096000" cy="672428"/>
          </a:xfrm>
          <a:prstGeom prst="rect">
            <a:avLst/>
          </a:prstGeom>
          <a:noFill/>
        </p:spPr>
        <p:txBody>
          <a:bodyPr wrap="square">
            <a:spAutoFit/>
          </a:bodyPr>
          <a:lstStyle/>
          <a:p>
            <a:pPr>
              <a:lnSpc>
                <a:spcPts val="2333"/>
              </a:lnSpc>
            </a:pPr>
            <a:r>
              <a:rPr lang="en-US" dirty="0" err="1">
                <a:solidFill>
                  <a:srgbClr val="FFE5E5"/>
                </a:solidFill>
                <a:ea typeface="DM Sans" pitchFamily="34" charset="-122"/>
                <a:cs typeface="DM Sans" pitchFamily="34" charset="-120"/>
              </a:rPr>
              <a:t>Irracionalidad</a:t>
            </a:r>
            <a:r>
              <a:rPr lang="en-US" dirty="0">
                <a:solidFill>
                  <a:srgbClr val="FFE5E5"/>
                </a:solidFill>
                <a:ea typeface="DM Sans" pitchFamily="34" charset="-122"/>
                <a:cs typeface="DM Sans" pitchFamily="34" charset="-120"/>
              </a:rPr>
              <a:t> </a:t>
            </a:r>
            <a:r>
              <a:rPr lang="en-US" dirty="0" err="1">
                <a:solidFill>
                  <a:srgbClr val="FFE5E5"/>
                </a:solidFill>
                <a:ea typeface="DM Sans" pitchFamily="34" charset="-122"/>
                <a:cs typeface="DM Sans" pitchFamily="34" charset="-120"/>
              </a:rPr>
              <a:t>belica</a:t>
            </a:r>
            <a:r>
              <a:rPr lang="en-US" dirty="0">
                <a:solidFill>
                  <a:srgbClr val="FFE5E5"/>
                </a:solidFill>
                <a:ea typeface="DM Sans" pitchFamily="34" charset="-122"/>
                <a:cs typeface="DM Sans" pitchFamily="34" charset="-120"/>
              </a:rPr>
              <a:t> :</a:t>
            </a:r>
          </a:p>
          <a:p>
            <a:pPr>
              <a:lnSpc>
                <a:spcPts val="2333"/>
              </a:lnSpc>
            </a:pPr>
            <a:r>
              <a:rPr lang="en-US" sz="1800" dirty="0" err="1">
                <a:solidFill>
                  <a:srgbClr val="FFE5E5"/>
                </a:solidFill>
                <a:ea typeface="DM Sans" pitchFamily="34" charset="-122"/>
                <a:cs typeface="DM Sans" pitchFamily="34" charset="-120"/>
              </a:rPr>
              <a:t>Riesgos</a:t>
            </a:r>
            <a:r>
              <a:rPr lang="en-US" sz="1800" dirty="0">
                <a:solidFill>
                  <a:srgbClr val="FFE5E5"/>
                </a:solidFill>
                <a:ea typeface="DM Sans" pitchFamily="34" charset="-122"/>
                <a:cs typeface="DM Sans" pitchFamily="34" charset="-120"/>
              </a:rPr>
              <a:t> de la </a:t>
            </a:r>
            <a:r>
              <a:rPr lang="en-US" sz="1800" dirty="0" err="1">
                <a:solidFill>
                  <a:srgbClr val="FFE5E5"/>
                </a:solidFill>
                <a:ea typeface="DM Sans" pitchFamily="34" charset="-122"/>
                <a:cs typeface="DM Sans" pitchFamily="34" charset="-120"/>
              </a:rPr>
              <a:t>guerra</a:t>
            </a:r>
            <a:r>
              <a:rPr lang="en-US" sz="1800" dirty="0">
                <a:solidFill>
                  <a:srgbClr val="FFE5E5"/>
                </a:solidFill>
                <a:ea typeface="DM Sans" pitchFamily="34" charset="-122"/>
                <a:cs typeface="DM Sans" pitchFamily="34" charset="-120"/>
              </a:rPr>
              <a:t> nuclear y </a:t>
            </a:r>
            <a:r>
              <a:rPr lang="en-US" sz="1800" dirty="0" err="1">
                <a:solidFill>
                  <a:srgbClr val="FFE5E5"/>
                </a:solidFill>
                <a:ea typeface="DM Sans" pitchFamily="34" charset="-122"/>
                <a:cs typeface="DM Sans" pitchFamily="34" charset="-120"/>
              </a:rPr>
              <a:t>decisiones</a:t>
            </a:r>
            <a:r>
              <a:rPr lang="en-US" sz="1800" dirty="0">
                <a:solidFill>
                  <a:srgbClr val="FFE5E5"/>
                </a:solidFill>
                <a:ea typeface="DM Sans" pitchFamily="34" charset="-122"/>
                <a:cs typeface="DM Sans" pitchFamily="34" charset="-120"/>
              </a:rPr>
              <a:t> </a:t>
            </a:r>
            <a:r>
              <a:rPr lang="en-US" sz="1800" dirty="0" err="1">
                <a:solidFill>
                  <a:srgbClr val="FFE5E5"/>
                </a:solidFill>
                <a:ea typeface="DM Sans" pitchFamily="34" charset="-122"/>
                <a:cs typeface="DM Sans" pitchFamily="34" charset="-120"/>
              </a:rPr>
              <a:t>locas</a:t>
            </a:r>
            <a:r>
              <a:rPr lang="en-US" sz="1800" dirty="0">
                <a:solidFill>
                  <a:srgbClr val="FFE5E5"/>
                </a:solidFill>
                <a:ea typeface="DM Sans" pitchFamily="34" charset="-122"/>
                <a:cs typeface="DM Sans" pitchFamily="34" charset="-120"/>
              </a:rPr>
              <a:t> </a:t>
            </a:r>
            <a:r>
              <a:rPr lang="en-US" sz="1800" dirty="0" err="1">
                <a:solidFill>
                  <a:srgbClr val="FFE5E5"/>
                </a:solidFill>
                <a:ea typeface="DM Sans" pitchFamily="34" charset="-122"/>
                <a:cs typeface="DM Sans" pitchFamily="34" charset="-120"/>
              </a:rPr>
              <a:t>en</a:t>
            </a:r>
            <a:r>
              <a:rPr lang="en-US" sz="1800" dirty="0">
                <a:solidFill>
                  <a:srgbClr val="FFE5E5"/>
                </a:solidFill>
                <a:ea typeface="DM Sans" pitchFamily="34" charset="-122"/>
                <a:cs typeface="DM Sans" pitchFamily="34" charset="-120"/>
              </a:rPr>
              <a:t> </a:t>
            </a:r>
            <a:r>
              <a:rPr lang="en-US" sz="1800" dirty="0" err="1">
                <a:solidFill>
                  <a:srgbClr val="FFE5E5"/>
                </a:solidFill>
                <a:ea typeface="DM Sans" pitchFamily="34" charset="-122"/>
                <a:cs typeface="DM Sans" pitchFamily="34" charset="-120"/>
              </a:rPr>
              <a:t>poder</a:t>
            </a:r>
            <a:endParaRPr lang="en-US" dirty="0">
              <a:solidFill>
                <a:srgbClr val="FFE5E5"/>
              </a:solidFill>
              <a:ea typeface="DM Sans" pitchFamily="34" charset="-122"/>
              <a:cs typeface="DM Sans" pitchFamily="34" charset="-120"/>
            </a:endParaRPr>
          </a:p>
        </p:txBody>
      </p:sp>
      <p:sp>
        <p:nvSpPr>
          <p:cNvPr id="7" name="CuadroTexto 6">
            <a:extLst>
              <a:ext uri="{FF2B5EF4-FFF2-40B4-BE49-F238E27FC236}">
                <a16:creationId xmlns:a16="http://schemas.microsoft.com/office/drawing/2014/main" id="{E7FF400D-77A2-CAC3-247C-6D82EEC49890}"/>
              </a:ext>
            </a:extLst>
          </p:cNvPr>
          <p:cNvSpPr txBox="1"/>
          <p:nvPr/>
        </p:nvSpPr>
        <p:spPr>
          <a:xfrm>
            <a:off x="203200" y="3232337"/>
            <a:ext cx="6096000" cy="646331"/>
          </a:xfrm>
          <a:prstGeom prst="rect">
            <a:avLst/>
          </a:prstGeom>
          <a:noFill/>
        </p:spPr>
        <p:txBody>
          <a:bodyPr wrap="square">
            <a:spAutoFit/>
          </a:bodyPr>
          <a:lstStyle/>
          <a:p>
            <a:r>
              <a:rPr lang="en-US" sz="1800" dirty="0" err="1">
                <a:solidFill>
                  <a:srgbClr val="FFE5E5"/>
                </a:solidFill>
                <a:ea typeface="DM Sans" pitchFamily="34" charset="-122"/>
                <a:cs typeface="DM Sans" pitchFamily="34" charset="-120"/>
              </a:rPr>
              <a:t>Tecnologia</a:t>
            </a:r>
            <a:r>
              <a:rPr lang="en-US" sz="1800" dirty="0">
                <a:solidFill>
                  <a:srgbClr val="FFE5E5"/>
                </a:solidFill>
                <a:ea typeface="DM Sans" pitchFamily="34" charset="-122"/>
                <a:cs typeface="DM Sans" pitchFamily="34" charset="-120"/>
              </a:rPr>
              <a:t> </a:t>
            </a:r>
            <a:r>
              <a:rPr lang="en-US" sz="1800" dirty="0" err="1">
                <a:solidFill>
                  <a:srgbClr val="FFE5E5"/>
                </a:solidFill>
                <a:ea typeface="DM Sans" pitchFamily="34" charset="-122"/>
                <a:cs typeface="DM Sans" pitchFamily="34" charset="-120"/>
              </a:rPr>
              <a:t>riesgosa</a:t>
            </a:r>
            <a:endParaRPr lang="en-US" sz="1800" dirty="0">
              <a:solidFill>
                <a:srgbClr val="FFE5E5"/>
              </a:solidFill>
              <a:ea typeface="DM Sans" pitchFamily="34" charset="-122"/>
              <a:cs typeface="DM Sans" pitchFamily="34" charset="-120"/>
            </a:endParaRPr>
          </a:p>
          <a:p>
            <a:r>
              <a:rPr lang="en-US" sz="1800" dirty="0">
                <a:solidFill>
                  <a:srgbClr val="FFE5E5"/>
                </a:solidFill>
                <a:ea typeface="DM Sans" pitchFamily="34" charset="-122"/>
                <a:cs typeface="DM Sans" pitchFamily="34" charset="-120"/>
              </a:rPr>
              <a:t>El </a:t>
            </a:r>
            <a:r>
              <a:rPr lang="en-US" sz="1800" dirty="0" err="1">
                <a:solidFill>
                  <a:srgbClr val="FFE5E5"/>
                </a:solidFill>
                <a:ea typeface="DM Sans" pitchFamily="34" charset="-122"/>
                <a:cs typeface="DM Sans" pitchFamily="34" charset="-120"/>
              </a:rPr>
              <a:t>papel</a:t>
            </a:r>
            <a:r>
              <a:rPr lang="en-US" sz="1800" dirty="0">
                <a:solidFill>
                  <a:srgbClr val="FFE5E5"/>
                </a:solidFill>
                <a:ea typeface="DM Sans" pitchFamily="34" charset="-122"/>
                <a:cs typeface="DM Sans" pitchFamily="34" charset="-120"/>
              </a:rPr>
              <a:t> de </a:t>
            </a:r>
            <a:r>
              <a:rPr lang="en-US" sz="1800" dirty="0" err="1">
                <a:solidFill>
                  <a:srgbClr val="FFE5E5"/>
                </a:solidFill>
                <a:ea typeface="DM Sans" pitchFamily="34" charset="-122"/>
                <a:cs typeface="DM Sans" pitchFamily="34" charset="-120"/>
              </a:rPr>
              <a:t>sistemas</a:t>
            </a:r>
            <a:r>
              <a:rPr lang="en-US" sz="1800" dirty="0">
                <a:solidFill>
                  <a:srgbClr val="FFE5E5"/>
                </a:solidFill>
                <a:ea typeface="DM Sans" pitchFamily="34" charset="-122"/>
                <a:cs typeface="DM Sans" pitchFamily="34" charset="-120"/>
              </a:rPr>
              <a:t> </a:t>
            </a:r>
            <a:r>
              <a:rPr lang="en-US" sz="1800" dirty="0" err="1">
                <a:solidFill>
                  <a:srgbClr val="FFE5E5"/>
                </a:solidFill>
                <a:ea typeface="DM Sans" pitchFamily="34" charset="-122"/>
                <a:cs typeface="DM Sans" pitchFamily="34" charset="-120"/>
              </a:rPr>
              <a:t>fallidos</a:t>
            </a:r>
            <a:r>
              <a:rPr lang="en-US" sz="1800" dirty="0">
                <a:solidFill>
                  <a:srgbClr val="FFE5E5"/>
                </a:solidFill>
                <a:ea typeface="DM Sans" pitchFamily="34" charset="-122"/>
                <a:cs typeface="DM Sans" pitchFamily="34" charset="-120"/>
              </a:rPr>
              <a:t> </a:t>
            </a:r>
            <a:r>
              <a:rPr lang="en-US" sz="1800" dirty="0" err="1">
                <a:solidFill>
                  <a:srgbClr val="FFE5E5"/>
                </a:solidFill>
                <a:ea typeface="DM Sans" pitchFamily="34" charset="-122"/>
                <a:cs typeface="DM Sans" pitchFamily="34" charset="-120"/>
              </a:rPr>
              <a:t>en</a:t>
            </a:r>
            <a:r>
              <a:rPr lang="en-US" sz="1800" dirty="0">
                <a:solidFill>
                  <a:srgbClr val="FFE5E5"/>
                </a:solidFill>
                <a:ea typeface="DM Sans" pitchFamily="34" charset="-122"/>
                <a:cs typeface="DM Sans" pitchFamily="34" charset="-120"/>
              </a:rPr>
              <a:t> </a:t>
            </a:r>
            <a:r>
              <a:rPr lang="en-US" sz="1800" dirty="0" err="1">
                <a:solidFill>
                  <a:srgbClr val="FFE5E5"/>
                </a:solidFill>
                <a:ea typeface="DM Sans" pitchFamily="34" charset="-122"/>
                <a:cs typeface="DM Sans" pitchFamily="34" charset="-120"/>
              </a:rPr>
              <a:t>desencadenar</a:t>
            </a:r>
            <a:r>
              <a:rPr lang="en-US" sz="1800" dirty="0">
                <a:solidFill>
                  <a:srgbClr val="FFE5E5"/>
                </a:solidFill>
                <a:ea typeface="DM Sans" pitchFamily="34" charset="-122"/>
                <a:cs typeface="DM Sans" pitchFamily="34" charset="-120"/>
              </a:rPr>
              <a:t> </a:t>
            </a:r>
            <a:r>
              <a:rPr lang="en-US" sz="1800" dirty="0" err="1">
                <a:solidFill>
                  <a:srgbClr val="FFE5E5"/>
                </a:solidFill>
                <a:ea typeface="DM Sans" pitchFamily="34" charset="-122"/>
                <a:cs typeface="DM Sans" pitchFamily="34" charset="-120"/>
              </a:rPr>
              <a:t>conflictos</a:t>
            </a:r>
            <a:endParaRPr lang="es-CL" dirty="0"/>
          </a:p>
        </p:txBody>
      </p:sp>
      <p:sp>
        <p:nvSpPr>
          <p:cNvPr id="11" name="CuadroTexto 10">
            <a:extLst>
              <a:ext uri="{FF2B5EF4-FFF2-40B4-BE49-F238E27FC236}">
                <a16:creationId xmlns:a16="http://schemas.microsoft.com/office/drawing/2014/main" id="{902C25CE-31F4-42F5-E60E-3087F904D507}"/>
              </a:ext>
            </a:extLst>
          </p:cNvPr>
          <p:cNvSpPr txBox="1"/>
          <p:nvPr/>
        </p:nvSpPr>
        <p:spPr>
          <a:xfrm>
            <a:off x="203200" y="4256232"/>
            <a:ext cx="6096000" cy="672428"/>
          </a:xfrm>
          <a:prstGeom prst="rect">
            <a:avLst/>
          </a:prstGeom>
          <a:noFill/>
        </p:spPr>
        <p:txBody>
          <a:bodyPr wrap="square">
            <a:spAutoFit/>
          </a:bodyPr>
          <a:lstStyle/>
          <a:p>
            <a:pPr>
              <a:lnSpc>
                <a:spcPts val="2250"/>
              </a:lnSpc>
            </a:pPr>
            <a:r>
              <a:rPr lang="en-US" sz="1800" dirty="0">
                <a:solidFill>
                  <a:srgbClr val="FFE5E5"/>
                </a:solidFill>
                <a:ea typeface="DM Sans" pitchFamily="34" charset="-122"/>
                <a:cs typeface="DM Sans" pitchFamily="34" charset="-120"/>
              </a:rPr>
              <a:t>Paranoia y </a:t>
            </a:r>
            <a:r>
              <a:rPr lang="en-US" sz="1800" dirty="0" err="1">
                <a:solidFill>
                  <a:srgbClr val="FFE5E5"/>
                </a:solidFill>
                <a:ea typeface="DM Sans" pitchFamily="34" charset="-122"/>
                <a:cs typeface="DM Sans" pitchFamily="34" charset="-120"/>
              </a:rPr>
              <a:t>desconfianza</a:t>
            </a:r>
            <a:endParaRPr lang="en-US" sz="1800" dirty="0">
              <a:solidFill>
                <a:srgbClr val="FFE5E5"/>
              </a:solidFill>
              <a:ea typeface="DM Sans" pitchFamily="34" charset="-122"/>
              <a:cs typeface="DM Sans" pitchFamily="34" charset="-120"/>
            </a:endParaRPr>
          </a:p>
          <a:p>
            <a:pPr>
              <a:lnSpc>
                <a:spcPts val="2250"/>
              </a:lnSpc>
            </a:pPr>
            <a:r>
              <a:rPr lang="en-US" sz="1800" dirty="0">
                <a:solidFill>
                  <a:srgbClr val="FFE5E5"/>
                </a:solidFill>
                <a:ea typeface="DM Sans" pitchFamily="34" charset="-122"/>
                <a:cs typeface="DM Sans" pitchFamily="34" charset="-120"/>
              </a:rPr>
              <a:t>El </a:t>
            </a:r>
            <a:r>
              <a:rPr lang="en-US" dirty="0" err="1">
                <a:solidFill>
                  <a:srgbClr val="FFE5E5"/>
                </a:solidFill>
                <a:ea typeface="DM Sans" pitchFamily="34" charset="-122"/>
                <a:cs typeface="DM Sans" pitchFamily="34" charset="-120"/>
              </a:rPr>
              <a:t>miedo</a:t>
            </a:r>
            <a:r>
              <a:rPr lang="en-US" dirty="0">
                <a:solidFill>
                  <a:srgbClr val="FFE5E5"/>
                </a:solidFill>
                <a:ea typeface="DM Sans" pitchFamily="34" charset="-122"/>
                <a:cs typeface="DM Sans" pitchFamily="34" charset="-120"/>
              </a:rPr>
              <a:t> y </a:t>
            </a:r>
            <a:r>
              <a:rPr lang="en-US" dirty="0" err="1">
                <a:solidFill>
                  <a:srgbClr val="FFE5E5"/>
                </a:solidFill>
                <a:ea typeface="DM Sans" pitchFamily="34" charset="-122"/>
                <a:cs typeface="DM Sans" pitchFamily="34" charset="-120"/>
              </a:rPr>
              <a:t>el</a:t>
            </a:r>
            <a:r>
              <a:rPr lang="en-US" dirty="0">
                <a:solidFill>
                  <a:srgbClr val="FFE5E5"/>
                </a:solidFill>
                <a:ea typeface="DM Sans" pitchFamily="34" charset="-122"/>
                <a:cs typeface="DM Sans" pitchFamily="34" charset="-120"/>
              </a:rPr>
              <a:t> </a:t>
            </a:r>
            <a:r>
              <a:rPr lang="en-US" dirty="0" err="1">
                <a:solidFill>
                  <a:srgbClr val="FFE5E5"/>
                </a:solidFill>
                <a:ea typeface="DM Sans" pitchFamily="34" charset="-122"/>
                <a:cs typeface="DM Sans" pitchFamily="34" charset="-120"/>
              </a:rPr>
              <a:t>nacionalismo</a:t>
            </a:r>
            <a:endParaRPr lang="en-US" sz="1800" dirty="0"/>
          </a:p>
        </p:txBody>
      </p:sp>
      <p:sp>
        <p:nvSpPr>
          <p:cNvPr id="14" name="CuadroTexto 13">
            <a:extLst>
              <a:ext uri="{FF2B5EF4-FFF2-40B4-BE49-F238E27FC236}">
                <a16:creationId xmlns:a16="http://schemas.microsoft.com/office/drawing/2014/main" id="{0B244D16-0E3A-22C0-54AF-3FCF88FBA386}"/>
              </a:ext>
            </a:extLst>
          </p:cNvPr>
          <p:cNvSpPr txBox="1"/>
          <p:nvPr/>
        </p:nvSpPr>
        <p:spPr>
          <a:xfrm>
            <a:off x="203200" y="5420046"/>
            <a:ext cx="6096000" cy="968920"/>
          </a:xfrm>
          <a:prstGeom prst="rect">
            <a:avLst/>
          </a:prstGeom>
          <a:noFill/>
        </p:spPr>
        <p:txBody>
          <a:bodyPr wrap="square">
            <a:spAutoFit/>
          </a:bodyPr>
          <a:lstStyle/>
          <a:p>
            <a:pPr>
              <a:lnSpc>
                <a:spcPts val="2250"/>
              </a:lnSpc>
            </a:pPr>
            <a:r>
              <a:rPr lang="en-US" sz="1800" dirty="0" err="1">
                <a:solidFill>
                  <a:srgbClr val="FFE5E5"/>
                </a:solidFill>
                <a:ea typeface="DM Sans" pitchFamily="34" charset="-122"/>
                <a:cs typeface="DM Sans" pitchFamily="34" charset="-120"/>
              </a:rPr>
              <a:t>Fragilidad</a:t>
            </a:r>
            <a:r>
              <a:rPr lang="en-US" sz="1800" dirty="0">
                <a:solidFill>
                  <a:srgbClr val="FFE5E5"/>
                </a:solidFill>
                <a:ea typeface="DM Sans" pitchFamily="34" charset="-122"/>
                <a:cs typeface="DM Sans" pitchFamily="34" charset="-120"/>
              </a:rPr>
              <a:t> de la </a:t>
            </a:r>
            <a:r>
              <a:rPr lang="en-US" sz="1800" dirty="0" err="1">
                <a:solidFill>
                  <a:srgbClr val="FFE5E5"/>
                </a:solidFill>
                <a:ea typeface="DM Sans" pitchFamily="34" charset="-122"/>
                <a:cs typeface="DM Sans" pitchFamily="34" charset="-120"/>
              </a:rPr>
              <a:t>paz</a:t>
            </a:r>
            <a:r>
              <a:rPr lang="en-US" sz="1800" dirty="0">
                <a:solidFill>
                  <a:srgbClr val="FFE5E5"/>
                </a:solidFill>
                <a:ea typeface="DM Sans" pitchFamily="34" charset="-122"/>
                <a:cs typeface="DM Sans" pitchFamily="34" charset="-120"/>
              </a:rPr>
              <a:t> :</a:t>
            </a:r>
          </a:p>
          <a:p>
            <a:pPr>
              <a:lnSpc>
                <a:spcPts val="2250"/>
              </a:lnSpc>
            </a:pPr>
            <a:r>
              <a:rPr lang="en-US" sz="1800" dirty="0">
                <a:solidFill>
                  <a:srgbClr val="FFE5E5"/>
                </a:solidFill>
                <a:ea typeface="DM Sans" pitchFamily="34" charset="-122"/>
                <a:cs typeface="DM Sans" pitchFamily="34" charset="-120"/>
              </a:rPr>
              <a:t>El </a:t>
            </a:r>
            <a:r>
              <a:rPr lang="en-US" sz="1800" dirty="0" err="1">
                <a:solidFill>
                  <a:srgbClr val="FFE5E5"/>
                </a:solidFill>
                <a:ea typeface="DM Sans" pitchFamily="34" charset="-122"/>
                <a:cs typeface="DM Sans" pitchFamily="34" charset="-120"/>
              </a:rPr>
              <a:t>equilibrio</a:t>
            </a:r>
            <a:r>
              <a:rPr lang="en-US" sz="1800" dirty="0">
                <a:solidFill>
                  <a:srgbClr val="FFE5E5"/>
                </a:solidFill>
                <a:ea typeface="DM Sans" pitchFamily="34" charset="-122"/>
                <a:cs typeface="DM Sans" pitchFamily="34" charset="-120"/>
              </a:rPr>
              <a:t> </a:t>
            </a:r>
            <a:r>
              <a:rPr lang="en-US" sz="1800" dirty="0" err="1">
                <a:solidFill>
                  <a:srgbClr val="FFE5E5"/>
                </a:solidFill>
                <a:ea typeface="DM Sans" pitchFamily="34" charset="-122"/>
                <a:cs typeface="DM Sans" pitchFamily="34" charset="-120"/>
              </a:rPr>
              <a:t>delicado</a:t>
            </a:r>
            <a:r>
              <a:rPr lang="en-US" sz="1800" dirty="0">
                <a:solidFill>
                  <a:srgbClr val="FFE5E5"/>
                </a:solidFill>
                <a:ea typeface="DM Sans" pitchFamily="34" charset="-122"/>
                <a:cs typeface="DM Sans" pitchFamily="34" charset="-120"/>
              </a:rPr>
              <a:t> que </a:t>
            </a:r>
            <a:r>
              <a:rPr lang="en-US" sz="1800" dirty="0" err="1">
                <a:solidFill>
                  <a:srgbClr val="FFE5E5"/>
                </a:solidFill>
                <a:ea typeface="DM Sans" pitchFamily="34" charset="-122"/>
                <a:cs typeface="DM Sans" pitchFamily="34" charset="-120"/>
              </a:rPr>
              <a:t>podría</a:t>
            </a:r>
            <a:r>
              <a:rPr lang="en-US" sz="1800" dirty="0">
                <a:solidFill>
                  <a:srgbClr val="FFE5E5"/>
                </a:solidFill>
                <a:ea typeface="DM Sans" pitchFamily="34" charset="-122"/>
                <a:cs typeface="DM Sans" pitchFamily="34" charset="-120"/>
              </a:rPr>
              <a:t> </a:t>
            </a:r>
            <a:r>
              <a:rPr lang="en-US" sz="1800" dirty="0" err="1">
                <a:solidFill>
                  <a:srgbClr val="FFE5E5"/>
                </a:solidFill>
                <a:ea typeface="DM Sans" pitchFamily="34" charset="-122"/>
                <a:cs typeface="DM Sans" pitchFamily="34" charset="-120"/>
              </a:rPr>
              <a:t>romperse</a:t>
            </a:r>
            <a:r>
              <a:rPr lang="en-US" sz="1800" dirty="0">
                <a:solidFill>
                  <a:srgbClr val="FFE5E5"/>
                </a:solidFill>
                <a:ea typeface="DM Sans" pitchFamily="34" charset="-122"/>
                <a:cs typeface="DM Sans" pitchFamily="34" charset="-120"/>
              </a:rPr>
              <a:t> con </a:t>
            </a:r>
            <a:r>
              <a:rPr lang="en-US" sz="1800" dirty="0" err="1">
                <a:solidFill>
                  <a:srgbClr val="FFE5E5"/>
                </a:solidFill>
                <a:ea typeface="DM Sans" pitchFamily="34" charset="-122"/>
                <a:cs typeface="DM Sans" pitchFamily="34" charset="-120"/>
              </a:rPr>
              <a:t>cualquier</a:t>
            </a:r>
            <a:r>
              <a:rPr lang="en-US" sz="1800" dirty="0">
                <a:solidFill>
                  <a:srgbClr val="FFE5E5"/>
                </a:solidFill>
                <a:ea typeface="DM Sans" pitchFamily="34" charset="-122"/>
                <a:cs typeface="DM Sans" pitchFamily="34" charset="-120"/>
              </a:rPr>
              <a:t> error.</a:t>
            </a:r>
            <a:endParaRPr lang="en-US" sz="1800" dirty="0"/>
          </a:p>
        </p:txBody>
      </p:sp>
      <p:pic>
        <p:nvPicPr>
          <p:cNvPr id="5122" name="Picture 2" descr="Teléfono Rojo Volamos Hacia Moscú">
            <a:extLst>
              <a:ext uri="{FF2B5EF4-FFF2-40B4-BE49-F238E27FC236}">
                <a16:creationId xmlns:a16="http://schemas.microsoft.com/office/drawing/2014/main" id="{D7A1D13A-91E2-27AD-E6F4-E95613DA5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9944" y="1425014"/>
            <a:ext cx="5738856" cy="4536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879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3DFF87B3-C29E-9B06-643D-C988224989A5}"/>
              </a:ext>
            </a:extLst>
          </p:cNvPr>
          <p:cNvSpPr>
            <a:spLocks noGrp="1"/>
          </p:cNvSpPr>
          <p:nvPr>
            <p:ph type="title"/>
          </p:nvPr>
        </p:nvSpPr>
        <p:spPr>
          <a:xfrm>
            <a:off x="838200" y="669925"/>
            <a:ext cx="4508946" cy="1325563"/>
          </a:xfrm>
        </p:spPr>
        <p:txBody>
          <a:bodyPr anchor="b">
            <a:normAutofit/>
          </a:bodyPr>
          <a:lstStyle/>
          <a:p>
            <a:pPr algn="r"/>
            <a:r>
              <a:rPr lang="es-ES" sz="2800" dirty="0">
                <a:solidFill>
                  <a:schemeClr val="bg1"/>
                </a:solidFill>
              </a:rPr>
              <a:t>Elementos y símbolos relevantes que dialogan con la asignatura</a:t>
            </a:r>
            <a:endParaRPr lang="es-CL" sz="2800" dirty="0">
              <a:solidFill>
                <a:schemeClr val="bg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1FD3BDFC-2389-619F-DAC2-9C72DDF63A4D}"/>
              </a:ext>
            </a:extLst>
          </p:cNvPr>
          <p:cNvSpPr>
            <a:spLocks noGrp="1"/>
          </p:cNvSpPr>
          <p:nvPr>
            <p:ph idx="1"/>
          </p:nvPr>
        </p:nvSpPr>
        <p:spPr>
          <a:xfrm>
            <a:off x="1392667" y="2320265"/>
            <a:ext cx="5195051" cy="3526144"/>
          </a:xfrm>
        </p:spPr>
        <p:txBody>
          <a:bodyPr>
            <a:normAutofit/>
          </a:bodyPr>
          <a:lstStyle/>
          <a:p>
            <a:pPr>
              <a:lnSpc>
                <a:spcPts val="2083"/>
              </a:lnSpc>
            </a:pPr>
            <a:r>
              <a:rPr lang="en-US" sz="2000" dirty="0" err="1">
                <a:solidFill>
                  <a:srgbClr val="FFE5E5"/>
                </a:solidFill>
                <a:ea typeface="Dela Gothic One" pitchFamily="34" charset="-122"/>
                <a:cs typeface="Dela Gothic One" pitchFamily="34" charset="-120"/>
              </a:rPr>
              <a:t>Teléfono</a:t>
            </a:r>
            <a:r>
              <a:rPr lang="en-US" sz="2000" dirty="0">
                <a:solidFill>
                  <a:srgbClr val="FFE5E5"/>
                </a:solidFill>
                <a:ea typeface="Dela Gothic One" pitchFamily="34" charset="-122"/>
                <a:cs typeface="Dela Gothic One" pitchFamily="34" charset="-120"/>
              </a:rPr>
              <a:t> Rojo:</a:t>
            </a:r>
          </a:p>
          <a:p>
            <a:pPr marL="0" indent="0">
              <a:lnSpc>
                <a:spcPts val="2083"/>
              </a:lnSpc>
              <a:buNone/>
            </a:pPr>
            <a:r>
              <a:rPr lang="en-US" sz="2000" dirty="0" err="1">
                <a:solidFill>
                  <a:srgbClr val="FFE5E5"/>
                </a:solidFill>
                <a:ea typeface="DM Sans" pitchFamily="34" charset="-122"/>
                <a:cs typeface="DM Sans" pitchFamily="34" charset="-120"/>
              </a:rPr>
              <a:t>Comunicación</a:t>
            </a:r>
            <a:r>
              <a:rPr lang="en-US" sz="2000" dirty="0">
                <a:solidFill>
                  <a:srgbClr val="FFE5E5"/>
                </a:solidFill>
                <a:ea typeface="DM Sans" pitchFamily="34" charset="-122"/>
                <a:cs typeface="DM Sans" pitchFamily="34" charset="-120"/>
              </a:rPr>
              <a:t> </a:t>
            </a:r>
            <a:r>
              <a:rPr lang="en-US" sz="2000" dirty="0" err="1">
                <a:solidFill>
                  <a:srgbClr val="FFE5E5"/>
                </a:solidFill>
                <a:ea typeface="DM Sans" pitchFamily="34" charset="-122"/>
                <a:cs typeface="DM Sans" pitchFamily="34" charset="-120"/>
              </a:rPr>
              <a:t>directa</a:t>
            </a:r>
            <a:r>
              <a:rPr lang="en-US" sz="2000" dirty="0">
                <a:solidFill>
                  <a:srgbClr val="FFE5E5"/>
                </a:solidFill>
                <a:ea typeface="DM Sans" pitchFamily="34" charset="-122"/>
                <a:cs typeface="DM Sans" pitchFamily="34" charset="-120"/>
              </a:rPr>
              <a:t> para </a:t>
            </a:r>
            <a:r>
              <a:rPr lang="en-US" sz="2000" dirty="0" err="1">
                <a:solidFill>
                  <a:srgbClr val="FFE5E5"/>
                </a:solidFill>
                <a:ea typeface="DM Sans" pitchFamily="34" charset="-122"/>
                <a:cs typeface="DM Sans" pitchFamily="34" charset="-120"/>
              </a:rPr>
              <a:t>evitar</a:t>
            </a:r>
            <a:r>
              <a:rPr lang="en-US" sz="2000" dirty="0">
                <a:solidFill>
                  <a:srgbClr val="FFE5E5"/>
                </a:solidFill>
                <a:ea typeface="DM Sans" pitchFamily="34" charset="-122"/>
                <a:cs typeface="DM Sans" pitchFamily="34" charset="-120"/>
              </a:rPr>
              <a:t> </a:t>
            </a:r>
            <a:r>
              <a:rPr lang="en-US" sz="2000" dirty="0" err="1">
                <a:solidFill>
                  <a:srgbClr val="FFE5E5"/>
                </a:solidFill>
                <a:ea typeface="DM Sans" pitchFamily="34" charset="-122"/>
                <a:cs typeface="DM Sans" pitchFamily="34" charset="-120"/>
              </a:rPr>
              <a:t>conflictos</a:t>
            </a:r>
            <a:r>
              <a:rPr lang="en-US" sz="2000" dirty="0">
                <a:solidFill>
                  <a:srgbClr val="FFE5E5"/>
                </a:solidFill>
                <a:ea typeface="DM Sans" pitchFamily="34" charset="-122"/>
                <a:cs typeface="DM Sans" pitchFamily="34" charset="-120"/>
              </a:rPr>
              <a:t>.</a:t>
            </a:r>
          </a:p>
          <a:p>
            <a:pPr marL="0" indent="0">
              <a:lnSpc>
                <a:spcPts val="2083"/>
              </a:lnSpc>
              <a:buNone/>
            </a:pPr>
            <a:endParaRPr lang="en-US" sz="2000" dirty="0">
              <a:solidFill>
                <a:srgbClr val="FFE5E5"/>
              </a:solidFill>
              <a:ea typeface="DM Sans" pitchFamily="34" charset="-122"/>
              <a:cs typeface="DM Sans" pitchFamily="34" charset="-120"/>
            </a:endParaRPr>
          </a:p>
          <a:p>
            <a:pPr marL="0" indent="0">
              <a:lnSpc>
                <a:spcPts val="2083"/>
              </a:lnSpc>
              <a:buNone/>
            </a:pPr>
            <a:r>
              <a:rPr lang="en-US" sz="2000" dirty="0">
                <a:solidFill>
                  <a:srgbClr val="FFE5E5"/>
                </a:solidFill>
                <a:ea typeface="Dela Gothic One" pitchFamily="34" charset="-122"/>
                <a:cs typeface="Dela Gothic One" pitchFamily="34" charset="-120"/>
              </a:rPr>
              <a:t>Dr. Strangelove:</a:t>
            </a:r>
            <a:endParaRPr lang="en-US" sz="2000" dirty="0">
              <a:solidFill>
                <a:srgbClr val="FFE5E5"/>
              </a:solidFill>
              <a:ea typeface="DM Sans" pitchFamily="34" charset="-122"/>
              <a:cs typeface="DM Sans" pitchFamily="34" charset="-120"/>
            </a:endParaRPr>
          </a:p>
          <a:p>
            <a:pPr marL="0" indent="0">
              <a:lnSpc>
                <a:spcPts val="2083"/>
              </a:lnSpc>
              <a:buNone/>
            </a:pPr>
            <a:r>
              <a:rPr lang="en-US" sz="2000" dirty="0" err="1">
                <a:solidFill>
                  <a:srgbClr val="FFE5E5"/>
                </a:solidFill>
                <a:ea typeface="DM Sans" pitchFamily="34" charset="-122"/>
                <a:cs typeface="DM Sans" pitchFamily="34" charset="-120"/>
              </a:rPr>
              <a:t>Influencia</a:t>
            </a:r>
            <a:r>
              <a:rPr lang="en-US" sz="2000" dirty="0">
                <a:solidFill>
                  <a:srgbClr val="FFE5E5"/>
                </a:solidFill>
                <a:ea typeface="DM Sans" pitchFamily="34" charset="-122"/>
                <a:cs typeface="DM Sans" pitchFamily="34" charset="-120"/>
              </a:rPr>
              <a:t> </a:t>
            </a:r>
            <a:r>
              <a:rPr lang="en-US" sz="2000" dirty="0" err="1">
                <a:solidFill>
                  <a:srgbClr val="FFE5E5"/>
                </a:solidFill>
                <a:ea typeface="DM Sans" pitchFamily="34" charset="-122"/>
                <a:cs typeface="DM Sans" pitchFamily="34" charset="-120"/>
              </a:rPr>
              <a:t>ideológica</a:t>
            </a:r>
            <a:r>
              <a:rPr lang="en-US" sz="2000" dirty="0">
                <a:solidFill>
                  <a:srgbClr val="FFE5E5"/>
                </a:solidFill>
                <a:ea typeface="DM Sans" pitchFamily="34" charset="-122"/>
                <a:cs typeface="DM Sans" pitchFamily="34" charset="-120"/>
              </a:rPr>
              <a:t> extrema </a:t>
            </a:r>
            <a:r>
              <a:rPr lang="en-US" sz="2000" dirty="0" err="1">
                <a:solidFill>
                  <a:srgbClr val="FFE5E5"/>
                </a:solidFill>
                <a:ea typeface="DM Sans" pitchFamily="34" charset="-122"/>
                <a:cs typeface="DM Sans" pitchFamily="34" charset="-120"/>
              </a:rPr>
              <a:t>en</a:t>
            </a:r>
            <a:r>
              <a:rPr lang="en-US" sz="2000" dirty="0">
                <a:solidFill>
                  <a:srgbClr val="FFE5E5"/>
                </a:solidFill>
                <a:ea typeface="DM Sans" pitchFamily="34" charset="-122"/>
                <a:cs typeface="DM Sans" pitchFamily="34" charset="-120"/>
              </a:rPr>
              <a:t> </a:t>
            </a:r>
            <a:r>
              <a:rPr lang="en-US" sz="2000" dirty="0" err="1">
                <a:solidFill>
                  <a:srgbClr val="FFE5E5"/>
                </a:solidFill>
                <a:ea typeface="DM Sans" pitchFamily="34" charset="-122"/>
                <a:cs typeface="DM Sans" pitchFamily="34" charset="-120"/>
              </a:rPr>
              <a:t>política</a:t>
            </a:r>
            <a:r>
              <a:rPr lang="en-US" sz="2000" dirty="0">
                <a:solidFill>
                  <a:srgbClr val="FFE5E5"/>
                </a:solidFill>
                <a:ea typeface="DM Sans" pitchFamily="34" charset="-122"/>
                <a:cs typeface="DM Sans" pitchFamily="34" charset="-120"/>
              </a:rPr>
              <a:t>.</a:t>
            </a:r>
          </a:p>
          <a:p>
            <a:pPr marL="0" indent="0">
              <a:lnSpc>
                <a:spcPts val="2083"/>
              </a:lnSpc>
              <a:buNone/>
            </a:pPr>
            <a:endParaRPr lang="en-US" sz="2000" dirty="0">
              <a:solidFill>
                <a:srgbClr val="FFE5E5"/>
              </a:solidFill>
            </a:endParaRPr>
          </a:p>
          <a:p>
            <a:pPr>
              <a:lnSpc>
                <a:spcPts val="2083"/>
              </a:lnSpc>
            </a:pPr>
            <a:r>
              <a:rPr lang="en-US" sz="2000" dirty="0" err="1">
                <a:solidFill>
                  <a:srgbClr val="FFE5E5"/>
                </a:solidFill>
                <a:ea typeface="Dela Gothic One" pitchFamily="34" charset="-122"/>
                <a:cs typeface="Dela Gothic One" pitchFamily="34" charset="-120"/>
              </a:rPr>
              <a:t>Maquina</a:t>
            </a:r>
            <a:r>
              <a:rPr lang="en-US" sz="2000" dirty="0">
                <a:solidFill>
                  <a:srgbClr val="FFE5E5"/>
                </a:solidFill>
                <a:ea typeface="Dela Gothic One" pitchFamily="34" charset="-122"/>
                <a:cs typeface="Dela Gothic One" pitchFamily="34" charset="-120"/>
              </a:rPr>
              <a:t> del </a:t>
            </a:r>
            <a:r>
              <a:rPr lang="en-US" sz="2000" dirty="0" err="1">
                <a:solidFill>
                  <a:srgbClr val="FFE5E5"/>
                </a:solidFill>
                <a:ea typeface="Dela Gothic One" pitchFamily="34" charset="-122"/>
                <a:cs typeface="Dela Gothic One" pitchFamily="34" charset="-120"/>
              </a:rPr>
              <a:t>juicio</a:t>
            </a:r>
            <a:r>
              <a:rPr lang="en-US" sz="2000" dirty="0">
                <a:solidFill>
                  <a:srgbClr val="FFE5E5"/>
                </a:solidFill>
                <a:ea typeface="Dela Gothic One" pitchFamily="34" charset="-122"/>
                <a:cs typeface="Dela Gothic One" pitchFamily="34" charset="-120"/>
              </a:rPr>
              <a:t> final:</a:t>
            </a:r>
          </a:p>
          <a:p>
            <a:pPr marL="0" indent="0">
              <a:lnSpc>
                <a:spcPts val="2083"/>
              </a:lnSpc>
              <a:buNone/>
            </a:pPr>
            <a:r>
              <a:rPr lang="en-US" sz="2000" dirty="0" err="1">
                <a:solidFill>
                  <a:srgbClr val="FFE5E5"/>
                </a:solidFill>
                <a:ea typeface="DM Sans" pitchFamily="34" charset="-122"/>
                <a:cs typeface="DM Sans" pitchFamily="34" charset="-120"/>
              </a:rPr>
              <a:t>Disuasión</a:t>
            </a:r>
            <a:r>
              <a:rPr lang="en-US" sz="2000" dirty="0">
                <a:solidFill>
                  <a:srgbClr val="FFE5E5"/>
                </a:solidFill>
                <a:ea typeface="DM Sans" pitchFamily="34" charset="-122"/>
                <a:cs typeface="DM Sans" pitchFamily="34" charset="-120"/>
              </a:rPr>
              <a:t> nuclear y </a:t>
            </a:r>
            <a:r>
              <a:rPr lang="en-US" sz="2000" dirty="0" err="1">
                <a:solidFill>
                  <a:srgbClr val="FFE5E5"/>
                </a:solidFill>
                <a:ea typeface="DM Sans" pitchFamily="34" charset="-122"/>
                <a:cs typeface="DM Sans" pitchFamily="34" charset="-120"/>
              </a:rPr>
              <a:t>amenaza</a:t>
            </a:r>
            <a:r>
              <a:rPr lang="en-US" sz="2000" dirty="0">
                <a:solidFill>
                  <a:srgbClr val="FFE5E5"/>
                </a:solidFill>
                <a:ea typeface="DM Sans" pitchFamily="34" charset="-122"/>
                <a:cs typeface="DM Sans" pitchFamily="34" charset="-120"/>
              </a:rPr>
              <a:t> </a:t>
            </a:r>
            <a:r>
              <a:rPr lang="en-US" sz="2000" dirty="0" err="1">
                <a:solidFill>
                  <a:srgbClr val="FFE5E5"/>
                </a:solidFill>
                <a:ea typeface="DM Sans" pitchFamily="34" charset="-122"/>
                <a:cs typeface="DM Sans" pitchFamily="34" charset="-120"/>
              </a:rPr>
              <a:t>existencial</a:t>
            </a:r>
            <a:r>
              <a:rPr lang="en-US" sz="2000" dirty="0">
                <a:solidFill>
                  <a:srgbClr val="FFE5E5"/>
                </a:solidFill>
                <a:ea typeface="DM Sans" pitchFamily="34" charset="-122"/>
                <a:cs typeface="DM Sans" pitchFamily="34" charset="-120"/>
              </a:rPr>
              <a:t>.</a:t>
            </a:r>
            <a:endParaRPr lang="en-US" sz="2000" dirty="0"/>
          </a:p>
          <a:p>
            <a:pPr marL="0" indent="0">
              <a:lnSpc>
                <a:spcPts val="2083"/>
              </a:lnSpc>
              <a:buNone/>
            </a:pPr>
            <a:endParaRPr lang="en-US" sz="2000" dirty="0"/>
          </a:p>
          <a:p>
            <a:pPr marL="0" indent="0">
              <a:lnSpc>
                <a:spcPts val="2083"/>
              </a:lnSpc>
              <a:buNone/>
            </a:pPr>
            <a:endParaRPr lang="en-US" sz="2000" dirty="0">
              <a:solidFill>
                <a:srgbClr val="FFE5E5"/>
              </a:solidFill>
              <a:latin typeface="DM Sans" pitchFamily="34" charset="0"/>
              <a:ea typeface="DM Sans" pitchFamily="34" charset="-122"/>
              <a:cs typeface="DM Sans" pitchFamily="34" charset="-120"/>
            </a:endParaRPr>
          </a:p>
          <a:p>
            <a:pPr marL="0" indent="0">
              <a:lnSpc>
                <a:spcPts val="2083"/>
              </a:lnSpc>
              <a:buNone/>
            </a:pPr>
            <a:endParaRPr lang="en-US" sz="2000" dirty="0">
              <a:solidFill>
                <a:srgbClr val="FFE5E5"/>
              </a:solidFill>
              <a:latin typeface="DM Sans" pitchFamily="34" charset="0"/>
              <a:ea typeface="DM Sans" pitchFamily="34" charset="-122"/>
              <a:cs typeface="DM Sans" pitchFamily="34" charset="-120"/>
            </a:endParaRPr>
          </a:p>
          <a:p>
            <a:pPr marL="0" indent="0">
              <a:lnSpc>
                <a:spcPts val="2083"/>
              </a:lnSpc>
              <a:buNone/>
            </a:pPr>
            <a:endParaRPr lang="en-US" sz="2000" dirty="0"/>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preencoded.png">
            <a:extLst>
              <a:ext uri="{FF2B5EF4-FFF2-40B4-BE49-F238E27FC236}">
                <a16:creationId xmlns:a16="http://schemas.microsoft.com/office/drawing/2014/main" id="{2D2B86E8-8803-3A36-FECD-FF484F6E2971}"/>
              </a:ext>
            </a:extLst>
          </p:cNvPr>
          <p:cNvPicPr>
            <a:picLocks noChangeAspect="1"/>
          </p:cNvPicPr>
          <p:nvPr/>
        </p:nvPicPr>
        <p:blipFill>
          <a:blip r:embed="rId2"/>
          <a:stretch>
            <a:fillRect/>
          </a:stretch>
        </p:blipFill>
        <p:spPr>
          <a:xfrm>
            <a:off x="899731" y="3621580"/>
            <a:ext cx="408186" cy="408186"/>
          </a:xfrm>
          <a:prstGeom prst="rect">
            <a:avLst/>
          </a:prstGeom>
        </p:spPr>
      </p:pic>
      <p:pic>
        <p:nvPicPr>
          <p:cNvPr id="5" name="Image 4" descr="preencoded.png">
            <a:extLst>
              <a:ext uri="{FF2B5EF4-FFF2-40B4-BE49-F238E27FC236}">
                <a16:creationId xmlns:a16="http://schemas.microsoft.com/office/drawing/2014/main" id="{EAAE2972-DD2D-77EC-4A5B-E4A0BA2FEB0A}"/>
              </a:ext>
            </a:extLst>
          </p:cNvPr>
          <p:cNvPicPr>
            <a:picLocks noChangeAspect="1"/>
          </p:cNvPicPr>
          <p:nvPr/>
        </p:nvPicPr>
        <p:blipFill>
          <a:blip r:embed="rId3"/>
          <a:stretch>
            <a:fillRect/>
          </a:stretch>
        </p:blipFill>
        <p:spPr>
          <a:xfrm>
            <a:off x="848595" y="4750567"/>
            <a:ext cx="408186" cy="408186"/>
          </a:xfrm>
          <a:prstGeom prst="rect">
            <a:avLst/>
          </a:prstGeom>
        </p:spPr>
      </p:pic>
      <p:pic>
        <p:nvPicPr>
          <p:cNvPr id="6" name="Image 1" descr="preencoded.png">
            <a:extLst>
              <a:ext uri="{FF2B5EF4-FFF2-40B4-BE49-F238E27FC236}">
                <a16:creationId xmlns:a16="http://schemas.microsoft.com/office/drawing/2014/main" id="{5CDC5E41-DC87-C81C-FC3D-5ED35AA87C42}"/>
              </a:ext>
            </a:extLst>
          </p:cNvPr>
          <p:cNvPicPr>
            <a:picLocks noChangeAspect="1"/>
          </p:cNvPicPr>
          <p:nvPr/>
        </p:nvPicPr>
        <p:blipFill>
          <a:blip r:embed="rId4"/>
          <a:stretch>
            <a:fillRect/>
          </a:stretch>
        </p:blipFill>
        <p:spPr>
          <a:xfrm>
            <a:off x="921378" y="2400870"/>
            <a:ext cx="408186" cy="408186"/>
          </a:xfrm>
          <a:prstGeom prst="rect">
            <a:avLst/>
          </a:prstGeom>
        </p:spPr>
      </p:pic>
      <p:sp>
        <p:nvSpPr>
          <p:cNvPr id="9" name="CuadroTexto 8">
            <a:extLst>
              <a:ext uri="{FF2B5EF4-FFF2-40B4-BE49-F238E27FC236}">
                <a16:creationId xmlns:a16="http://schemas.microsoft.com/office/drawing/2014/main" id="{213349B8-BE7A-B908-FE33-16A4E1552D8E}"/>
              </a:ext>
            </a:extLst>
          </p:cNvPr>
          <p:cNvSpPr txBox="1"/>
          <p:nvPr/>
        </p:nvSpPr>
        <p:spPr>
          <a:xfrm>
            <a:off x="8111612" y="2768627"/>
            <a:ext cx="3716593" cy="376770"/>
          </a:xfrm>
          <a:prstGeom prst="rect">
            <a:avLst/>
          </a:prstGeom>
          <a:noFill/>
        </p:spPr>
        <p:txBody>
          <a:bodyPr wrap="square">
            <a:spAutoFit/>
          </a:bodyPr>
          <a:lstStyle/>
          <a:p>
            <a:pPr>
              <a:lnSpc>
                <a:spcPts val="2333"/>
              </a:lnSpc>
            </a:pPr>
            <a:r>
              <a:rPr lang="en-US" sz="1800" dirty="0" err="1">
                <a:solidFill>
                  <a:srgbClr val="FFE5E5"/>
                </a:solidFill>
                <a:ea typeface="Dela Gothic One" pitchFamily="34" charset="-122"/>
                <a:cs typeface="Dela Gothic One" pitchFamily="34" charset="-120"/>
              </a:rPr>
              <a:t>Comunicación</a:t>
            </a:r>
            <a:r>
              <a:rPr lang="en-US" sz="1800" dirty="0">
                <a:solidFill>
                  <a:srgbClr val="FFE5E5"/>
                </a:solidFill>
                <a:ea typeface="Dela Gothic One" pitchFamily="34" charset="-122"/>
                <a:cs typeface="Dela Gothic One" pitchFamily="34" charset="-120"/>
              </a:rPr>
              <a:t> y </a:t>
            </a:r>
            <a:r>
              <a:rPr lang="en-US" sz="1800" dirty="0" err="1">
                <a:solidFill>
                  <a:srgbClr val="FFE5E5"/>
                </a:solidFill>
                <a:ea typeface="Dela Gothic One" pitchFamily="34" charset="-122"/>
                <a:cs typeface="Dela Gothic One" pitchFamily="34" charset="-120"/>
              </a:rPr>
              <a:t>diplomacia</a:t>
            </a:r>
            <a:endParaRPr lang="en-US" sz="1800" dirty="0"/>
          </a:p>
        </p:txBody>
      </p:sp>
      <p:sp>
        <p:nvSpPr>
          <p:cNvPr id="11" name="Flecha: a la izquierda y derecha 10">
            <a:extLst>
              <a:ext uri="{FF2B5EF4-FFF2-40B4-BE49-F238E27FC236}">
                <a16:creationId xmlns:a16="http://schemas.microsoft.com/office/drawing/2014/main" id="{20A0418A-EC27-F146-DD97-9E23762401D3}"/>
              </a:ext>
            </a:extLst>
          </p:cNvPr>
          <p:cNvSpPr/>
          <p:nvPr/>
        </p:nvSpPr>
        <p:spPr>
          <a:xfrm>
            <a:off x="6551945" y="2709384"/>
            <a:ext cx="1071716" cy="495257"/>
          </a:xfrm>
          <a:prstGeom prst="lef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3" name="Flecha: a la izquierda y derecha 12">
            <a:extLst>
              <a:ext uri="{FF2B5EF4-FFF2-40B4-BE49-F238E27FC236}">
                <a16:creationId xmlns:a16="http://schemas.microsoft.com/office/drawing/2014/main" id="{9D64FFDA-35C7-61DE-1D27-01B75A307865}"/>
              </a:ext>
            </a:extLst>
          </p:cNvPr>
          <p:cNvSpPr/>
          <p:nvPr/>
        </p:nvSpPr>
        <p:spPr>
          <a:xfrm>
            <a:off x="6591894" y="4015401"/>
            <a:ext cx="1071716" cy="495257"/>
          </a:xfrm>
          <a:prstGeom prst="lef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Flecha: a la izquierda y derecha 13">
            <a:extLst>
              <a:ext uri="{FF2B5EF4-FFF2-40B4-BE49-F238E27FC236}">
                <a16:creationId xmlns:a16="http://schemas.microsoft.com/office/drawing/2014/main" id="{6FEC4525-8076-CE65-EEE6-094D91BCC3B3}"/>
              </a:ext>
            </a:extLst>
          </p:cNvPr>
          <p:cNvSpPr/>
          <p:nvPr/>
        </p:nvSpPr>
        <p:spPr>
          <a:xfrm>
            <a:off x="6582763" y="5255290"/>
            <a:ext cx="1071716" cy="495257"/>
          </a:xfrm>
          <a:prstGeom prst="lef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CuadroTexto 15">
            <a:extLst>
              <a:ext uri="{FF2B5EF4-FFF2-40B4-BE49-F238E27FC236}">
                <a16:creationId xmlns:a16="http://schemas.microsoft.com/office/drawing/2014/main" id="{C6EA38A7-A770-12B9-6F27-E8AEA9E6E6A3}"/>
              </a:ext>
            </a:extLst>
          </p:cNvPr>
          <p:cNvSpPr txBox="1"/>
          <p:nvPr/>
        </p:nvSpPr>
        <p:spPr>
          <a:xfrm>
            <a:off x="8111612" y="5314533"/>
            <a:ext cx="3716593" cy="376770"/>
          </a:xfrm>
          <a:prstGeom prst="rect">
            <a:avLst/>
          </a:prstGeom>
          <a:noFill/>
        </p:spPr>
        <p:txBody>
          <a:bodyPr wrap="square">
            <a:spAutoFit/>
          </a:bodyPr>
          <a:lstStyle/>
          <a:p>
            <a:pPr>
              <a:lnSpc>
                <a:spcPts val="2333"/>
              </a:lnSpc>
            </a:pPr>
            <a:r>
              <a:rPr lang="en-US" sz="1800" dirty="0">
                <a:solidFill>
                  <a:schemeClr val="bg1"/>
                </a:solidFill>
              </a:rPr>
              <a:t> </a:t>
            </a:r>
            <a:r>
              <a:rPr lang="en-US" sz="1800" dirty="0" err="1">
                <a:solidFill>
                  <a:schemeClr val="bg1"/>
                </a:solidFill>
              </a:rPr>
              <a:t>Equilibrio</a:t>
            </a:r>
            <a:r>
              <a:rPr lang="en-US" sz="1800" dirty="0">
                <a:solidFill>
                  <a:schemeClr val="bg1"/>
                </a:solidFill>
              </a:rPr>
              <a:t> del terror y </a:t>
            </a:r>
            <a:r>
              <a:rPr lang="en-US" dirty="0" err="1">
                <a:solidFill>
                  <a:schemeClr val="bg1"/>
                </a:solidFill>
              </a:rPr>
              <a:t>B</a:t>
            </a:r>
            <a:r>
              <a:rPr lang="en-US" sz="1800" dirty="0" err="1">
                <a:solidFill>
                  <a:schemeClr val="bg1"/>
                </a:solidFill>
              </a:rPr>
              <a:t>ipolaridad</a:t>
            </a:r>
            <a:r>
              <a:rPr lang="en-US" sz="1800" dirty="0">
                <a:solidFill>
                  <a:schemeClr val="bg1"/>
                </a:solidFill>
              </a:rPr>
              <a:t> </a:t>
            </a:r>
          </a:p>
        </p:txBody>
      </p:sp>
      <p:sp>
        <p:nvSpPr>
          <p:cNvPr id="18" name="CuadroTexto 17">
            <a:extLst>
              <a:ext uri="{FF2B5EF4-FFF2-40B4-BE49-F238E27FC236}">
                <a16:creationId xmlns:a16="http://schemas.microsoft.com/office/drawing/2014/main" id="{3C5B22C2-5464-22CE-78EE-4441B6022FDC}"/>
              </a:ext>
            </a:extLst>
          </p:cNvPr>
          <p:cNvSpPr txBox="1"/>
          <p:nvPr/>
        </p:nvSpPr>
        <p:spPr>
          <a:xfrm>
            <a:off x="8205019" y="4067292"/>
            <a:ext cx="3716593" cy="967381"/>
          </a:xfrm>
          <a:prstGeom prst="rect">
            <a:avLst/>
          </a:prstGeom>
          <a:noFill/>
        </p:spPr>
        <p:txBody>
          <a:bodyPr wrap="square">
            <a:spAutoFit/>
          </a:bodyPr>
          <a:lstStyle/>
          <a:p>
            <a:pPr>
              <a:lnSpc>
                <a:spcPts val="2333"/>
              </a:lnSpc>
            </a:pPr>
            <a:r>
              <a:rPr lang="en-US" sz="1800" dirty="0" err="1">
                <a:solidFill>
                  <a:schemeClr val="bg1"/>
                </a:solidFill>
              </a:rPr>
              <a:t>Influencias</a:t>
            </a:r>
            <a:r>
              <a:rPr lang="en-US" sz="1800" dirty="0">
                <a:solidFill>
                  <a:schemeClr val="bg1"/>
                </a:solidFill>
              </a:rPr>
              <a:t> </a:t>
            </a:r>
            <a:r>
              <a:rPr lang="en-US" sz="1800" dirty="0" err="1">
                <a:solidFill>
                  <a:schemeClr val="bg1"/>
                </a:solidFill>
              </a:rPr>
              <a:t>idelogicas</a:t>
            </a:r>
            <a:r>
              <a:rPr lang="en-US" sz="1800" dirty="0">
                <a:solidFill>
                  <a:schemeClr val="bg1"/>
                </a:solidFill>
              </a:rPr>
              <a:t> </a:t>
            </a:r>
            <a:r>
              <a:rPr lang="en-US" sz="1800" dirty="0" err="1">
                <a:solidFill>
                  <a:schemeClr val="bg1"/>
                </a:solidFill>
              </a:rPr>
              <a:t>extremas</a:t>
            </a:r>
            <a:r>
              <a:rPr lang="en-US" sz="1800" dirty="0">
                <a:solidFill>
                  <a:schemeClr val="bg1"/>
                </a:solidFill>
              </a:rPr>
              <a:t> y </a:t>
            </a:r>
            <a:r>
              <a:rPr lang="en-US" sz="1800" dirty="0" err="1">
                <a:solidFill>
                  <a:schemeClr val="bg1"/>
                </a:solidFill>
              </a:rPr>
              <a:t>pensamiento</a:t>
            </a:r>
            <a:r>
              <a:rPr lang="en-US" sz="1800" dirty="0">
                <a:solidFill>
                  <a:schemeClr val="bg1"/>
                </a:solidFill>
              </a:rPr>
              <a:t> </a:t>
            </a:r>
            <a:r>
              <a:rPr lang="en-US" sz="1800" dirty="0" err="1">
                <a:solidFill>
                  <a:schemeClr val="bg1"/>
                </a:solidFill>
              </a:rPr>
              <a:t>tecnocratico</a:t>
            </a:r>
            <a:r>
              <a:rPr lang="en-US" sz="1800" dirty="0">
                <a:solidFill>
                  <a:schemeClr val="bg1"/>
                </a:solidFill>
              </a:rPr>
              <a:t> </a:t>
            </a:r>
            <a:r>
              <a:rPr lang="en-US" sz="1800" dirty="0" err="1">
                <a:solidFill>
                  <a:schemeClr val="bg1"/>
                </a:solidFill>
              </a:rPr>
              <a:t>en</a:t>
            </a:r>
            <a:r>
              <a:rPr lang="en-US" sz="1800" dirty="0">
                <a:solidFill>
                  <a:schemeClr val="bg1"/>
                </a:solidFill>
              </a:rPr>
              <a:t> la </a:t>
            </a:r>
            <a:r>
              <a:rPr lang="en-US" sz="1800" dirty="0" err="1">
                <a:solidFill>
                  <a:schemeClr val="bg1"/>
                </a:solidFill>
              </a:rPr>
              <a:t>politica</a:t>
            </a:r>
            <a:r>
              <a:rPr lang="en-US" sz="1800" dirty="0">
                <a:solidFill>
                  <a:schemeClr val="bg1"/>
                </a:solidFill>
              </a:rPr>
              <a:t> exterior</a:t>
            </a:r>
          </a:p>
        </p:txBody>
      </p:sp>
    </p:spTree>
    <p:extLst>
      <p:ext uri="{BB962C8B-B14F-4D97-AF65-F5344CB8AC3E}">
        <p14:creationId xmlns:p14="http://schemas.microsoft.com/office/powerpoint/2010/main" val="4219037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a16="http://schemas.microsoft.com/office/drawing/2014/main" id="{FF309D31-AC55-12B4-6EC6-EE4159B5D017}"/>
              </a:ext>
            </a:extLst>
          </p:cNvPr>
          <p:cNvSpPr>
            <a:spLocks noGrp="1"/>
          </p:cNvSpPr>
          <p:nvPr>
            <p:ph type="title"/>
          </p:nvPr>
        </p:nvSpPr>
        <p:spPr>
          <a:xfrm>
            <a:off x="1014141" y="1450655"/>
            <a:ext cx="3932030" cy="3956690"/>
          </a:xfrm>
        </p:spPr>
        <p:txBody>
          <a:bodyPr anchor="ctr">
            <a:normAutofit/>
          </a:bodyPr>
          <a:lstStyle/>
          <a:p>
            <a:r>
              <a:rPr lang="es-CL" sz="6200">
                <a:solidFill>
                  <a:schemeClr val="bg1"/>
                </a:solidFill>
              </a:rPr>
              <a:t>Reflexiones e ideas propias del análisis </a:t>
            </a:r>
          </a:p>
        </p:txBody>
      </p:sp>
      <p:cxnSp>
        <p:nvCxnSpPr>
          <p:cNvPr id="37" name="Straight Connector 36">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9E8DBF66-D477-FE34-ABEA-53B7FDDF47BE}"/>
              </a:ext>
            </a:extLst>
          </p:cNvPr>
          <p:cNvSpPr>
            <a:spLocks noGrp="1"/>
          </p:cNvSpPr>
          <p:nvPr>
            <p:ph idx="1"/>
          </p:nvPr>
        </p:nvSpPr>
        <p:spPr>
          <a:xfrm>
            <a:off x="6096000" y="1108061"/>
            <a:ext cx="5008901" cy="4571972"/>
          </a:xfrm>
        </p:spPr>
        <p:txBody>
          <a:bodyPr anchor="ctr">
            <a:normAutofit/>
          </a:bodyPr>
          <a:lstStyle/>
          <a:p>
            <a:r>
              <a:rPr lang="es-ES" sz="1600" dirty="0">
                <a:solidFill>
                  <a:schemeClr val="bg1"/>
                </a:solidFill>
              </a:rPr>
              <a:t>La película, como comedia negra, logra reflejar con fuerza una crítica social y política profunda. La tensión entre lo ridículo y lo trágico genera una sensación incómoda pero eficaz . Tiene la capacidad de ver las situaciones en la película como una broma, pero también en un contexto mas profundo en la historia  ,Esta obra no solo retrata un contexto histórico, sino que se adelanta a muchos debates actuales sobre el poder militar, el control de la tecnología y la fragilidad de la diplomacia internacional.</a:t>
            </a:r>
          </a:p>
          <a:p>
            <a:r>
              <a:rPr lang="es-ES" sz="1600" dirty="0">
                <a:solidFill>
                  <a:schemeClr val="bg1"/>
                </a:solidFill>
              </a:rPr>
              <a:t>Desde una mirada personal, esta película me invita a pensar en cómo los errores humanos y las estructuras institucionales mal diseñadas pueden llevar a consecuencias catastróficas. </a:t>
            </a:r>
            <a:endParaRPr lang="es-CL" sz="1600" dirty="0">
              <a:solidFill>
                <a:schemeClr val="bg1"/>
              </a:solidFill>
            </a:endParaRPr>
          </a:p>
        </p:txBody>
      </p:sp>
    </p:spTree>
    <p:extLst>
      <p:ext uri="{BB962C8B-B14F-4D97-AF65-F5344CB8AC3E}">
        <p14:creationId xmlns:p14="http://schemas.microsoft.com/office/powerpoint/2010/main" val="4039310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Teléfono rojo? Volamos hacia Moscú', o cómo relajarse y sonreír ante el  devenir de una hecatombe nuclear">
            <a:extLst>
              <a:ext uri="{FF2B5EF4-FFF2-40B4-BE49-F238E27FC236}">
                <a16:creationId xmlns:a16="http://schemas.microsoft.com/office/drawing/2014/main" id="{638700DF-AFA2-DF91-C7A9-17CC737B0E18}"/>
              </a:ext>
            </a:extLst>
          </p:cNvPr>
          <p:cNvPicPr>
            <a:picLocks noChangeAspect="1" noChangeArrowheads="1"/>
          </p:cNvPicPr>
          <p:nvPr/>
        </p:nvPicPr>
        <p:blipFill>
          <a:blip r:embed="rId2">
            <a:alphaModFix amt="40000"/>
            <a:extLst>
              <a:ext uri="{28A0092B-C50C-407E-A947-70E740481C1C}">
                <a14:useLocalDpi xmlns:a14="http://schemas.microsoft.com/office/drawing/2010/main" val="0"/>
              </a:ext>
            </a:extLst>
          </a:blip>
          <a:srcRect t="9207" b="956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E5335F04-A3B5-5431-96B3-EC5EE960B762}"/>
              </a:ext>
            </a:extLst>
          </p:cNvPr>
          <p:cNvSpPr>
            <a:spLocks noGrp="1"/>
          </p:cNvSpPr>
          <p:nvPr>
            <p:ph type="title"/>
          </p:nvPr>
        </p:nvSpPr>
        <p:spPr>
          <a:xfrm>
            <a:off x="965200" y="965200"/>
            <a:ext cx="10261600" cy="3564869"/>
          </a:xfrm>
        </p:spPr>
        <p:txBody>
          <a:bodyPr vert="horz" lIns="91440" tIns="45720" rIns="91440" bIns="45720" rtlCol="0" anchor="b">
            <a:normAutofit/>
          </a:bodyPr>
          <a:lstStyle/>
          <a:p>
            <a:r>
              <a:rPr lang="en-US" sz="11500">
                <a:ln w="22225">
                  <a:solidFill>
                    <a:schemeClr val="tx1"/>
                  </a:solidFill>
                  <a:miter lim="800000"/>
                </a:ln>
                <a:noFill/>
              </a:rPr>
              <a:t>FIN.</a:t>
            </a:r>
          </a:p>
        </p:txBody>
      </p:sp>
    </p:spTree>
    <p:extLst>
      <p:ext uri="{BB962C8B-B14F-4D97-AF65-F5344CB8AC3E}">
        <p14:creationId xmlns:p14="http://schemas.microsoft.com/office/powerpoint/2010/main" val="14279201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B5C7314BE4C5F4BB8788BE84182C374" ma:contentTypeVersion="4" ma:contentTypeDescription="Crear nuevo documento." ma:contentTypeScope="" ma:versionID="a74a8b98bf67670f3f6265b7c3e2ba97">
  <xsd:schema xmlns:xsd="http://www.w3.org/2001/XMLSchema" xmlns:xs="http://www.w3.org/2001/XMLSchema" xmlns:p="http://schemas.microsoft.com/office/2006/metadata/properties" xmlns:ns3="42fb47ba-2ddf-4ccb-becc-93aac93d0c71" targetNamespace="http://schemas.microsoft.com/office/2006/metadata/properties" ma:root="true" ma:fieldsID="f77b2a2f07b6b5193da424f33cbf0fbd" ns3:_="">
    <xsd:import namespace="42fb47ba-2ddf-4ccb-becc-93aac93d0c71"/>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fb47ba-2ddf-4ccb-becc-93aac93d0c71"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E65A72-AAE3-4910-A8F8-857F1042FB2D}">
  <ds:schemaRefs>
    <ds:schemaRef ds:uri="http://schemas.microsoft.com/office/2006/metadata/contentType"/>
    <ds:schemaRef ds:uri="http://schemas.microsoft.com/office/2006/metadata/properties/metaAttributes"/>
    <ds:schemaRef ds:uri="http://www.w3.org/2000/xmlns/"/>
    <ds:schemaRef ds:uri="http://www.w3.org/2001/XMLSchema"/>
    <ds:schemaRef ds:uri="42fb47ba-2ddf-4ccb-becc-93aac93d0c71"/>
  </ds:schemaRefs>
</ds:datastoreItem>
</file>

<file path=customXml/itemProps2.xml><?xml version="1.0" encoding="utf-8"?>
<ds:datastoreItem xmlns:ds="http://schemas.openxmlformats.org/officeDocument/2006/customXml" ds:itemID="{63711B39-9D84-4523-8582-AF08CE83C1C9}">
  <ds:schemaRefs>
    <ds:schemaRef ds:uri="http://schemas.microsoft.com/office/2006/metadata/properties"/>
    <ds:schemaRef ds:uri="http://www.w3.org/2000/xmlns/"/>
  </ds:schemaRefs>
</ds:datastoreItem>
</file>

<file path=customXml/itemProps3.xml><?xml version="1.0" encoding="utf-8"?>
<ds:datastoreItem xmlns:ds="http://schemas.openxmlformats.org/officeDocument/2006/customXml" ds:itemID="{2EEAE658-1ABF-494A-8095-EDE787ABA5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2234</TotalTime>
  <Words>370</Words>
  <Application>Microsoft Office PowerPoint</Application>
  <PresentationFormat>Panorámica</PresentationFormat>
  <Paragraphs>45</Paragraphs>
  <Slides>8</Slides>
  <Notes>1</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Teléfono Rojo: El Vuelo a Moscú </vt:lpstr>
      <vt:lpstr>Antecedentes de la obra </vt:lpstr>
      <vt:lpstr>Contexto Histórico y mini resumen</vt:lpstr>
      <vt:lpstr>Actores importantes </vt:lpstr>
      <vt:lpstr>Problemática tratada</vt:lpstr>
      <vt:lpstr>Elementos y símbolos relevantes que dialogan con la asignatura</vt:lpstr>
      <vt:lpstr>Reflexiones e ideas propias del análisis </vt:lpstr>
      <vt:lpstr>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Teléfono Rojo: El Vuelo a Moscú </dc:title>
  <dc:creator>MATÍAS ANDRE GONZÁLEZ LÓPEZ</dc:creator>
  <cp:lastModifiedBy>MATY Gonzalez</cp:lastModifiedBy>
  <cp:revision>2</cp:revision>
  <dcterms:created xsi:type="dcterms:W3CDTF">2025-04-04T17:18:08Z</dcterms:created>
  <dcterms:modified xsi:type="dcterms:W3CDTF">2025-04-23T06:46:50Z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0x010100FB5C7314BE4C5F4BB8788BE84182C374</vt:lpwstr>
  </property>
</Properties>
</file>