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9144000"/>
  <p:notesSz cx="6858000" cy="9144000"/>
  <p:embeddedFontLst>
    <p:embeddedFont>
      <p:font typeface="Arial Narrow"/>
      <p:regular r:id="rId26"/>
      <p:bold r:id="rId27"/>
      <p:italic r:id="rId28"/>
      <p:boldItalic r:id="rId29"/>
    </p:embeddedFont>
    <p:embeddedFont>
      <p:font typeface="Special Elite"/>
      <p:regular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font" Target="fonts/ArialNarrow-regular.fntdata"/><Relationship Id="rId25" Type="http://schemas.openxmlformats.org/officeDocument/2006/relationships/slide" Target="slides/slide20.xml"/><Relationship Id="rId28" Type="http://schemas.openxmlformats.org/officeDocument/2006/relationships/font" Target="fonts/ArialNarrow-italic.fntdata"/><Relationship Id="rId27" Type="http://schemas.openxmlformats.org/officeDocument/2006/relationships/font" Target="fonts/ArialNarrow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ArialNarrow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font" Target="fonts/SpecialElite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533520" y="764280"/>
            <a:ext cx="6704640" cy="37713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" name="Google Shape;5;n"/>
          <p:cNvSpPr txBox="1"/>
          <p:nvPr>
            <p:ph idx="3"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" name="Google Shape;6;n"/>
          <p:cNvSpPr txBox="1"/>
          <p:nvPr>
            <p:ph idx="10"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L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Google Shape;170;p1:notes"/>
          <p:cNvSpPr/>
          <p:nvPr/>
        </p:nvSpPr>
        <p:spPr>
          <a:xfrm>
            <a:off x="685800" y="4343400"/>
            <a:ext cx="5486040" cy="41144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1" name="Google Shape;171;p1:notes"/>
          <p:cNvSpPr txBox="1"/>
          <p:nvPr>
            <p:ph idx="1" type="body"/>
          </p:nvPr>
        </p:nvSpPr>
        <p:spPr>
          <a:xfrm>
            <a:off x="685800" y="4343400"/>
            <a:ext cx="5467320" cy="409536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2ce786e0eac_0_22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g2ce786e0eac_0_22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2ce9df0d8ef_0_49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g2ce9df0d8ef_0_49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2cec8116b74_0_2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g2cec8116b74_0_2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2ce9df0d8ef_0_33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g2ce9df0d8ef_0_33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2ce9df0d8ef_0_65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g2ce9df0d8ef_0_65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2ce9df0d8ef_0_97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g2ce9df0d8ef_0_97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2ce9df0d8ef_0_110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g2ce9df0d8ef_0_110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2cec8116b74_0_28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g2cec8116b74_0_28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g2cec8116b74_0_53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g2cec8116b74_0_53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g2cec8116b74_0_79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g2cec8116b74_0_79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:notes"/>
          <p:cNvSpPr txBox="1"/>
          <p:nvPr/>
        </p:nvSpPr>
        <p:spPr>
          <a:xfrm>
            <a:off x="3884760" y="8685360"/>
            <a:ext cx="2952720" cy="43812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L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:notes"/>
          <p:cNvSpPr/>
          <p:nvPr>
            <p:ph idx="2" type="sldImg"/>
          </p:nvPr>
        </p:nvSpPr>
        <p:spPr>
          <a:xfrm>
            <a:off x="1146240" y="685800"/>
            <a:ext cx="4546440" cy="3409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6" name="Google Shape;186;p2:notes"/>
          <p:cNvSpPr txBox="1"/>
          <p:nvPr>
            <p:ph idx="1" type="body"/>
          </p:nvPr>
        </p:nvSpPr>
        <p:spPr>
          <a:xfrm>
            <a:off x="685800" y="4343400"/>
            <a:ext cx="5467320" cy="409536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2:notes"/>
          <p:cNvSpPr txBox="1"/>
          <p:nvPr/>
        </p:nvSpPr>
        <p:spPr>
          <a:xfrm>
            <a:off x="3884760" y="8685360"/>
            <a:ext cx="2952720" cy="43812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-198360" lvl="0" marL="2160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L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2cec8116b74_0_140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g2cec8116b74_0_140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1" name="Google Shape;221;p3:notes"/>
          <p:cNvSpPr/>
          <p:nvPr/>
        </p:nvSpPr>
        <p:spPr>
          <a:xfrm>
            <a:off x="685800" y="4343400"/>
            <a:ext cx="5486040" cy="41144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2" name="Google Shape;222;p3:notes"/>
          <p:cNvSpPr txBox="1"/>
          <p:nvPr>
            <p:ph idx="1" type="body"/>
          </p:nvPr>
        </p:nvSpPr>
        <p:spPr>
          <a:xfrm>
            <a:off x="685800" y="4343400"/>
            <a:ext cx="5467320" cy="409536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:notes"/>
          <p:cNvSpPr txBox="1"/>
          <p:nvPr/>
        </p:nvSpPr>
        <p:spPr>
          <a:xfrm>
            <a:off x="3884760" y="8685360"/>
            <a:ext cx="2952720" cy="43812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L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4:notes"/>
          <p:cNvSpPr/>
          <p:nvPr>
            <p:ph idx="2" type="sldImg"/>
          </p:nvPr>
        </p:nvSpPr>
        <p:spPr>
          <a:xfrm>
            <a:off x="1146240" y="685800"/>
            <a:ext cx="4546440" cy="340992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7" name="Google Shape;237;p4:notes"/>
          <p:cNvSpPr txBox="1"/>
          <p:nvPr>
            <p:ph idx="1" type="body"/>
          </p:nvPr>
        </p:nvSpPr>
        <p:spPr>
          <a:xfrm>
            <a:off x="685800" y="4343400"/>
            <a:ext cx="5467320" cy="409536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200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4:notes"/>
          <p:cNvSpPr txBox="1"/>
          <p:nvPr/>
        </p:nvSpPr>
        <p:spPr>
          <a:xfrm>
            <a:off x="3884760" y="8685360"/>
            <a:ext cx="2952720" cy="43812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/>
          <a:p>
            <a:pPr indent="-198360" lvl="0" marL="2160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L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6e5187432c_0_5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g26e5187432c_0_5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26e5187432c_0_67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g26e5187432c_0_67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26e584dc456_0_78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g26e584dc456_0_78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cec8116b74_0_157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g2cec8116b74_0_157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2cec8116b74_0_203:notes"/>
          <p:cNvSpPr txBox="1"/>
          <p:nvPr>
            <p:ph idx="1" type="body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g2cec8116b74_0_203:notes"/>
          <p:cNvSpPr/>
          <p:nvPr>
            <p:ph idx="2" type="sldImg"/>
          </p:nvPr>
        </p:nvSpPr>
        <p:spPr>
          <a:xfrm>
            <a:off x="533520" y="764280"/>
            <a:ext cx="6704700" cy="3771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"/>
          <p:cNvSpPr txBox="1"/>
          <p:nvPr>
            <p:ph idx="1"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4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2"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3"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4"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3"/>
          <p:cNvSpPr txBox="1"/>
          <p:nvPr>
            <p:ph idx="5"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6"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6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7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8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8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>
            <p:ph idx="1"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1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1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1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2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2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3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3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3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3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24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4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25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5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25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5"/>
          <p:cNvSpPr txBox="1"/>
          <p:nvPr>
            <p:ph idx="4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26"/>
          <p:cNvSpPr txBox="1"/>
          <p:nvPr>
            <p:ph idx="1"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6"/>
          <p:cNvSpPr txBox="1"/>
          <p:nvPr>
            <p:ph idx="2"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6"/>
          <p:cNvSpPr txBox="1"/>
          <p:nvPr>
            <p:ph idx="3"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26"/>
          <p:cNvSpPr txBox="1"/>
          <p:nvPr>
            <p:ph idx="4"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6"/>
          <p:cNvSpPr txBox="1"/>
          <p:nvPr>
            <p:ph idx="5"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26"/>
          <p:cNvSpPr txBox="1"/>
          <p:nvPr>
            <p:ph idx="6"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TITLE_AND_BODY_1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7"/>
          <p:cNvSpPr txBox="1"/>
          <p:nvPr>
            <p:ph type="title"/>
          </p:nvPr>
        </p:nvSpPr>
        <p:spPr>
          <a:xfrm>
            <a:off x="685800" y="609600"/>
            <a:ext cx="7746900" cy="111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27"/>
          <p:cNvSpPr txBox="1"/>
          <p:nvPr>
            <p:ph idx="1" type="body"/>
          </p:nvPr>
        </p:nvSpPr>
        <p:spPr>
          <a:xfrm>
            <a:off x="685800" y="1981200"/>
            <a:ext cx="7746900" cy="40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27"/>
          <p:cNvSpPr txBox="1"/>
          <p:nvPr>
            <p:ph idx="10" type="dt"/>
          </p:nvPr>
        </p:nvSpPr>
        <p:spPr>
          <a:xfrm>
            <a:off x="685800" y="6365875"/>
            <a:ext cx="1879500" cy="4317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27"/>
          <p:cNvSpPr txBox="1"/>
          <p:nvPr>
            <p:ph idx="11" type="ftr"/>
          </p:nvPr>
        </p:nvSpPr>
        <p:spPr>
          <a:xfrm>
            <a:off x="3124200" y="6365875"/>
            <a:ext cx="2870100" cy="4317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27"/>
          <p:cNvSpPr txBox="1"/>
          <p:nvPr>
            <p:ph idx="12" type="sldNum"/>
          </p:nvPr>
        </p:nvSpPr>
        <p:spPr>
          <a:xfrm>
            <a:off x="6553200" y="6365875"/>
            <a:ext cx="1879500" cy="4317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4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5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5" Type="http://schemas.openxmlformats.org/officeDocument/2006/relationships/theme" Target="../theme/theme3.xml"/><Relationship Id="rId1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0" y="-12600"/>
            <a:ext cx="9137160" cy="6851160"/>
            <a:chOff x="0" y="-12600"/>
            <a:chExt cx="9137160" cy="6851160"/>
          </a:xfrm>
        </p:grpSpPr>
        <p:sp>
          <p:nvSpPr>
            <p:cNvPr id="11" name="Google Shape;11;p1"/>
            <p:cNvSpPr/>
            <p:nvPr/>
          </p:nvSpPr>
          <p:spPr>
            <a:xfrm>
              <a:off x="0" y="0"/>
              <a:ext cx="9124560" cy="211428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585A"/>
            </a:solidFill>
            <a:ln>
              <a:noFill/>
            </a:ln>
          </p:spPr>
        </p:sp>
        <p:sp>
          <p:nvSpPr>
            <p:cNvPr id="12" name="Google Shape;12;p1"/>
            <p:cNvSpPr/>
            <p:nvPr/>
          </p:nvSpPr>
          <p:spPr>
            <a:xfrm>
              <a:off x="0" y="2133720"/>
              <a:ext cx="9124560" cy="470484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gradFill>
              <a:gsLst>
                <a:gs pos="0">
                  <a:srgbClr val="3A585A"/>
                </a:gs>
                <a:gs pos="50000">
                  <a:srgbClr val="000000"/>
                </a:gs>
                <a:gs pos="100000">
                  <a:srgbClr val="3A585A"/>
                </a:gs>
              </a:gsLst>
              <a:lin ang="5400000" scaled="0"/>
            </a:gradFill>
            <a:ln>
              <a:noFill/>
            </a:ln>
          </p:spPr>
        </p:sp>
        <p:sp>
          <p:nvSpPr>
            <p:cNvPr id="13" name="Google Shape;13;p1"/>
            <p:cNvSpPr/>
            <p:nvPr/>
          </p:nvSpPr>
          <p:spPr>
            <a:xfrm>
              <a:off x="0" y="-12600"/>
              <a:ext cx="5758920" cy="2257200"/>
            </a:xfrm>
            <a:custGeom>
              <a:rect b="b" l="l" r="r" t="t"/>
              <a:pathLst>
                <a:path extrusionOk="0" h="1434" w="3640">
                  <a:moveTo>
                    <a:pt x="0" y="1152"/>
                  </a:moveTo>
                  <a:cubicBezTo>
                    <a:pt x="112" y="1192"/>
                    <a:pt x="204" y="1434"/>
                    <a:pt x="672" y="1392"/>
                  </a:cubicBezTo>
                  <a:cubicBezTo>
                    <a:pt x="824" y="1392"/>
                    <a:pt x="880" y="1248"/>
                    <a:pt x="912" y="1152"/>
                  </a:cubicBezTo>
                  <a:cubicBezTo>
                    <a:pt x="944" y="1056"/>
                    <a:pt x="821" y="910"/>
                    <a:pt x="864" y="816"/>
                  </a:cubicBezTo>
                  <a:cubicBezTo>
                    <a:pt x="864" y="552"/>
                    <a:pt x="1044" y="582"/>
                    <a:pt x="1170" y="588"/>
                  </a:cubicBezTo>
                  <a:cubicBezTo>
                    <a:pt x="1386" y="666"/>
                    <a:pt x="1535" y="548"/>
                    <a:pt x="1692" y="546"/>
                  </a:cubicBezTo>
                  <a:cubicBezTo>
                    <a:pt x="1849" y="544"/>
                    <a:pt x="1944" y="648"/>
                    <a:pt x="2112" y="576"/>
                  </a:cubicBezTo>
                  <a:cubicBezTo>
                    <a:pt x="2250" y="510"/>
                    <a:pt x="2200" y="448"/>
                    <a:pt x="2208" y="384"/>
                  </a:cubicBezTo>
                  <a:cubicBezTo>
                    <a:pt x="2220" y="311"/>
                    <a:pt x="2040" y="198"/>
                    <a:pt x="2184" y="138"/>
                  </a:cubicBezTo>
                  <a:cubicBezTo>
                    <a:pt x="2346" y="60"/>
                    <a:pt x="2500" y="95"/>
                    <a:pt x="2640" y="144"/>
                  </a:cubicBezTo>
                  <a:cubicBezTo>
                    <a:pt x="2780" y="193"/>
                    <a:pt x="2872" y="424"/>
                    <a:pt x="3024" y="432"/>
                  </a:cubicBezTo>
                  <a:cubicBezTo>
                    <a:pt x="3176" y="440"/>
                    <a:pt x="3464" y="264"/>
                    <a:pt x="3552" y="192"/>
                  </a:cubicBezTo>
                  <a:cubicBezTo>
                    <a:pt x="3640" y="120"/>
                    <a:pt x="3552" y="40"/>
                    <a:pt x="3552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0" y="-12600"/>
              <a:ext cx="3149280" cy="1949040"/>
            </a:xfrm>
            <a:custGeom>
              <a:rect b="b" l="l" r="r" t="t"/>
              <a:pathLst>
                <a:path extrusionOk="0" h="1240" w="1996">
                  <a:moveTo>
                    <a:pt x="0" y="960"/>
                  </a:moveTo>
                  <a:cubicBezTo>
                    <a:pt x="56" y="1000"/>
                    <a:pt x="240" y="1160"/>
                    <a:pt x="336" y="1200"/>
                  </a:cubicBezTo>
                  <a:cubicBezTo>
                    <a:pt x="432" y="1240"/>
                    <a:pt x="516" y="1238"/>
                    <a:pt x="576" y="1200"/>
                  </a:cubicBezTo>
                  <a:cubicBezTo>
                    <a:pt x="636" y="1162"/>
                    <a:pt x="686" y="1095"/>
                    <a:pt x="696" y="972"/>
                  </a:cubicBezTo>
                  <a:cubicBezTo>
                    <a:pt x="706" y="849"/>
                    <a:pt x="616" y="578"/>
                    <a:pt x="636" y="462"/>
                  </a:cubicBezTo>
                  <a:cubicBezTo>
                    <a:pt x="656" y="346"/>
                    <a:pt x="690" y="281"/>
                    <a:pt x="816" y="276"/>
                  </a:cubicBezTo>
                  <a:cubicBezTo>
                    <a:pt x="942" y="271"/>
                    <a:pt x="1238" y="413"/>
                    <a:pt x="1392" y="432"/>
                  </a:cubicBezTo>
                  <a:cubicBezTo>
                    <a:pt x="1546" y="451"/>
                    <a:pt x="1643" y="404"/>
                    <a:pt x="1740" y="390"/>
                  </a:cubicBezTo>
                  <a:cubicBezTo>
                    <a:pt x="1837" y="376"/>
                    <a:pt x="1952" y="413"/>
                    <a:pt x="1974" y="348"/>
                  </a:cubicBezTo>
                  <a:cubicBezTo>
                    <a:pt x="1996" y="283"/>
                    <a:pt x="1986" y="84"/>
                    <a:pt x="1872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0" y="-12600"/>
              <a:ext cx="2495160" cy="1580760"/>
            </a:xfrm>
            <a:custGeom>
              <a:rect b="b" l="l" r="r" t="t"/>
              <a:pathLst>
                <a:path extrusionOk="0" h="1008" w="1584">
                  <a:moveTo>
                    <a:pt x="0" y="576"/>
                  </a:moveTo>
                  <a:cubicBezTo>
                    <a:pt x="56" y="640"/>
                    <a:pt x="256" y="912"/>
                    <a:pt x="336" y="960"/>
                  </a:cubicBezTo>
                  <a:cubicBezTo>
                    <a:pt x="416" y="1008"/>
                    <a:pt x="483" y="955"/>
                    <a:pt x="480" y="864"/>
                  </a:cubicBezTo>
                  <a:cubicBezTo>
                    <a:pt x="477" y="773"/>
                    <a:pt x="384" y="618"/>
                    <a:pt x="318" y="414"/>
                  </a:cubicBezTo>
                  <a:cubicBezTo>
                    <a:pt x="156" y="12"/>
                    <a:pt x="528" y="6"/>
                    <a:pt x="780" y="36"/>
                  </a:cubicBezTo>
                  <a:cubicBezTo>
                    <a:pt x="1002" y="66"/>
                    <a:pt x="1306" y="198"/>
                    <a:pt x="1440" y="192"/>
                  </a:cubicBezTo>
                  <a:cubicBezTo>
                    <a:pt x="1574" y="186"/>
                    <a:pt x="1554" y="40"/>
                    <a:pt x="1584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1359000" y="228600"/>
              <a:ext cx="5936760" cy="2863440"/>
            </a:xfrm>
            <a:custGeom>
              <a:rect b="b" l="l" r="r" t="t"/>
              <a:pathLst>
                <a:path extrusionOk="0" h="1816" w="3752">
                  <a:moveTo>
                    <a:pt x="248" y="1000"/>
                  </a:moveTo>
                  <a:cubicBezTo>
                    <a:pt x="280" y="888"/>
                    <a:pt x="200" y="816"/>
                    <a:pt x="200" y="760"/>
                  </a:cubicBezTo>
                  <a:cubicBezTo>
                    <a:pt x="200" y="704"/>
                    <a:pt x="184" y="688"/>
                    <a:pt x="248" y="664"/>
                  </a:cubicBezTo>
                  <a:cubicBezTo>
                    <a:pt x="312" y="640"/>
                    <a:pt x="408" y="616"/>
                    <a:pt x="584" y="616"/>
                  </a:cubicBezTo>
                  <a:cubicBezTo>
                    <a:pt x="760" y="616"/>
                    <a:pt x="1128" y="696"/>
                    <a:pt x="1304" y="664"/>
                  </a:cubicBezTo>
                  <a:cubicBezTo>
                    <a:pt x="1480" y="632"/>
                    <a:pt x="1528" y="456"/>
                    <a:pt x="1640" y="424"/>
                  </a:cubicBezTo>
                  <a:cubicBezTo>
                    <a:pt x="1752" y="392"/>
                    <a:pt x="1816" y="472"/>
                    <a:pt x="1976" y="472"/>
                  </a:cubicBezTo>
                  <a:cubicBezTo>
                    <a:pt x="2136" y="472"/>
                    <a:pt x="2408" y="488"/>
                    <a:pt x="2600" y="424"/>
                  </a:cubicBezTo>
                  <a:cubicBezTo>
                    <a:pt x="2792" y="360"/>
                    <a:pt x="2968" y="152"/>
                    <a:pt x="3128" y="88"/>
                  </a:cubicBezTo>
                  <a:cubicBezTo>
                    <a:pt x="3288" y="24"/>
                    <a:pt x="3472" y="0"/>
                    <a:pt x="3560" y="40"/>
                  </a:cubicBezTo>
                  <a:cubicBezTo>
                    <a:pt x="3648" y="80"/>
                    <a:pt x="3752" y="208"/>
                    <a:pt x="3656" y="328"/>
                  </a:cubicBezTo>
                  <a:cubicBezTo>
                    <a:pt x="3560" y="448"/>
                    <a:pt x="3184" y="656"/>
                    <a:pt x="2984" y="760"/>
                  </a:cubicBezTo>
                  <a:cubicBezTo>
                    <a:pt x="2784" y="864"/>
                    <a:pt x="2624" y="840"/>
                    <a:pt x="2456" y="952"/>
                  </a:cubicBezTo>
                  <a:cubicBezTo>
                    <a:pt x="2288" y="1064"/>
                    <a:pt x="2152" y="1296"/>
                    <a:pt x="1976" y="1432"/>
                  </a:cubicBezTo>
                  <a:cubicBezTo>
                    <a:pt x="1800" y="1568"/>
                    <a:pt x="1568" y="1720"/>
                    <a:pt x="1400" y="1768"/>
                  </a:cubicBezTo>
                  <a:cubicBezTo>
                    <a:pt x="1232" y="1816"/>
                    <a:pt x="1152" y="1720"/>
                    <a:pt x="968" y="1720"/>
                  </a:cubicBezTo>
                  <a:cubicBezTo>
                    <a:pt x="784" y="1720"/>
                    <a:pt x="456" y="1816"/>
                    <a:pt x="296" y="1768"/>
                  </a:cubicBezTo>
                  <a:cubicBezTo>
                    <a:pt x="136" y="1720"/>
                    <a:pt x="16" y="1560"/>
                    <a:pt x="8" y="1432"/>
                  </a:cubicBezTo>
                  <a:cubicBezTo>
                    <a:pt x="0" y="1304"/>
                    <a:pt x="216" y="1112"/>
                    <a:pt x="248" y="1000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1542960" y="1092240"/>
              <a:ext cx="4076280" cy="1790280"/>
            </a:xfrm>
            <a:custGeom>
              <a:rect b="b" l="l" r="r" t="t"/>
              <a:pathLst>
                <a:path extrusionOk="0" h="1140" w="2580">
                  <a:moveTo>
                    <a:pt x="36" y="792"/>
                  </a:moveTo>
                  <a:cubicBezTo>
                    <a:pt x="66" y="666"/>
                    <a:pt x="180" y="544"/>
                    <a:pt x="228" y="456"/>
                  </a:cubicBezTo>
                  <a:cubicBezTo>
                    <a:pt x="276" y="368"/>
                    <a:pt x="260" y="304"/>
                    <a:pt x="324" y="264"/>
                  </a:cubicBezTo>
                  <a:cubicBezTo>
                    <a:pt x="388" y="224"/>
                    <a:pt x="484" y="208"/>
                    <a:pt x="612" y="216"/>
                  </a:cubicBezTo>
                  <a:cubicBezTo>
                    <a:pt x="740" y="224"/>
                    <a:pt x="828" y="330"/>
                    <a:pt x="1092" y="312"/>
                  </a:cubicBezTo>
                  <a:cubicBezTo>
                    <a:pt x="1422" y="270"/>
                    <a:pt x="1416" y="0"/>
                    <a:pt x="1536" y="60"/>
                  </a:cubicBezTo>
                  <a:cubicBezTo>
                    <a:pt x="1782" y="204"/>
                    <a:pt x="2256" y="82"/>
                    <a:pt x="2388" y="120"/>
                  </a:cubicBezTo>
                  <a:cubicBezTo>
                    <a:pt x="2520" y="158"/>
                    <a:pt x="2580" y="198"/>
                    <a:pt x="2328" y="288"/>
                  </a:cubicBezTo>
                  <a:cubicBezTo>
                    <a:pt x="2094" y="378"/>
                    <a:pt x="2178" y="488"/>
                    <a:pt x="2028" y="612"/>
                  </a:cubicBezTo>
                  <a:cubicBezTo>
                    <a:pt x="1878" y="736"/>
                    <a:pt x="1576" y="954"/>
                    <a:pt x="1428" y="1032"/>
                  </a:cubicBezTo>
                  <a:cubicBezTo>
                    <a:pt x="1292" y="1112"/>
                    <a:pt x="1218" y="1140"/>
                    <a:pt x="1140" y="1080"/>
                  </a:cubicBezTo>
                  <a:cubicBezTo>
                    <a:pt x="918" y="960"/>
                    <a:pt x="508" y="1080"/>
                    <a:pt x="324" y="1032"/>
                  </a:cubicBezTo>
                  <a:cubicBezTo>
                    <a:pt x="140" y="984"/>
                    <a:pt x="0" y="918"/>
                    <a:pt x="36" y="792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1857240" y="1444680"/>
              <a:ext cx="2771280" cy="1085400"/>
            </a:xfrm>
            <a:custGeom>
              <a:rect b="b" l="l" r="r" t="t"/>
              <a:pathLst>
                <a:path extrusionOk="0" h="696" w="1758">
                  <a:moveTo>
                    <a:pt x="60" y="594"/>
                  </a:moveTo>
                  <a:cubicBezTo>
                    <a:pt x="0" y="462"/>
                    <a:pt x="48" y="306"/>
                    <a:pt x="126" y="234"/>
                  </a:cubicBezTo>
                  <a:cubicBezTo>
                    <a:pt x="390" y="30"/>
                    <a:pt x="654" y="378"/>
                    <a:pt x="1182" y="234"/>
                  </a:cubicBezTo>
                  <a:cubicBezTo>
                    <a:pt x="1414" y="210"/>
                    <a:pt x="1284" y="132"/>
                    <a:pt x="1518" y="90"/>
                  </a:cubicBezTo>
                  <a:cubicBezTo>
                    <a:pt x="1680" y="0"/>
                    <a:pt x="1758" y="66"/>
                    <a:pt x="1710" y="138"/>
                  </a:cubicBezTo>
                  <a:cubicBezTo>
                    <a:pt x="1662" y="210"/>
                    <a:pt x="1290" y="372"/>
                    <a:pt x="1230" y="522"/>
                  </a:cubicBezTo>
                  <a:cubicBezTo>
                    <a:pt x="1134" y="696"/>
                    <a:pt x="945" y="654"/>
                    <a:pt x="750" y="666"/>
                  </a:cubicBezTo>
                  <a:cubicBezTo>
                    <a:pt x="555" y="678"/>
                    <a:pt x="164" y="666"/>
                    <a:pt x="60" y="594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" name="Google Shape;19;p1"/>
            <p:cNvSpPr/>
            <p:nvPr/>
          </p:nvSpPr>
          <p:spPr>
            <a:xfrm rot="-300000">
              <a:off x="2055240" y="1978920"/>
              <a:ext cx="1453680" cy="285480"/>
            </a:xfrm>
            <a:custGeom>
              <a:rect b="b" l="l" r="r" t="t"/>
              <a:pathLst>
                <a:path extrusionOk="0" h="192" w="928">
                  <a:moveTo>
                    <a:pt x="104" y="96"/>
                  </a:moveTo>
                  <a:cubicBezTo>
                    <a:pt x="0" y="64"/>
                    <a:pt x="48" y="0"/>
                    <a:pt x="152" y="0"/>
                  </a:cubicBezTo>
                  <a:cubicBezTo>
                    <a:pt x="256" y="0"/>
                    <a:pt x="600" y="80"/>
                    <a:pt x="728" y="96"/>
                  </a:cubicBezTo>
                  <a:cubicBezTo>
                    <a:pt x="856" y="112"/>
                    <a:pt x="912" y="80"/>
                    <a:pt x="920" y="96"/>
                  </a:cubicBezTo>
                  <a:cubicBezTo>
                    <a:pt x="928" y="112"/>
                    <a:pt x="912" y="192"/>
                    <a:pt x="776" y="192"/>
                  </a:cubicBezTo>
                  <a:cubicBezTo>
                    <a:pt x="640" y="192"/>
                    <a:pt x="208" y="128"/>
                    <a:pt x="104" y="9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0" y="2514600"/>
              <a:ext cx="9115200" cy="3600000"/>
            </a:xfrm>
            <a:custGeom>
              <a:rect b="b" l="l" r="r" t="t"/>
              <a:pathLst>
                <a:path extrusionOk="0" h="2280" w="5754">
                  <a:moveTo>
                    <a:pt x="0" y="40"/>
                  </a:moveTo>
                  <a:cubicBezTo>
                    <a:pt x="56" y="40"/>
                    <a:pt x="216" y="0"/>
                    <a:pt x="336" y="40"/>
                  </a:cubicBezTo>
                  <a:cubicBezTo>
                    <a:pt x="456" y="80"/>
                    <a:pt x="624" y="168"/>
                    <a:pt x="720" y="280"/>
                  </a:cubicBezTo>
                  <a:cubicBezTo>
                    <a:pt x="816" y="392"/>
                    <a:pt x="888" y="552"/>
                    <a:pt x="912" y="712"/>
                  </a:cubicBezTo>
                  <a:cubicBezTo>
                    <a:pt x="936" y="872"/>
                    <a:pt x="856" y="1064"/>
                    <a:pt x="864" y="1240"/>
                  </a:cubicBezTo>
                  <a:cubicBezTo>
                    <a:pt x="872" y="1416"/>
                    <a:pt x="864" y="1616"/>
                    <a:pt x="960" y="1768"/>
                  </a:cubicBezTo>
                  <a:cubicBezTo>
                    <a:pt x="1056" y="1920"/>
                    <a:pt x="1240" y="2072"/>
                    <a:pt x="1440" y="2152"/>
                  </a:cubicBezTo>
                  <a:cubicBezTo>
                    <a:pt x="1640" y="2232"/>
                    <a:pt x="1952" y="2280"/>
                    <a:pt x="2160" y="2248"/>
                  </a:cubicBezTo>
                  <a:cubicBezTo>
                    <a:pt x="2368" y="2216"/>
                    <a:pt x="2597" y="2256"/>
                    <a:pt x="2688" y="1960"/>
                  </a:cubicBezTo>
                  <a:cubicBezTo>
                    <a:pt x="2779" y="1664"/>
                    <a:pt x="2578" y="728"/>
                    <a:pt x="2706" y="472"/>
                  </a:cubicBezTo>
                  <a:cubicBezTo>
                    <a:pt x="2834" y="216"/>
                    <a:pt x="3171" y="384"/>
                    <a:pt x="3456" y="424"/>
                  </a:cubicBezTo>
                  <a:cubicBezTo>
                    <a:pt x="3741" y="464"/>
                    <a:pt x="4256" y="544"/>
                    <a:pt x="4416" y="712"/>
                  </a:cubicBezTo>
                  <a:cubicBezTo>
                    <a:pt x="4576" y="880"/>
                    <a:pt x="4364" y="1247"/>
                    <a:pt x="4416" y="1432"/>
                  </a:cubicBezTo>
                  <a:cubicBezTo>
                    <a:pt x="4468" y="1617"/>
                    <a:pt x="4577" y="1693"/>
                    <a:pt x="4728" y="1822"/>
                  </a:cubicBezTo>
                  <a:cubicBezTo>
                    <a:pt x="4879" y="1951"/>
                    <a:pt x="5151" y="2258"/>
                    <a:pt x="5322" y="2206"/>
                  </a:cubicBezTo>
                  <a:cubicBezTo>
                    <a:pt x="5493" y="2154"/>
                    <a:pt x="5664" y="1655"/>
                    <a:pt x="5754" y="151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1676520" y="3187800"/>
              <a:ext cx="2355480" cy="2304720"/>
            </a:xfrm>
            <a:custGeom>
              <a:rect b="b" l="l" r="r" t="t"/>
              <a:pathLst>
                <a:path extrusionOk="0" h="1464" w="1496">
                  <a:moveTo>
                    <a:pt x="408" y="16"/>
                  </a:moveTo>
                  <a:cubicBezTo>
                    <a:pt x="200" y="32"/>
                    <a:pt x="128" y="144"/>
                    <a:pt x="72" y="304"/>
                  </a:cubicBezTo>
                  <a:cubicBezTo>
                    <a:pt x="16" y="464"/>
                    <a:pt x="0" y="800"/>
                    <a:pt x="72" y="976"/>
                  </a:cubicBezTo>
                  <a:cubicBezTo>
                    <a:pt x="144" y="1152"/>
                    <a:pt x="328" y="1288"/>
                    <a:pt x="504" y="1360"/>
                  </a:cubicBezTo>
                  <a:cubicBezTo>
                    <a:pt x="680" y="1432"/>
                    <a:pt x="968" y="1464"/>
                    <a:pt x="1128" y="1408"/>
                  </a:cubicBezTo>
                  <a:cubicBezTo>
                    <a:pt x="1288" y="1352"/>
                    <a:pt x="1432" y="1224"/>
                    <a:pt x="1464" y="1024"/>
                  </a:cubicBezTo>
                  <a:cubicBezTo>
                    <a:pt x="1496" y="824"/>
                    <a:pt x="1496" y="376"/>
                    <a:pt x="1320" y="208"/>
                  </a:cubicBezTo>
                  <a:cubicBezTo>
                    <a:pt x="1144" y="40"/>
                    <a:pt x="616" y="0"/>
                    <a:pt x="408" y="1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1"/>
            <p:cNvSpPr/>
            <p:nvPr/>
          </p:nvSpPr>
          <p:spPr>
            <a:xfrm rot="1140000">
              <a:off x="2068560" y="3408120"/>
              <a:ext cx="1767960" cy="1139400"/>
            </a:xfrm>
            <a:custGeom>
              <a:rect b="b" l="l" r="r" t="t"/>
              <a:pathLst>
                <a:path extrusionOk="0" h="730" w="1126">
                  <a:moveTo>
                    <a:pt x="940" y="196"/>
                  </a:moveTo>
                  <a:cubicBezTo>
                    <a:pt x="700" y="100"/>
                    <a:pt x="701" y="40"/>
                    <a:pt x="576" y="20"/>
                  </a:cubicBezTo>
                  <a:cubicBezTo>
                    <a:pt x="451" y="0"/>
                    <a:pt x="284" y="17"/>
                    <a:pt x="192" y="76"/>
                  </a:cubicBezTo>
                  <a:cubicBezTo>
                    <a:pt x="100" y="135"/>
                    <a:pt x="56" y="132"/>
                    <a:pt x="24" y="372"/>
                  </a:cubicBezTo>
                  <a:cubicBezTo>
                    <a:pt x="0" y="730"/>
                    <a:pt x="350" y="637"/>
                    <a:pt x="520" y="670"/>
                  </a:cubicBezTo>
                  <a:cubicBezTo>
                    <a:pt x="690" y="703"/>
                    <a:pt x="978" y="647"/>
                    <a:pt x="1048" y="568"/>
                  </a:cubicBezTo>
                  <a:cubicBezTo>
                    <a:pt x="1118" y="489"/>
                    <a:pt x="1126" y="280"/>
                    <a:pt x="940" y="19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4940280" y="-12600"/>
              <a:ext cx="4184280" cy="5368680"/>
            </a:xfrm>
            <a:custGeom>
              <a:rect b="b" l="l" r="r" t="t"/>
              <a:pathLst>
                <a:path extrusionOk="0" h="3394" w="2648">
                  <a:moveTo>
                    <a:pt x="1496" y="0"/>
                  </a:moveTo>
                  <a:cubicBezTo>
                    <a:pt x="1520" y="64"/>
                    <a:pt x="1656" y="240"/>
                    <a:pt x="1640" y="384"/>
                  </a:cubicBezTo>
                  <a:cubicBezTo>
                    <a:pt x="1624" y="528"/>
                    <a:pt x="1584" y="728"/>
                    <a:pt x="1400" y="864"/>
                  </a:cubicBezTo>
                  <a:cubicBezTo>
                    <a:pt x="1216" y="1000"/>
                    <a:pt x="760" y="1080"/>
                    <a:pt x="536" y="1200"/>
                  </a:cubicBezTo>
                  <a:cubicBezTo>
                    <a:pt x="312" y="1320"/>
                    <a:pt x="112" y="1472"/>
                    <a:pt x="56" y="1584"/>
                  </a:cubicBezTo>
                  <a:cubicBezTo>
                    <a:pt x="0" y="1696"/>
                    <a:pt x="32" y="1800"/>
                    <a:pt x="200" y="1872"/>
                  </a:cubicBezTo>
                  <a:cubicBezTo>
                    <a:pt x="368" y="1944"/>
                    <a:pt x="832" y="1944"/>
                    <a:pt x="1064" y="2016"/>
                  </a:cubicBezTo>
                  <a:cubicBezTo>
                    <a:pt x="1296" y="2088"/>
                    <a:pt x="1509" y="2150"/>
                    <a:pt x="1592" y="2304"/>
                  </a:cubicBezTo>
                  <a:cubicBezTo>
                    <a:pt x="1675" y="2458"/>
                    <a:pt x="1474" y="2760"/>
                    <a:pt x="1562" y="2940"/>
                  </a:cubicBezTo>
                  <a:cubicBezTo>
                    <a:pt x="1650" y="3120"/>
                    <a:pt x="1939" y="3394"/>
                    <a:pt x="2120" y="3384"/>
                  </a:cubicBezTo>
                  <a:cubicBezTo>
                    <a:pt x="2301" y="3374"/>
                    <a:pt x="2538" y="2985"/>
                    <a:pt x="2648" y="288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5562720" y="-12600"/>
              <a:ext cx="3561840" cy="4997160"/>
            </a:xfrm>
            <a:custGeom>
              <a:rect b="b" l="l" r="r" t="t"/>
              <a:pathLst>
                <a:path extrusionOk="0" h="3160" w="2256">
                  <a:moveTo>
                    <a:pt x="1488" y="0"/>
                  </a:moveTo>
                  <a:cubicBezTo>
                    <a:pt x="1488" y="88"/>
                    <a:pt x="1552" y="360"/>
                    <a:pt x="1488" y="528"/>
                  </a:cubicBezTo>
                  <a:cubicBezTo>
                    <a:pt x="1424" y="696"/>
                    <a:pt x="1328" y="848"/>
                    <a:pt x="1104" y="1008"/>
                  </a:cubicBezTo>
                  <a:cubicBezTo>
                    <a:pt x="880" y="1168"/>
                    <a:pt x="288" y="1360"/>
                    <a:pt x="144" y="1488"/>
                  </a:cubicBezTo>
                  <a:cubicBezTo>
                    <a:pt x="0" y="1616"/>
                    <a:pt x="88" y="1712"/>
                    <a:pt x="240" y="1776"/>
                  </a:cubicBezTo>
                  <a:cubicBezTo>
                    <a:pt x="392" y="1840"/>
                    <a:pt x="840" y="1824"/>
                    <a:pt x="1056" y="1872"/>
                  </a:cubicBezTo>
                  <a:cubicBezTo>
                    <a:pt x="1272" y="1920"/>
                    <a:pt x="1456" y="1968"/>
                    <a:pt x="1536" y="2064"/>
                  </a:cubicBezTo>
                  <a:cubicBezTo>
                    <a:pt x="1616" y="2160"/>
                    <a:pt x="1568" y="2328"/>
                    <a:pt x="1536" y="2448"/>
                  </a:cubicBezTo>
                  <a:cubicBezTo>
                    <a:pt x="1504" y="2568"/>
                    <a:pt x="1328" y="2672"/>
                    <a:pt x="1344" y="2784"/>
                  </a:cubicBezTo>
                  <a:cubicBezTo>
                    <a:pt x="1360" y="2896"/>
                    <a:pt x="1528" y="3080"/>
                    <a:pt x="1632" y="3120"/>
                  </a:cubicBezTo>
                  <a:cubicBezTo>
                    <a:pt x="1736" y="3160"/>
                    <a:pt x="1872" y="3128"/>
                    <a:pt x="1968" y="3024"/>
                  </a:cubicBezTo>
                  <a:cubicBezTo>
                    <a:pt x="2064" y="2920"/>
                    <a:pt x="2184" y="2672"/>
                    <a:pt x="2208" y="2496"/>
                  </a:cubicBezTo>
                  <a:cubicBezTo>
                    <a:pt x="2232" y="2320"/>
                    <a:pt x="2184" y="2120"/>
                    <a:pt x="2112" y="1968"/>
                  </a:cubicBezTo>
                  <a:cubicBezTo>
                    <a:pt x="2040" y="1816"/>
                    <a:pt x="1824" y="1720"/>
                    <a:pt x="1776" y="1584"/>
                  </a:cubicBezTo>
                  <a:cubicBezTo>
                    <a:pt x="1728" y="1448"/>
                    <a:pt x="1744" y="1304"/>
                    <a:pt x="1824" y="1152"/>
                  </a:cubicBezTo>
                  <a:cubicBezTo>
                    <a:pt x="1904" y="1000"/>
                    <a:pt x="2166" y="772"/>
                    <a:pt x="2256" y="672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6362640" y="1714680"/>
              <a:ext cx="1644120" cy="1085400"/>
            </a:xfrm>
            <a:custGeom>
              <a:rect b="b" l="l" r="r" t="t"/>
              <a:pathLst>
                <a:path extrusionOk="0" h="696" w="1048">
                  <a:moveTo>
                    <a:pt x="984" y="256"/>
                  </a:moveTo>
                  <a:cubicBezTo>
                    <a:pt x="960" y="152"/>
                    <a:pt x="992" y="32"/>
                    <a:pt x="840" y="16"/>
                  </a:cubicBezTo>
                  <a:cubicBezTo>
                    <a:pt x="736" y="0"/>
                    <a:pt x="624" y="104"/>
                    <a:pt x="552" y="160"/>
                  </a:cubicBezTo>
                  <a:cubicBezTo>
                    <a:pt x="465" y="208"/>
                    <a:pt x="480" y="240"/>
                    <a:pt x="320" y="304"/>
                  </a:cubicBezTo>
                  <a:cubicBezTo>
                    <a:pt x="168" y="368"/>
                    <a:pt x="0" y="512"/>
                    <a:pt x="600" y="592"/>
                  </a:cubicBezTo>
                  <a:cubicBezTo>
                    <a:pt x="696" y="640"/>
                    <a:pt x="920" y="696"/>
                    <a:pt x="984" y="640"/>
                  </a:cubicBezTo>
                  <a:cubicBezTo>
                    <a:pt x="1048" y="584"/>
                    <a:pt x="984" y="336"/>
                    <a:pt x="984" y="25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8123400" y="-12600"/>
              <a:ext cx="848880" cy="1085400"/>
            </a:xfrm>
            <a:custGeom>
              <a:rect b="b" l="l" r="r" t="t"/>
              <a:pathLst>
                <a:path extrusionOk="0" h="696" w="547">
                  <a:moveTo>
                    <a:pt x="19" y="0"/>
                  </a:moveTo>
                  <a:cubicBezTo>
                    <a:pt x="19" y="88"/>
                    <a:pt x="0" y="415"/>
                    <a:pt x="19" y="528"/>
                  </a:cubicBezTo>
                  <a:cubicBezTo>
                    <a:pt x="38" y="641"/>
                    <a:pt x="75" y="664"/>
                    <a:pt x="131" y="680"/>
                  </a:cubicBezTo>
                  <a:cubicBezTo>
                    <a:pt x="187" y="696"/>
                    <a:pt x="294" y="673"/>
                    <a:pt x="355" y="624"/>
                  </a:cubicBezTo>
                  <a:cubicBezTo>
                    <a:pt x="416" y="575"/>
                    <a:pt x="467" y="488"/>
                    <a:pt x="499" y="384"/>
                  </a:cubicBezTo>
                  <a:cubicBezTo>
                    <a:pt x="531" y="280"/>
                    <a:pt x="537" y="80"/>
                    <a:pt x="547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0" y="3213000"/>
              <a:ext cx="3130200" cy="3625560"/>
            </a:xfrm>
            <a:custGeom>
              <a:rect b="b" l="l" r="r" t="t"/>
              <a:pathLst>
                <a:path extrusionOk="0" h="2296" w="1984">
                  <a:moveTo>
                    <a:pt x="0" y="32"/>
                  </a:moveTo>
                  <a:cubicBezTo>
                    <a:pt x="56" y="32"/>
                    <a:pt x="237" y="0"/>
                    <a:pt x="336" y="32"/>
                  </a:cubicBezTo>
                  <a:cubicBezTo>
                    <a:pt x="435" y="64"/>
                    <a:pt x="532" y="119"/>
                    <a:pt x="592" y="224"/>
                  </a:cubicBezTo>
                  <a:cubicBezTo>
                    <a:pt x="652" y="329"/>
                    <a:pt x="684" y="497"/>
                    <a:pt x="696" y="664"/>
                  </a:cubicBezTo>
                  <a:cubicBezTo>
                    <a:pt x="708" y="831"/>
                    <a:pt x="644" y="1037"/>
                    <a:pt x="664" y="1224"/>
                  </a:cubicBezTo>
                  <a:cubicBezTo>
                    <a:pt x="684" y="1411"/>
                    <a:pt x="739" y="1633"/>
                    <a:pt x="816" y="1784"/>
                  </a:cubicBezTo>
                  <a:cubicBezTo>
                    <a:pt x="893" y="1935"/>
                    <a:pt x="933" y="2043"/>
                    <a:pt x="1128" y="2128"/>
                  </a:cubicBezTo>
                  <a:cubicBezTo>
                    <a:pt x="1323" y="2213"/>
                    <a:pt x="1806" y="2261"/>
                    <a:pt x="1984" y="2296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1"/>
            <p:cNvSpPr/>
            <p:nvPr/>
          </p:nvSpPr>
          <p:spPr>
            <a:xfrm>
              <a:off x="0" y="3809880"/>
              <a:ext cx="1275840" cy="3015720"/>
            </a:xfrm>
            <a:custGeom>
              <a:rect b="b" l="l" r="r" t="t"/>
              <a:pathLst>
                <a:path extrusionOk="0" h="1912" w="816">
                  <a:moveTo>
                    <a:pt x="0" y="280"/>
                  </a:moveTo>
                  <a:cubicBezTo>
                    <a:pt x="144" y="0"/>
                    <a:pt x="323" y="177"/>
                    <a:pt x="384" y="280"/>
                  </a:cubicBezTo>
                  <a:cubicBezTo>
                    <a:pt x="488" y="440"/>
                    <a:pt x="344" y="688"/>
                    <a:pt x="368" y="896"/>
                  </a:cubicBezTo>
                  <a:cubicBezTo>
                    <a:pt x="392" y="1104"/>
                    <a:pt x="453" y="1359"/>
                    <a:pt x="528" y="1528"/>
                  </a:cubicBezTo>
                  <a:cubicBezTo>
                    <a:pt x="603" y="1697"/>
                    <a:pt x="756" y="1832"/>
                    <a:pt x="816" y="1912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4267080" y="5124600"/>
              <a:ext cx="4870080" cy="1701360"/>
            </a:xfrm>
            <a:custGeom>
              <a:rect b="b" l="l" r="r" t="t"/>
              <a:pathLst>
                <a:path extrusionOk="0" h="1084" w="3080">
                  <a:moveTo>
                    <a:pt x="0" y="1084"/>
                  </a:moveTo>
                  <a:cubicBezTo>
                    <a:pt x="71" y="1059"/>
                    <a:pt x="317" y="1064"/>
                    <a:pt x="424" y="932"/>
                  </a:cubicBezTo>
                  <a:cubicBezTo>
                    <a:pt x="531" y="800"/>
                    <a:pt x="539" y="444"/>
                    <a:pt x="640" y="292"/>
                  </a:cubicBezTo>
                  <a:cubicBezTo>
                    <a:pt x="741" y="140"/>
                    <a:pt x="883" y="40"/>
                    <a:pt x="1032" y="20"/>
                  </a:cubicBezTo>
                  <a:cubicBezTo>
                    <a:pt x="1181" y="0"/>
                    <a:pt x="1364" y="75"/>
                    <a:pt x="1536" y="172"/>
                  </a:cubicBezTo>
                  <a:cubicBezTo>
                    <a:pt x="1708" y="269"/>
                    <a:pt x="1920" y="476"/>
                    <a:pt x="2064" y="604"/>
                  </a:cubicBezTo>
                  <a:cubicBezTo>
                    <a:pt x="2208" y="732"/>
                    <a:pt x="2231" y="860"/>
                    <a:pt x="2400" y="940"/>
                  </a:cubicBezTo>
                  <a:cubicBezTo>
                    <a:pt x="2569" y="1020"/>
                    <a:pt x="2939" y="1054"/>
                    <a:pt x="3080" y="1084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30" name="Google Shape;30;p1"/>
            <p:cNvPicPr preferRelativeResize="0"/>
            <p:nvPr/>
          </p:nvPicPr>
          <p:blipFill rotWithShape="1">
            <a:blip r:embed="rId1">
              <a:alphaModFix/>
            </a:blip>
            <a:srcRect b="4258" l="31927" r="0" t="5317"/>
            <a:stretch/>
          </p:blipFill>
          <p:spPr>
            <a:xfrm>
              <a:off x="0" y="0"/>
              <a:ext cx="496440" cy="683856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" name="Google Shape;31;p1"/>
            <p:cNvSpPr/>
            <p:nvPr/>
          </p:nvSpPr>
          <p:spPr>
            <a:xfrm>
              <a:off x="380880" y="3352680"/>
              <a:ext cx="4247640" cy="13284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585A"/>
            </a:solidFill>
            <a:ln>
              <a:noFill/>
            </a:ln>
          </p:spPr>
        </p:sp>
      </p:grpSp>
      <p:sp>
        <p:nvSpPr>
          <p:cNvPr id="32" name="Google Shape;32;p1"/>
          <p:cNvSpPr/>
          <p:nvPr/>
        </p:nvSpPr>
        <p:spPr>
          <a:xfrm>
            <a:off x="685800" y="3429000"/>
            <a:ext cx="167616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9525">
            <a:solidFill>
              <a:srgbClr val="EAEAEA"/>
            </a:solidFill>
            <a:prstDash val="solid"/>
            <a:miter lim="8000"/>
            <a:headEnd len="sm" w="sm" type="none"/>
            <a:tailEnd len="med" w="med" type="triangle"/>
          </a:ln>
        </p:spPr>
      </p:sp>
      <p:grpSp>
        <p:nvGrpSpPr>
          <p:cNvPr id="33" name="Google Shape;33;p1"/>
          <p:cNvGrpSpPr/>
          <p:nvPr/>
        </p:nvGrpSpPr>
        <p:grpSpPr>
          <a:xfrm>
            <a:off x="762120" y="3352680"/>
            <a:ext cx="437400" cy="437760"/>
            <a:chOff x="762120" y="3352680"/>
            <a:chExt cx="437400" cy="437760"/>
          </a:xfrm>
        </p:grpSpPr>
        <p:sp>
          <p:nvSpPr>
            <p:cNvPr id="34" name="Google Shape;34;p1"/>
            <p:cNvSpPr/>
            <p:nvPr/>
          </p:nvSpPr>
          <p:spPr>
            <a:xfrm>
              <a:off x="838080" y="3429000"/>
              <a:ext cx="361440" cy="36144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cap="flat" cmpd="sng" w="9525">
              <a:solidFill>
                <a:srgbClr val="EAEAEA"/>
              </a:solidFill>
              <a:prstDash val="solid"/>
              <a:miter lim="8000"/>
              <a:headEnd len="sm" w="sm" type="none"/>
              <a:tailEnd len="med" w="med" type="triangle"/>
            </a:ln>
          </p:spPr>
        </p:sp>
        <p:sp>
          <p:nvSpPr>
            <p:cNvPr id="35" name="Google Shape;35;p1"/>
            <p:cNvSpPr/>
            <p:nvPr/>
          </p:nvSpPr>
          <p:spPr>
            <a:xfrm>
              <a:off x="762120" y="3352680"/>
              <a:ext cx="166320" cy="166320"/>
            </a:xfrm>
            <a:custGeom>
              <a:rect b="b" l="l" r="r" t="t"/>
              <a:pathLst>
                <a:path extrusionOk="0" h="21600" w="21600">
                  <a:moveTo>
                    <a:pt x="0" y="10800"/>
                  </a:moveTo>
                  <a:close/>
                </a:path>
              </a:pathLst>
            </a:custGeom>
            <a:noFill/>
            <a:ln cap="flat" cmpd="sng" w="9525">
              <a:solidFill>
                <a:srgbClr val="EAEAEA"/>
              </a:solidFill>
              <a:prstDash val="solid"/>
              <a:miter lim="8000"/>
              <a:headEnd len="sm" w="sm" type="none"/>
              <a:tailEnd len="sm" w="sm" type="none"/>
            </a:ln>
          </p:spPr>
        </p:sp>
      </p:grpSp>
      <p:sp>
        <p:nvSpPr>
          <p:cNvPr id="36" name="Google Shape;36;p1"/>
          <p:cNvSpPr/>
          <p:nvPr/>
        </p:nvSpPr>
        <p:spPr>
          <a:xfrm>
            <a:off x="457200" y="1604880"/>
            <a:ext cx="8229240" cy="397620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" name="Google Shape;37;p1"/>
          <p:cNvSpPr txBox="1"/>
          <p:nvPr>
            <p:ph idx="10" type="dt"/>
          </p:nvPr>
        </p:nvSpPr>
        <p:spPr>
          <a:xfrm>
            <a:off x="685800" y="6342120"/>
            <a:ext cx="1885680" cy="43776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8" name="Google Shape;38;p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9" name="Google Shape;39;p1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4"/>
          <p:cNvGrpSpPr/>
          <p:nvPr/>
        </p:nvGrpSpPr>
        <p:grpSpPr>
          <a:xfrm>
            <a:off x="0" y="-12600"/>
            <a:ext cx="9137160" cy="6851160"/>
            <a:chOff x="0" y="-12600"/>
            <a:chExt cx="9137160" cy="6851160"/>
          </a:xfrm>
        </p:grpSpPr>
        <p:sp>
          <p:nvSpPr>
            <p:cNvPr id="90" name="Google Shape;90;p14"/>
            <p:cNvSpPr/>
            <p:nvPr/>
          </p:nvSpPr>
          <p:spPr>
            <a:xfrm>
              <a:off x="0" y="990720"/>
              <a:ext cx="9124560" cy="584784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3A585A"/>
            </a:solidFill>
            <a:ln>
              <a:noFill/>
            </a:ln>
          </p:spPr>
        </p:sp>
        <p:sp>
          <p:nvSpPr>
            <p:cNvPr id="91" name="Google Shape;91;p14"/>
            <p:cNvSpPr/>
            <p:nvPr/>
          </p:nvSpPr>
          <p:spPr>
            <a:xfrm>
              <a:off x="0" y="0"/>
              <a:ext cx="9124560" cy="971280"/>
            </a:xfrm>
            <a:custGeom>
              <a:rect b="b" l="l" r="r" t="t"/>
              <a:pathLst>
                <a:path extrusionOk="0" h="21600" w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gradFill>
              <a:gsLst>
                <a:gs pos="0">
                  <a:srgbClr val="000000"/>
                </a:gs>
                <a:gs pos="100000">
                  <a:srgbClr val="3A585A"/>
                </a:gs>
              </a:gsLst>
              <a:lin ang="5400000" scaled="0"/>
            </a:gradFill>
            <a:ln>
              <a:noFill/>
            </a:ln>
          </p:spPr>
        </p:sp>
        <p:sp>
          <p:nvSpPr>
            <p:cNvPr id="92" name="Google Shape;92;p14"/>
            <p:cNvSpPr/>
            <p:nvPr/>
          </p:nvSpPr>
          <p:spPr>
            <a:xfrm>
              <a:off x="0" y="-12600"/>
              <a:ext cx="5758920" cy="2257200"/>
            </a:xfrm>
            <a:custGeom>
              <a:rect b="b" l="l" r="r" t="t"/>
              <a:pathLst>
                <a:path extrusionOk="0" h="1434" w="3640">
                  <a:moveTo>
                    <a:pt x="0" y="1152"/>
                  </a:moveTo>
                  <a:cubicBezTo>
                    <a:pt x="112" y="1192"/>
                    <a:pt x="204" y="1434"/>
                    <a:pt x="672" y="1392"/>
                  </a:cubicBezTo>
                  <a:cubicBezTo>
                    <a:pt x="824" y="1392"/>
                    <a:pt x="880" y="1248"/>
                    <a:pt x="912" y="1152"/>
                  </a:cubicBezTo>
                  <a:cubicBezTo>
                    <a:pt x="944" y="1056"/>
                    <a:pt x="821" y="910"/>
                    <a:pt x="864" y="816"/>
                  </a:cubicBezTo>
                  <a:cubicBezTo>
                    <a:pt x="864" y="552"/>
                    <a:pt x="1044" y="582"/>
                    <a:pt x="1170" y="588"/>
                  </a:cubicBezTo>
                  <a:cubicBezTo>
                    <a:pt x="1386" y="666"/>
                    <a:pt x="1535" y="548"/>
                    <a:pt x="1692" y="546"/>
                  </a:cubicBezTo>
                  <a:cubicBezTo>
                    <a:pt x="1849" y="544"/>
                    <a:pt x="1944" y="648"/>
                    <a:pt x="2112" y="576"/>
                  </a:cubicBezTo>
                  <a:cubicBezTo>
                    <a:pt x="2250" y="510"/>
                    <a:pt x="2200" y="448"/>
                    <a:pt x="2208" y="384"/>
                  </a:cubicBezTo>
                  <a:cubicBezTo>
                    <a:pt x="2220" y="311"/>
                    <a:pt x="2040" y="198"/>
                    <a:pt x="2184" y="138"/>
                  </a:cubicBezTo>
                  <a:cubicBezTo>
                    <a:pt x="2346" y="60"/>
                    <a:pt x="2500" y="95"/>
                    <a:pt x="2640" y="144"/>
                  </a:cubicBezTo>
                  <a:cubicBezTo>
                    <a:pt x="2780" y="193"/>
                    <a:pt x="2872" y="424"/>
                    <a:pt x="3024" y="432"/>
                  </a:cubicBezTo>
                  <a:cubicBezTo>
                    <a:pt x="3176" y="440"/>
                    <a:pt x="3464" y="264"/>
                    <a:pt x="3552" y="192"/>
                  </a:cubicBezTo>
                  <a:cubicBezTo>
                    <a:pt x="3640" y="120"/>
                    <a:pt x="3552" y="40"/>
                    <a:pt x="3552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4"/>
            <p:cNvSpPr/>
            <p:nvPr/>
          </p:nvSpPr>
          <p:spPr>
            <a:xfrm>
              <a:off x="0" y="-12600"/>
              <a:ext cx="3149280" cy="1949040"/>
            </a:xfrm>
            <a:custGeom>
              <a:rect b="b" l="l" r="r" t="t"/>
              <a:pathLst>
                <a:path extrusionOk="0" h="1240" w="1996">
                  <a:moveTo>
                    <a:pt x="0" y="960"/>
                  </a:moveTo>
                  <a:cubicBezTo>
                    <a:pt x="56" y="1000"/>
                    <a:pt x="240" y="1160"/>
                    <a:pt x="336" y="1200"/>
                  </a:cubicBezTo>
                  <a:cubicBezTo>
                    <a:pt x="432" y="1240"/>
                    <a:pt x="516" y="1238"/>
                    <a:pt x="576" y="1200"/>
                  </a:cubicBezTo>
                  <a:cubicBezTo>
                    <a:pt x="636" y="1162"/>
                    <a:pt x="686" y="1095"/>
                    <a:pt x="696" y="972"/>
                  </a:cubicBezTo>
                  <a:cubicBezTo>
                    <a:pt x="706" y="849"/>
                    <a:pt x="616" y="578"/>
                    <a:pt x="636" y="462"/>
                  </a:cubicBezTo>
                  <a:cubicBezTo>
                    <a:pt x="656" y="346"/>
                    <a:pt x="690" y="281"/>
                    <a:pt x="816" y="276"/>
                  </a:cubicBezTo>
                  <a:cubicBezTo>
                    <a:pt x="942" y="271"/>
                    <a:pt x="1238" y="413"/>
                    <a:pt x="1392" y="432"/>
                  </a:cubicBezTo>
                  <a:cubicBezTo>
                    <a:pt x="1546" y="451"/>
                    <a:pt x="1643" y="404"/>
                    <a:pt x="1740" y="390"/>
                  </a:cubicBezTo>
                  <a:cubicBezTo>
                    <a:pt x="1837" y="376"/>
                    <a:pt x="1952" y="413"/>
                    <a:pt x="1974" y="348"/>
                  </a:cubicBezTo>
                  <a:cubicBezTo>
                    <a:pt x="1996" y="283"/>
                    <a:pt x="1986" y="84"/>
                    <a:pt x="1872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4"/>
            <p:cNvSpPr/>
            <p:nvPr/>
          </p:nvSpPr>
          <p:spPr>
            <a:xfrm>
              <a:off x="0" y="-12600"/>
              <a:ext cx="2495160" cy="1580760"/>
            </a:xfrm>
            <a:custGeom>
              <a:rect b="b" l="l" r="r" t="t"/>
              <a:pathLst>
                <a:path extrusionOk="0" h="1008" w="1584">
                  <a:moveTo>
                    <a:pt x="0" y="576"/>
                  </a:moveTo>
                  <a:cubicBezTo>
                    <a:pt x="56" y="640"/>
                    <a:pt x="256" y="912"/>
                    <a:pt x="336" y="960"/>
                  </a:cubicBezTo>
                  <a:cubicBezTo>
                    <a:pt x="416" y="1008"/>
                    <a:pt x="483" y="955"/>
                    <a:pt x="480" y="864"/>
                  </a:cubicBezTo>
                  <a:cubicBezTo>
                    <a:pt x="477" y="773"/>
                    <a:pt x="384" y="618"/>
                    <a:pt x="318" y="414"/>
                  </a:cubicBezTo>
                  <a:cubicBezTo>
                    <a:pt x="156" y="12"/>
                    <a:pt x="528" y="6"/>
                    <a:pt x="780" y="36"/>
                  </a:cubicBezTo>
                  <a:cubicBezTo>
                    <a:pt x="1002" y="66"/>
                    <a:pt x="1306" y="198"/>
                    <a:pt x="1440" y="192"/>
                  </a:cubicBezTo>
                  <a:cubicBezTo>
                    <a:pt x="1574" y="186"/>
                    <a:pt x="1554" y="40"/>
                    <a:pt x="1584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14"/>
            <p:cNvSpPr/>
            <p:nvPr/>
          </p:nvSpPr>
          <p:spPr>
            <a:xfrm>
              <a:off x="1359000" y="228600"/>
              <a:ext cx="5936760" cy="2863440"/>
            </a:xfrm>
            <a:custGeom>
              <a:rect b="b" l="l" r="r" t="t"/>
              <a:pathLst>
                <a:path extrusionOk="0" h="1816" w="3752">
                  <a:moveTo>
                    <a:pt x="248" y="1000"/>
                  </a:moveTo>
                  <a:cubicBezTo>
                    <a:pt x="280" y="888"/>
                    <a:pt x="200" y="816"/>
                    <a:pt x="200" y="760"/>
                  </a:cubicBezTo>
                  <a:cubicBezTo>
                    <a:pt x="200" y="704"/>
                    <a:pt x="184" y="688"/>
                    <a:pt x="248" y="664"/>
                  </a:cubicBezTo>
                  <a:cubicBezTo>
                    <a:pt x="312" y="640"/>
                    <a:pt x="408" y="616"/>
                    <a:pt x="584" y="616"/>
                  </a:cubicBezTo>
                  <a:cubicBezTo>
                    <a:pt x="760" y="616"/>
                    <a:pt x="1128" y="696"/>
                    <a:pt x="1304" y="664"/>
                  </a:cubicBezTo>
                  <a:cubicBezTo>
                    <a:pt x="1480" y="632"/>
                    <a:pt x="1528" y="456"/>
                    <a:pt x="1640" y="424"/>
                  </a:cubicBezTo>
                  <a:cubicBezTo>
                    <a:pt x="1752" y="392"/>
                    <a:pt x="1816" y="472"/>
                    <a:pt x="1976" y="472"/>
                  </a:cubicBezTo>
                  <a:cubicBezTo>
                    <a:pt x="2136" y="472"/>
                    <a:pt x="2408" y="488"/>
                    <a:pt x="2600" y="424"/>
                  </a:cubicBezTo>
                  <a:cubicBezTo>
                    <a:pt x="2792" y="360"/>
                    <a:pt x="2968" y="152"/>
                    <a:pt x="3128" y="88"/>
                  </a:cubicBezTo>
                  <a:cubicBezTo>
                    <a:pt x="3288" y="24"/>
                    <a:pt x="3472" y="0"/>
                    <a:pt x="3560" y="40"/>
                  </a:cubicBezTo>
                  <a:cubicBezTo>
                    <a:pt x="3648" y="80"/>
                    <a:pt x="3752" y="208"/>
                    <a:pt x="3656" y="328"/>
                  </a:cubicBezTo>
                  <a:cubicBezTo>
                    <a:pt x="3560" y="448"/>
                    <a:pt x="3184" y="656"/>
                    <a:pt x="2984" y="760"/>
                  </a:cubicBezTo>
                  <a:cubicBezTo>
                    <a:pt x="2784" y="864"/>
                    <a:pt x="2624" y="840"/>
                    <a:pt x="2456" y="952"/>
                  </a:cubicBezTo>
                  <a:cubicBezTo>
                    <a:pt x="2288" y="1064"/>
                    <a:pt x="2152" y="1296"/>
                    <a:pt x="1976" y="1432"/>
                  </a:cubicBezTo>
                  <a:cubicBezTo>
                    <a:pt x="1800" y="1568"/>
                    <a:pt x="1568" y="1720"/>
                    <a:pt x="1400" y="1768"/>
                  </a:cubicBezTo>
                  <a:cubicBezTo>
                    <a:pt x="1232" y="1816"/>
                    <a:pt x="1152" y="1720"/>
                    <a:pt x="968" y="1720"/>
                  </a:cubicBezTo>
                  <a:cubicBezTo>
                    <a:pt x="784" y="1720"/>
                    <a:pt x="456" y="1816"/>
                    <a:pt x="296" y="1768"/>
                  </a:cubicBezTo>
                  <a:cubicBezTo>
                    <a:pt x="136" y="1720"/>
                    <a:pt x="16" y="1560"/>
                    <a:pt x="8" y="1432"/>
                  </a:cubicBezTo>
                  <a:cubicBezTo>
                    <a:pt x="0" y="1304"/>
                    <a:pt x="216" y="1112"/>
                    <a:pt x="248" y="1000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4"/>
            <p:cNvSpPr/>
            <p:nvPr/>
          </p:nvSpPr>
          <p:spPr>
            <a:xfrm>
              <a:off x="1542960" y="1092240"/>
              <a:ext cx="4076280" cy="1790280"/>
            </a:xfrm>
            <a:custGeom>
              <a:rect b="b" l="l" r="r" t="t"/>
              <a:pathLst>
                <a:path extrusionOk="0" h="1140" w="2580">
                  <a:moveTo>
                    <a:pt x="36" y="792"/>
                  </a:moveTo>
                  <a:cubicBezTo>
                    <a:pt x="66" y="666"/>
                    <a:pt x="180" y="544"/>
                    <a:pt x="228" y="456"/>
                  </a:cubicBezTo>
                  <a:cubicBezTo>
                    <a:pt x="276" y="368"/>
                    <a:pt x="260" y="304"/>
                    <a:pt x="324" y="264"/>
                  </a:cubicBezTo>
                  <a:cubicBezTo>
                    <a:pt x="388" y="224"/>
                    <a:pt x="484" y="208"/>
                    <a:pt x="612" y="216"/>
                  </a:cubicBezTo>
                  <a:cubicBezTo>
                    <a:pt x="740" y="224"/>
                    <a:pt x="828" y="330"/>
                    <a:pt x="1092" y="312"/>
                  </a:cubicBezTo>
                  <a:cubicBezTo>
                    <a:pt x="1422" y="270"/>
                    <a:pt x="1416" y="0"/>
                    <a:pt x="1536" y="60"/>
                  </a:cubicBezTo>
                  <a:cubicBezTo>
                    <a:pt x="1782" y="204"/>
                    <a:pt x="2256" y="82"/>
                    <a:pt x="2388" y="120"/>
                  </a:cubicBezTo>
                  <a:cubicBezTo>
                    <a:pt x="2520" y="158"/>
                    <a:pt x="2580" y="198"/>
                    <a:pt x="2328" y="288"/>
                  </a:cubicBezTo>
                  <a:cubicBezTo>
                    <a:pt x="2094" y="378"/>
                    <a:pt x="2178" y="488"/>
                    <a:pt x="2028" y="612"/>
                  </a:cubicBezTo>
                  <a:cubicBezTo>
                    <a:pt x="1878" y="736"/>
                    <a:pt x="1576" y="954"/>
                    <a:pt x="1428" y="1032"/>
                  </a:cubicBezTo>
                  <a:cubicBezTo>
                    <a:pt x="1292" y="1112"/>
                    <a:pt x="1218" y="1140"/>
                    <a:pt x="1140" y="1080"/>
                  </a:cubicBezTo>
                  <a:cubicBezTo>
                    <a:pt x="918" y="960"/>
                    <a:pt x="508" y="1080"/>
                    <a:pt x="324" y="1032"/>
                  </a:cubicBezTo>
                  <a:cubicBezTo>
                    <a:pt x="140" y="984"/>
                    <a:pt x="0" y="918"/>
                    <a:pt x="36" y="792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14"/>
            <p:cNvSpPr/>
            <p:nvPr/>
          </p:nvSpPr>
          <p:spPr>
            <a:xfrm>
              <a:off x="1857240" y="1444680"/>
              <a:ext cx="2771280" cy="1085400"/>
            </a:xfrm>
            <a:custGeom>
              <a:rect b="b" l="l" r="r" t="t"/>
              <a:pathLst>
                <a:path extrusionOk="0" h="696" w="1758">
                  <a:moveTo>
                    <a:pt x="60" y="594"/>
                  </a:moveTo>
                  <a:cubicBezTo>
                    <a:pt x="0" y="462"/>
                    <a:pt x="48" y="306"/>
                    <a:pt x="126" y="234"/>
                  </a:cubicBezTo>
                  <a:cubicBezTo>
                    <a:pt x="390" y="30"/>
                    <a:pt x="654" y="378"/>
                    <a:pt x="1182" y="234"/>
                  </a:cubicBezTo>
                  <a:cubicBezTo>
                    <a:pt x="1414" y="210"/>
                    <a:pt x="1284" y="132"/>
                    <a:pt x="1518" y="90"/>
                  </a:cubicBezTo>
                  <a:cubicBezTo>
                    <a:pt x="1680" y="0"/>
                    <a:pt x="1758" y="66"/>
                    <a:pt x="1710" y="138"/>
                  </a:cubicBezTo>
                  <a:cubicBezTo>
                    <a:pt x="1662" y="210"/>
                    <a:pt x="1290" y="372"/>
                    <a:pt x="1230" y="522"/>
                  </a:cubicBezTo>
                  <a:cubicBezTo>
                    <a:pt x="1134" y="696"/>
                    <a:pt x="945" y="654"/>
                    <a:pt x="750" y="666"/>
                  </a:cubicBezTo>
                  <a:cubicBezTo>
                    <a:pt x="555" y="678"/>
                    <a:pt x="164" y="666"/>
                    <a:pt x="60" y="594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4"/>
            <p:cNvSpPr/>
            <p:nvPr/>
          </p:nvSpPr>
          <p:spPr>
            <a:xfrm rot="-300000">
              <a:off x="2055240" y="1978920"/>
              <a:ext cx="1453680" cy="285480"/>
            </a:xfrm>
            <a:custGeom>
              <a:rect b="b" l="l" r="r" t="t"/>
              <a:pathLst>
                <a:path extrusionOk="0" h="192" w="928">
                  <a:moveTo>
                    <a:pt x="104" y="96"/>
                  </a:moveTo>
                  <a:cubicBezTo>
                    <a:pt x="0" y="64"/>
                    <a:pt x="48" y="0"/>
                    <a:pt x="152" y="0"/>
                  </a:cubicBezTo>
                  <a:cubicBezTo>
                    <a:pt x="256" y="0"/>
                    <a:pt x="600" y="80"/>
                    <a:pt x="728" y="96"/>
                  </a:cubicBezTo>
                  <a:cubicBezTo>
                    <a:pt x="856" y="112"/>
                    <a:pt x="912" y="80"/>
                    <a:pt x="920" y="96"/>
                  </a:cubicBezTo>
                  <a:cubicBezTo>
                    <a:pt x="928" y="112"/>
                    <a:pt x="912" y="192"/>
                    <a:pt x="776" y="192"/>
                  </a:cubicBezTo>
                  <a:cubicBezTo>
                    <a:pt x="640" y="192"/>
                    <a:pt x="208" y="128"/>
                    <a:pt x="104" y="9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0" y="2514600"/>
              <a:ext cx="9115200" cy="3600000"/>
            </a:xfrm>
            <a:custGeom>
              <a:rect b="b" l="l" r="r" t="t"/>
              <a:pathLst>
                <a:path extrusionOk="0" h="2280" w="5754">
                  <a:moveTo>
                    <a:pt x="0" y="40"/>
                  </a:moveTo>
                  <a:cubicBezTo>
                    <a:pt x="56" y="40"/>
                    <a:pt x="216" y="0"/>
                    <a:pt x="336" y="40"/>
                  </a:cubicBezTo>
                  <a:cubicBezTo>
                    <a:pt x="456" y="80"/>
                    <a:pt x="624" y="168"/>
                    <a:pt x="720" y="280"/>
                  </a:cubicBezTo>
                  <a:cubicBezTo>
                    <a:pt x="816" y="392"/>
                    <a:pt x="888" y="552"/>
                    <a:pt x="912" y="712"/>
                  </a:cubicBezTo>
                  <a:cubicBezTo>
                    <a:pt x="936" y="872"/>
                    <a:pt x="856" y="1064"/>
                    <a:pt x="864" y="1240"/>
                  </a:cubicBezTo>
                  <a:cubicBezTo>
                    <a:pt x="872" y="1416"/>
                    <a:pt x="864" y="1616"/>
                    <a:pt x="960" y="1768"/>
                  </a:cubicBezTo>
                  <a:cubicBezTo>
                    <a:pt x="1056" y="1920"/>
                    <a:pt x="1240" y="2072"/>
                    <a:pt x="1440" y="2152"/>
                  </a:cubicBezTo>
                  <a:cubicBezTo>
                    <a:pt x="1640" y="2232"/>
                    <a:pt x="1952" y="2280"/>
                    <a:pt x="2160" y="2248"/>
                  </a:cubicBezTo>
                  <a:cubicBezTo>
                    <a:pt x="2368" y="2216"/>
                    <a:pt x="2597" y="2256"/>
                    <a:pt x="2688" y="1960"/>
                  </a:cubicBezTo>
                  <a:cubicBezTo>
                    <a:pt x="2779" y="1664"/>
                    <a:pt x="2578" y="728"/>
                    <a:pt x="2706" y="472"/>
                  </a:cubicBezTo>
                  <a:cubicBezTo>
                    <a:pt x="2834" y="216"/>
                    <a:pt x="3171" y="384"/>
                    <a:pt x="3456" y="424"/>
                  </a:cubicBezTo>
                  <a:cubicBezTo>
                    <a:pt x="3741" y="464"/>
                    <a:pt x="4256" y="544"/>
                    <a:pt x="4416" y="712"/>
                  </a:cubicBezTo>
                  <a:cubicBezTo>
                    <a:pt x="4576" y="880"/>
                    <a:pt x="4364" y="1247"/>
                    <a:pt x="4416" y="1432"/>
                  </a:cubicBezTo>
                  <a:cubicBezTo>
                    <a:pt x="4468" y="1617"/>
                    <a:pt x="4577" y="1693"/>
                    <a:pt x="4728" y="1822"/>
                  </a:cubicBezTo>
                  <a:cubicBezTo>
                    <a:pt x="4879" y="1951"/>
                    <a:pt x="5151" y="2258"/>
                    <a:pt x="5322" y="2206"/>
                  </a:cubicBezTo>
                  <a:cubicBezTo>
                    <a:pt x="5493" y="2154"/>
                    <a:pt x="5664" y="1655"/>
                    <a:pt x="5754" y="151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1676520" y="3187800"/>
              <a:ext cx="2355480" cy="2304720"/>
            </a:xfrm>
            <a:custGeom>
              <a:rect b="b" l="l" r="r" t="t"/>
              <a:pathLst>
                <a:path extrusionOk="0" h="1464" w="1496">
                  <a:moveTo>
                    <a:pt x="408" y="16"/>
                  </a:moveTo>
                  <a:cubicBezTo>
                    <a:pt x="200" y="32"/>
                    <a:pt x="128" y="144"/>
                    <a:pt x="72" y="304"/>
                  </a:cubicBezTo>
                  <a:cubicBezTo>
                    <a:pt x="16" y="464"/>
                    <a:pt x="0" y="800"/>
                    <a:pt x="72" y="976"/>
                  </a:cubicBezTo>
                  <a:cubicBezTo>
                    <a:pt x="144" y="1152"/>
                    <a:pt x="328" y="1288"/>
                    <a:pt x="504" y="1360"/>
                  </a:cubicBezTo>
                  <a:cubicBezTo>
                    <a:pt x="680" y="1432"/>
                    <a:pt x="968" y="1464"/>
                    <a:pt x="1128" y="1408"/>
                  </a:cubicBezTo>
                  <a:cubicBezTo>
                    <a:pt x="1288" y="1352"/>
                    <a:pt x="1432" y="1224"/>
                    <a:pt x="1464" y="1024"/>
                  </a:cubicBezTo>
                  <a:cubicBezTo>
                    <a:pt x="1496" y="824"/>
                    <a:pt x="1496" y="376"/>
                    <a:pt x="1320" y="208"/>
                  </a:cubicBezTo>
                  <a:cubicBezTo>
                    <a:pt x="1144" y="40"/>
                    <a:pt x="616" y="0"/>
                    <a:pt x="408" y="1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14"/>
            <p:cNvSpPr/>
            <p:nvPr/>
          </p:nvSpPr>
          <p:spPr>
            <a:xfrm rot="1140000">
              <a:off x="2068560" y="3408120"/>
              <a:ext cx="1767960" cy="1139400"/>
            </a:xfrm>
            <a:custGeom>
              <a:rect b="b" l="l" r="r" t="t"/>
              <a:pathLst>
                <a:path extrusionOk="0" h="730" w="1126">
                  <a:moveTo>
                    <a:pt x="940" y="196"/>
                  </a:moveTo>
                  <a:cubicBezTo>
                    <a:pt x="700" y="100"/>
                    <a:pt x="701" y="40"/>
                    <a:pt x="576" y="20"/>
                  </a:cubicBezTo>
                  <a:cubicBezTo>
                    <a:pt x="451" y="0"/>
                    <a:pt x="284" y="17"/>
                    <a:pt x="192" y="76"/>
                  </a:cubicBezTo>
                  <a:cubicBezTo>
                    <a:pt x="100" y="135"/>
                    <a:pt x="56" y="132"/>
                    <a:pt x="24" y="372"/>
                  </a:cubicBezTo>
                  <a:cubicBezTo>
                    <a:pt x="0" y="730"/>
                    <a:pt x="350" y="637"/>
                    <a:pt x="520" y="670"/>
                  </a:cubicBezTo>
                  <a:cubicBezTo>
                    <a:pt x="690" y="703"/>
                    <a:pt x="978" y="647"/>
                    <a:pt x="1048" y="568"/>
                  </a:cubicBezTo>
                  <a:cubicBezTo>
                    <a:pt x="1118" y="489"/>
                    <a:pt x="1126" y="280"/>
                    <a:pt x="940" y="19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4940280" y="-12600"/>
              <a:ext cx="4184280" cy="5368680"/>
            </a:xfrm>
            <a:custGeom>
              <a:rect b="b" l="l" r="r" t="t"/>
              <a:pathLst>
                <a:path extrusionOk="0" h="3394" w="2648">
                  <a:moveTo>
                    <a:pt x="1496" y="0"/>
                  </a:moveTo>
                  <a:cubicBezTo>
                    <a:pt x="1520" y="64"/>
                    <a:pt x="1656" y="240"/>
                    <a:pt x="1640" y="384"/>
                  </a:cubicBezTo>
                  <a:cubicBezTo>
                    <a:pt x="1624" y="528"/>
                    <a:pt x="1584" y="728"/>
                    <a:pt x="1400" y="864"/>
                  </a:cubicBezTo>
                  <a:cubicBezTo>
                    <a:pt x="1216" y="1000"/>
                    <a:pt x="760" y="1080"/>
                    <a:pt x="536" y="1200"/>
                  </a:cubicBezTo>
                  <a:cubicBezTo>
                    <a:pt x="312" y="1320"/>
                    <a:pt x="112" y="1472"/>
                    <a:pt x="56" y="1584"/>
                  </a:cubicBezTo>
                  <a:cubicBezTo>
                    <a:pt x="0" y="1696"/>
                    <a:pt x="32" y="1800"/>
                    <a:pt x="200" y="1872"/>
                  </a:cubicBezTo>
                  <a:cubicBezTo>
                    <a:pt x="368" y="1944"/>
                    <a:pt x="832" y="1944"/>
                    <a:pt x="1064" y="2016"/>
                  </a:cubicBezTo>
                  <a:cubicBezTo>
                    <a:pt x="1296" y="2088"/>
                    <a:pt x="1509" y="2150"/>
                    <a:pt x="1592" y="2304"/>
                  </a:cubicBezTo>
                  <a:cubicBezTo>
                    <a:pt x="1675" y="2458"/>
                    <a:pt x="1474" y="2760"/>
                    <a:pt x="1562" y="2940"/>
                  </a:cubicBezTo>
                  <a:cubicBezTo>
                    <a:pt x="1650" y="3120"/>
                    <a:pt x="1939" y="3394"/>
                    <a:pt x="2120" y="3384"/>
                  </a:cubicBezTo>
                  <a:cubicBezTo>
                    <a:pt x="2301" y="3374"/>
                    <a:pt x="2538" y="2985"/>
                    <a:pt x="2648" y="288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5562720" y="-12600"/>
              <a:ext cx="3561840" cy="4997160"/>
            </a:xfrm>
            <a:custGeom>
              <a:rect b="b" l="l" r="r" t="t"/>
              <a:pathLst>
                <a:path extrusionOk="0" h="3160" w="2256">
                  <a:moveTo>
                    <a:pt x="1488" y="0"/>
                  </a:moveTo>
                  <a:cubicBezTo>
                    <a:pt x="1488" y="88"/>
                    <a:pt x="1552" y="360"/>
                    <a:pt x="1488" y="528"/>
                  </a:cubicBezTo>
                  <a:cubicBezTo>
                    <a:pt x="1424" y="696"/>
                    <a:pt x="1328" y="848"/>
                    <a:pt x="1104" y="1008"/>
                  </a:cubicBezTo>
                  <a:cubicBezTo>
                    <a:pt x="880" y="1168"/>
                    <a:pt x="288" y="1360"/>
                    <a:pt x="144" y="1488"/>
                  </a:cubicBezTo>
                  <a:cubicBezTo>
                    <a:pt x="0" y="1616"/>
                    <a:pt x="88" y="1712"/>
                    <a:pt x="240" y="1776"/>
                  </a:cubicBezTo>
                  <a:cubicBezTo>
                    <a:pt x="392" y="1840"/>
                    <a:pt x="840" y="1824"/>
                    <a:pt x="1056" y="1872"/>
                  </a:cubicBezTo>
                  <a:cubicBezTo>
                    <a:pt x="1272" y="1920"/>
                    <a:pt x="1456" y="1968"/>
                    <a:pt x="1536" y="2064"/>
                  </a:cubicBezTo>
                  <a:cubicBezTo>
                    <a:pt x="1616" y="2160"/>
                    <a:pt x="1568" y="2328"/>
                    <a:pt x="1536" y="2448"/>
                  </a:cubicBezTo>
                  <a:cubicBezTo>
                    <a:pt x="1504" y="2568"/>
                    <a:pt x="1328" y="2672"/>
                    <a:pt x="1344" y="2784"/>
                  </a:cubicBezTo>
                  <a:cubicBezTo>
                    <a:pt x="1360" y="2896"/>
                    <a:pt x="1528" y="3080"/>
                    <a:pt x="1632" y="3120"/>
                  </a:cubicBezTo>
                  <a:cubicBezTo>
                    <a:pt x="1736" y="3160"/>
                    <a:pt x="1872" y="3128"/>
                    <a:pt x="1968" y="3024"/>
                  </a:cubicBezTo>
                  <a:cubicBezTo>
                    <a:pt x="2064" y="2920"/>
                    <a:pt x="2184" y="2672"/>
                    <a:pt x="2208" y="2496"/>
                  </a:cubicBezTo>
                  <a:cubicBezTo>
                    <a:pt x="2232" y="2320"/>
                    <a:pt x="2184" y="2120"/>
                    <a:pt x="2112" y="1968"/>
                  </a:cubicBezTo>
                  <a:cubicBezTo>
                    <a:pt x="2040" y="1816"/>
                    <a:pt x="1824" y="1720"/>
                    <a:pt x="1776" y="1584"/>
                  </a:cubicBezTo>
                  <a:cubicBezTo>
                    <a:pt x="1728" y="1448"/>
                    <a:pt x="1744" y="1304"/>
                    <a:pt x="1824" y="1152"/>
                  </a:cubicBezTo>
                  <a:cubicBezTo>
                    <a:pt x="1904" y="1000"/>
                    <a:pt x="2166" y="772"/>
                    <a:pt x="2256" y="672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4"/>
            <p:cNvSpPr/>
            <p:nvPr/>
          </p:nvSpPr>
          <p:spPr>
            <a:xfrm>
              <a:off x="6362640" y="1714680"/>
              <a:ext cx="1644120" cy="1085400"/>
            </a:xfrm>
            <a:custGeom>
              <a:rect b="b" l="l" r="r" t="t"/>
              <a:pathLst>
                <a:path extrusionOk="0" h="696" w="1048">
                  <a:moveTo>
                    <a:pt x="984" y="256"/>
                  </a:moveTo>
                  <a:cubicBezTo>
                    <a:pt x="960" y="152"/>
                    <a:pt x="992" y="32"/>
                    <a:pt x="840" y="16"/>
                  </a:cubicBezTo>
                  <a:cubicBezTo>
                    <a:pt x="736" y="0"/>
                    <a:pt x="624" y="104"/>
                    <a:pt x="552" y="160"/>
                  </a:cubicBezTo>
                  <a:cubicBezTo>
                    <a:pt x="465" y="208"/>
                    <a:pt x="480" y="240"/>
                    <a:pt x="320" y="304"/>
                  </a:cubicBezTo>
                  <a:cubicBezTo>
                    <a:pt x="168" y="368"/>
                    <a:pt x="0" y="512"/>
                    <a:pt x="600" y="592"/>
                  </a:cubicBezTo>
                  <a:cubicBezTo>
                    <a:pt x="696" y="640"/>
                    <a:pt x="920" y="696"/>
                    <a:pt x="984" y="640"/>
                  </a:cubicBezTo>
                  <a:cubicBezTo>
                    <a:pt x="1048" y="584"/>
                    <a:pt x="984" y="336"/>
                    <a:pt x="984" y="256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4"/>
            <p:cNvSpPr/>
            <p:nvPr/>
          </p:nvSpPr>
          <p:spPr>
            <a:xfrm>
              <a:off x="8123400" y="-12600"/>
              <a:ext cx="848880" cy="1085400"/>
            </a:xfrm>
            <a:custGeom>
              <a:rect b="b" l="l" r="r" t="t"/>
              <a:pathLst>
                <a:path extrusionOk="0" h="696" w="547">
                  <a:moveTo>
                    <a:pt x="19" y="0"/>
                  </a:moveTo>
                  <a:cubicBezTo>
                    <a:pt x="19" y="88"/>
                    <a:pt x="0" y="415"/>
                    <a:pt x="19" y="528"/>
                  </a:cubicBezTo>
                  <a:cubicBezTo>
                    <a:pt x="38" y="641"/>
                    <a:pt x="75" y="664"/>
                    <a:pt x="131" y="680"/>
                  </a:cubicBezTo>
                  <a:cubicBezTo>
                    <a:pt x="187" y="696"/>
                    <a:pt x="294" y="673"/>
                    <a:pt x="355" y="624"/>
                  </a:cubicBezTo>
                  <a:cubicBezTo>
                    <a:pt x="416" y="575"/>
                    <a:pt x="467" y="488"/>
                    <a:pt x="499" y="384"/>
                  </a:cubicBezTo>
                  <a:cubicBezTo>
                    <a:pt x="531" y="280"/>
                    <a:pt x="537" y="80"/>
                    <a:pt x="547" y="0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4"/>
            <p:cNvSpPr/>
            <p:nvPr/>
          </p:nvSpPr>
          <p:spPr>
            <a:xfrm>
              <a:off x="0" y="3213000"/>
              <a:ext cx="3130200" cy="3625560"/>
            </a:xfrm>
            <a:custGeom>
              <a:rect b="b" l="l" r="r" t="t"/>
              <a:pathLst>
                <a:path extrusionOk="0" h="2296" w="1984">
                  <a:moveTo>
                    <a:pt x="0" y="32"/>
                  </a:moveTo>
                  <a:cubicBezTo>
                    <a:pt x="56" y="32"/>
                    <a:pt x="237" y="0"/>
                    <a:pt x="336" y="32"/>
                  </a:cubicBezTo>
                  <a:cubicBezTo>
                    <a:pt x="435" y="64"/>
                    <a:pt x="532" y="119"/>
                    <a:pt x="592" y="224"/>
                  </a:cubicBezTo>
                  <a:cubicBezTo>
                    <a:pt x="652" y="329"/>
                    <a:pt x="684" y="497"/>
                    <a:pt x="696" y="664"/>
                  </a:cubicBezTo>
                  <a:cubicBezTo>
                    <a:pt x="708" y="831"/>
                    <a:pt x="644" y="1037"/>
                    <a:pt x="664" y="1224"/>
                  </a:cubicBezTo>
                  <a:cubicBezTo>
                    <a:pt x="684" y="1411"/>
                    <a:pt x="739" y="1633"/>
                    <a:pt x="816" y="1784"/>
                  </a:cubicBezTo>
                  <a:cubicBezTo>
                    <a:pt x="893" y="1935"/>
                    <a:pt x="933" y="2043"/>
                    <a:pt x="1128" y="2128"/>
                  </a:cubicBezTo>
                  <a:cubicBezTo>
                    <a:pt x="1323" y="2213"/>
                    <a:pt x="1806" y="2261"/>
                    <a:pt x="1984" y="2296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0" y="3809880"/>
              <a:ext cx="1275840" cy="3015720"/>
            </a:xfrm>
            <a:custGeom>
              <a:rect b="b" l="l" r="r" t="t"/>
              <a:pathLst>
                <a:path extrusionOk="0" h="1912" w="816">
                  <a:moveTo>
                    <a:pt x="0" y="280"/>
                  </a:moveTo>
                  <a:cubicBezTo>
                    <a:pt x="144" y="0"/>
                    <a:pt x="323" y="177"/>
                    <a:pt x="384" y="280"/>
                  </a:cubicBezTo>
                  <a:cubicBezTo>
                    <a:pt x="488" y="440"/>
                    <a:pt x="344" y="688"/>
                    <a:pt x="368" y="896"/>
                  </a:cubicBezTo>
                  <a:cubicBezTo>
                    <a:pt x="392" y="1104"/>
                    <a:pt x="453" y="1359"/>
                    <a:pt x="528" y="1528"/>
                  </a:cubicBezTo>
                  <a:cubicBezTo>
                    <a:pt x="603" y="1697"/>
                    <a:pt x="756" y="1832"/>
                    <a:pt x="816" y="1912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4"/>
            <p:cNvSpPr/>
            <p:nvPr/>
          </p:nvSpPr>
          <p:spPr>
            <a:xfrm>
              <a:off x="4267080" y="5124600"/>
              <a:ext cx="4870080" cy="1701360"/>
            </a:xfrm>
            <a:custGeom>
              <a:rect b="b" l="l" r="r" t="t"/>
              <a:pathLst>
                <a:path extrusionOk="0" h="1084" w="3080">
                  <a:moveTo>
                    <a:pt x="0" y="1084"/>
                  </a:moveTo>
                  <a:cubicBezTo>
                    <a:pt x="71" y="1059"/>
                    <a:pt x="317" y="1064"/>
                    <a:pt x="424" y="932"/>
                  </a:cubicBezTo>
                  <a:cubicBezTo>
                    <a:pt x="531" y="800"/>
                    <a:pt x="539" y="444"/>
                    <a:pt x="640" y="292"/>
                  </a:cubicBezTo>
                  <a:cubicBezTo>
                    <a:pt x="741" y="140"/>
                    <a:pt x="883" y="40"/>
                    <a:pt x="1032" y="20"/>
                  </a:cubicBezTo>
                  <a:cubicBezTo>
                    <a:pt x="1181" y="0"/>
                    <a:pt x="1364" y="75"/>
                    <a:pt x="1536" y="172"/>
                  </a:cubicBezTo>
                  <a:cubicBezTo>
                    <a:pt x="1708" y="269"/>
                    <a:pt x="1920" y="476"/>
                    <a:pt x="2064" y="604"/>
                  </a:cubicBezTo>
                  <a:cubicBezTo>
                    <a:pt x="2208" y="732"/>
                    <a:pt x="2231" y="860"/>
                    <a:pt x="2400" y="940"/>
                  </a:cubicBezTo>
                  <a:cubicBezTo>
                    <a:pt x="2569" y="1020"/>
                    <a:pt x="2939" y="1054"/>
                    <a:pt x="3080" y="1084"/>
                  </a:cubicBezTo>
                </a:path>
              </a:pathLst>
            </a:custGeom>
            <a:noFill/>
            <a:ln cap="flat" cmpd="sng" w="9525">
              <a:solidFill>
                <a:srgbClr val="376D6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09" name="Google Shape;109;p14"/>
            <p:cNvPicPr preferRelativeResize="0"/>
            <p:nvPr/>
          </p:nvPicPr>
          <p:blipFill rotWithShape="1">
            <a:blip r:embed="rId1">
              <a:alphaModFix/>
            </a:blip>
            <a:srcRect b="4258" l="31927" r="0" t="5317"/>
            <a:stretch/>
          </p:blipFill>
          <p:spPr>
            <a:xfrm>
              <a:off x="0" y="0"/>
              <a:ext cx="496440" cy="683856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4"/>
          <p:cNvSpPr txBox="1"/>
          <p:nvPr>
            <p:ph idx="12" type="sldNum"/>
          </p:nvPr>
        </p:nvSpPr>
        <p:spPr>
          <a:xfrm>
            <a:off x="6553080" y="6365880"/>
            <a:ext cx="1885680" cy="43776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buNone/>
              <a:defRPr b="0" i="0" sz="2400" u="none" cap="none" strike="noStrike">
                <a:solidFill>
                  <a:srgbClr val="EAEAEA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4"/>
          <p:cNvSpPr txBox="1"/>
          <p:nvPr>
            <p:ph idx="10" type="dt"/>
          </p:nvPr>
        </p:nvSpPr>
        <p:spPr>
          <a:xfrm>
            <a:off x="685800" y="6365880"/>
            <a:ext cx="1885680" cy="43776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2" name="Google Shape;112;p1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3" name="Google Shape;113;p14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juvasquez@uahurtado.cl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juvasquez@uahurtado.cl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8"/>
          <p:cNvSpPr/>
          <p:nvPr/>
        </p:nvSpPr>
        <p:spPr>
          <a:xfrm>
            <a:off x="1959120" y="368280"/>
            <a:ext cx="5186160" cy="88020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Universidad Alberto Hurtado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Facultad de Ciencias Sociales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Departamento de Política y Gobierno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174" name="Google Shape;174;p28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5" name="Google Shape;175;p28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6" name="Google Shape;176;p28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Google Shape;177;p28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8" name="Google Shape;178;p28"/>
          <p:cNvSpPr/>
          <p:nvPr/>
        </p:nvSpPr>
        <p:spPr>
          <a:xfrm>
            <a:off x="2340000" y="6021360"/>
            <a:ext cx="256680" cy="460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L" sz="2400" u="none" cap="none" strike="noStrike">
                <a:solidFill>
                  <a:srgbClr val="EAEAE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28"/>
          <p:cNvSpPr/>
          <p:nvPr/>
        </p:nvSpPr>
        <p:spPr>
          <a:xfrm>
            <a:off x="1150920" y="1953000"/>
            <a:ext cx="7416720" cy="12448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3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Introducción a las Relaciones Internacionales</a:t>
            </a:r>
            <a:endParaRPr i="0" sz="3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180" name="Google Shape;180;p28"/>
          <p:cNvSpPr/>
          <p:nvPr/>
        </p:nvSpPr>
        <p:spPr>
          <a:xfrm>
            <a:off x="2644920" y="6405480"/>
            <a:ext cx="4382640" cy="3427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Santiago de Chile, Abril de 202</a:t>
            </a:r>
            <a:r>
              <a:rPr lang="es-CL" sz="1600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5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181" name="Google Shape;181;p28"/>
          <p:cNvSpPr/>
          <p:nvPr/>
        </p:nvSpPr>
        <p:spPr>
          <a:xfrm>
            <a:off x="2566440" y="5407920"/>
            <a:ext cx="4460040" cy="7304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Juan Pablo Vásquez Bustamante</a:t>
            </a:r>
            <a:endParaRPr i="0" sz="1600" u="none" cap="none" strike="noStrike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cap="none" strike="noStrike">
                <a:solidFill>
                  <a:schemeClr val="lt1"/>
                </a:solidFill>
                <a:uFill>
                  <a:noFill/>
                </a:uFill>
                <a:latin typeface="Special Elite"/>
                <a:ea typeface="Special Elite"/>
                <a:cs typeface="Special Elite"/>
                <a:sym typeface="Special Elite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juvasquez@uahurtado.cl</a:t>
            </a:r>
            <a:endParaRPr i="0" sz="1600" cap="none" strike="noStrike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28"/>
          <p:cNvSpPr/>
          <p:nvPr/>
        </p:nvSpPr>
        <p:spPr>
          <a:xfrm>
            <a:off x="4082760" y="3358440"/>
            <a:ext cx="4900320" cy="6688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8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Ciencia Política y Relaciones Internacionales</a:t>
            </a:r>
            <a:endParaRPr i="0" sz="18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7"/>
          <p:cNvSpPr/>
          <p:nvPr/>
        </p:nvSpPr>
        <p:spPr>
          <a:xfrm>
            <a:off x="2200175" y="63825"/>
            <a:ext cx="4926900" cy="1246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Gran Guerra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Guerra del 14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14" name="Google Shape;314;p37"/>
          <p:cNvSpPr txBox="1"/>
          <p:nvPr/>
        </p:nvSpPr>
        <p:spPr>
          <a:xfrm>
            <a:off x="3064175" y="1934925"/>
            <a:ext cx="3198900" cy="13653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Guerra que enfrentó a las grandes potencias europeas divididas en dos grandes bloques 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15" name="Google Shape;315;p37"/>
          <p:cNvSpPr txBox="1"/>
          <p:nvPr/>
        </p:nvSpPr>
        <p:spPr>
          <a:xfrm>
            <a:off x="1670475" y="4860050"/>
            <a:ext cx="2298300" cy="1436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1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Triple alianza:</a:t>
            </a:r>
            <a:endParaRPr b="1"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Imperio Alemán</a:t>
            </a:r>
            <a:endParaRPr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Austria-Hungría</a:t>
            </a:r>
            <a:endParaRPr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16" name="Google Shape;316;p37"/>
          <p:cNvSpPr txBox="1"/>
          <p:nvPr/>
        </p:nvSpPr>
        <p:spPr>
          <a:xfrm>
            <a:off x="5272475" y="4860050"/>
            <a:ext cx="2750400" cy="1501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Triple Entente: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Reino Unido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Francia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Imperio Ruso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17" name="Google Shape;317;p37"/>
          <p:cNvCxnSpPr>
            <a:stCxn id="313" idx="4"/>
            <a:endCxn id="314" idx="0"/>
          </p:cNvCxnSpPr>
          <p:nvPr/>
        </p:nvCxnSpPr>
        <p:spPr>
          <a:xfrm>
            <a:off x="4663625" y="1310625"/>
            <a:ext cx="0" cy="624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18" name="Google Shape;318;p37"/>
          <p:cNvSpPr/>
          <p:nvPr/>
        </p:nvSpPr>
        <p:spPr>
          <a:xfrm>
            <a:off x="1831650" y="1130625"/>
            <a:ext cx="1509600" cy="514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Julio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1914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19" name="Google Shape;319;p37"/>
          <p:cNvSpPr/>
          <p:nvPr/>
        </p:nvSpPr>
        <p:spPr>
          <a:xfrm>
            <a:off x="6034475" y="1130625"/>
            <a:ext cx="1509600" cy="514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Noviembre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1918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20" name="Google Shape;320;p37"/>
          <p:cNvCxnSpPr>
            <a:stCxn id="314" idx="2"/>
            <a:endCxn id="315" idx="0"/>
          </p:cNvCxnSpPr>
          <p:nvPr/>
        </p:nvCxnSpPr>
        <p:spPr>
          <a:xfrm flipH="1">
            <a:off x="2819525" y="3300225"/>
            <a:ext cx="1844100" cy="1559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21" name="Google Shape;321;p37"/>
          <p:cNvCxnSpPr>
            <a:stCxn id="314" idx="2"/>
            <a:endCxn id="316" idx="0"/>
          </p:cNvCxnSpPr>
          <p:nvPr/>
        </p:nvCxnSpPr>
        <p:spPr>
          <a:xfrm>
            <a:off x="4663625" y="3300225"/>
            <a:ext cx="1984200" cy="1559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8"/>
          <p:cNvSpPr/>
          <p:nvPr/>
        </p:nvSpPr>
        <p:spPr>
          <a:xfrm>
            <a:off x="2200175" y="63825"/>
            <a:ext cx="4926900" cy="1246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Gran Guerra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Guerra del 14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27" name="Google Shape;327;p38"/>
          <p:cNvSpPr txBox="1"/>
          <p:nvPr/>
        </p:nvSpPr>
        <p:spPr>
          <a:xfrm>
            <a:off x="2141650" y="1934925"/>
            <a:ext cx="5043900" cy="10392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Guerra que enfrentó a las grandes potencias mundiales divididas en dos grandes bloques 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28" name="Google Shape;328;p38"/>
          <p:cNvSpPr txBox="1"/>
          <p:nvPr/>
        </p:nvSpPr>
        <p:spPr>
          <a:xfrm>
            <a:off x="1518075" y="3564650"/>
            <a:ext cx="2298300" cy="1436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1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Triple alianza:</a:t>
            </a:r>
            <a:endParaRPr b="1"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Imperio Alemán</a:t>
            </a:r>
            <a:endParaRPr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Austria-Hungría</a:t>
            </a:r>
            <a:endParaRPr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29" name="Google Shape;329;p38"/>
          <p:cNvSpPr txBox="1"/>
          <p:nvPr/>
        </p:nvSpPr>
        <p:spPr>
          <a:xfrm>
            <a:off x="5577275" y="3564650"/>
            <a:ext cx="2750400" cy="1501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Triple Entente:</a:t>
            </a:r>
            <a:endParaRPr b="1"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Reino Unido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Francia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Imperio Ruso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30" name="Google Shape;330;p38"/>
          <p:cNvCxnSpPr>
            <a:stCxn id="326" idx="4"/>
            <a:endCxn id="327" idx="0"/>
          </p:cNvCxnSpPr>
          <p:nvPr/>
        </p:nvCxnSpPr>
        <p:spPr>
          <a:xfrm>
            <a:off x="4663625" y="1310625"/>
            <a:ext cx="0" cy="624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1" name="Google Shape;331;p38"/>
          <p:cNvSpPr/>
          <p:nvPr/>
        </p:nvSpPr>
        <p:spPr>
          <a:xfrm>
            <a:off x="1831650" y="1130625"/>
            <a:ext cx="1509600" cy="514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Julio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1914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32" name="Google Shape;332;p38"/>
          <p:cNvSpPr/>
          <p:nvPr/>
        </p:nvSpPr>
        <p:spPr>
          <a:xfrm>
            <a:off x="6034475" y="1130625"/>
            <a:ext cx="1509600" cy="514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Noviembre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1918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33" name="Google Shape;333;p38"/>
          <p:cNvCxnSpPr>
            <a:stCxn id="327" idx="2"/>
            <a:endCxn id="328" idx="0"/>
          </p:cNvCxnSpPr>
          <p:nvPr/>
        </p:nvCxnSpPr>
        <p:spPr>
          <a:xfrm flipH="1">
            <a:off x="2667100" y="2974125"/>
            <a:ext cx="1996500" cy="590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34" name="Google Shape;334;p38"/>
          <p:cNvCxnSpPr>
            <a:stCxn id="327" idx="2"/>
            <a:endCxn id="329" idx="0"/>
          </p:cNvCxnSpPr>
          <p:nvPr/>
        </p:nvCxnSpPr>
        <p:spPr>
          <a:xfrm>
            <a:off x="4663600" y="2974125"/>
            <a:ext cx="2289000" cy="590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5" name="Google Shape;335;p38"/>
          <p:cNvSpPr txBox="1"/>
          <p:nvPr/>
        </p:nvSpPr>
        <p:spPr>
          <a:xfrm>
            <a:off x="1518075" y="5774450"/>
            <a:ext cx="2298300" cy="797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Japón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Estados Unidos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36" name="Google Shape;336;p38"/>
          <p:cNvCxnSpPr>
            <a:stCxn id="328" idx="2"/>
            <a:endCxn id="335" idx="0"/>
          </p:cNvCxnSpPr>
          <p:nvPr/>
        </p:nvCxnSpPr>
        <p:spPr>
          <a:xfrm>
            <a:off x="2667225" y="5000750"/>
            <a:ext cx="0" cy="773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7" name="Google Shape;337;p38"/>
          <p:cNvSpPr txBox="1"/>
          <p:nvPr/>
        </p:nvSpPr>
        <p:spPr>
          <a:xfrm>
            <a:off x="5711975" y="5774450"/>
            <a:ext cx="2481000" cy="797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Imperio Otomano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Bulgaria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38" name="Google Shape;338;p38"/>
          <p:cNvCxnSpPr>
            <a:stCxn id="329" idx="2"/>
            <a:endCxn id="337" idx="0"/>
          </p:cNvCxnSpPr>
          <p:nvPr/>
        </p:nvCxnSpPr>
        <p:spPr>
          <a:xfrm>
            <a:off x="6952475" y="5066150"/>
            <a:ext cx="0" cy="708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39"/>
          <p:cNvSpPr/>
          <p:nvPr/>
        </p:nvSpPr>
        <p:spPr>
          <a:xfrm>
            <a:off x="2200175" y="63825"/>
            <a:ext cx="4926900" cy="1246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Gran Guerra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Guerra del 14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44" name="Google Shape;344;p39"/>
          <p:cNvSpPr txBox="1"/>
          <p:nvPr/>
        </p:nvSpPr>
        <p:spPr>
          <a:xfrm>
            <a:off x="3835775" y="1630125"/>
            <a:ext cx="1655700" cy="4203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¿Por qué?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45" name="Google Shape;345;p39"/>
          <p:cNvSpPr txBox="1"/>
          <p:nvPr/>
        </p:nvSpPr>
        <p:spPr>
          <a:xfrm>
            <a:off x="832275" y="3564650"/>
            <a:ext cx="2298300" cy="11160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Rompe el equilibrio de poder</a:t>
            </a:r>
            <a:endParaRPr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46" name="Google Shape;346;p39"/>
          <p:cNvSpPr txBox="1"/>
          <p:nvPr/>
        </p:nvSpPr>
        <p:spPr>
          <a:xfrm>
            <a:off x="3288425" y="3564525"/>
            <a:ext cx="2750400" cy="11643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Se constituye una paz armada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47" name="Google Shape;347;p39"/>
          <p:cNvCxnSpPr>
            <a:stCxn id="343" idx="4"/>
            <a:endCxn id="344" idx="0"/>
          </p:cNvCxnSpPr>
          <p:nvPr/>
        </p:nvCxnSpPr>
        <p:spPr>
          <a:xfrm>
            <a:off x="4663625" y="1310625"/>
            <a:ext cx="0" cy="3195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48" name="Google Shape;348;p39"/>
          <p:cNvSpPr/>
          <p:nvPr/>
        </p:nvSpPr>
        <p:spPr>
          <a:xfrm>
            <a:off x="1831650" y="1130625"/>
            <a:ext cx="1509600" cy="514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Julio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1914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49" name="Google Shape;349;p39"/>
          <p:cNvSpPr/>
          <p:nvPr/>
        </p:nvSpPr>
        <p:spPr>
          <a:xfrm>
            <a:off x="6034475" y="1130625"/>
            <a:ext cx="1509600" cy="514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Noviembre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1918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50" name="Google Shape;350;p39"/>
          <p:cNvCxnSpPr>
            <a:stCxn id="344" idx="2"/>
            <a:endCxn id="345" idx="0"/>
          </p:cNvCxnSpPr>
          <p:nvPr/>
        </p:nvCxnSpPr>
        <p:spPr>
          <a:xfrm flipH="1">
            <a:off x="1981325" y="2050425"/>
            <a:ext cx="2682300" cy="15141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51" name="Google Shape;351;p39"/>
          <p:cNvCxnSpPr>
            <a:stCxn id="344" idx="2"/>
            <a:endCxn id="346" idx="0"/>
          </p:cNvCxnSpPr>
          <p:nvPr/>
        </p:nvCxnSpPr>
        <p:spPr>
          <a:xfrm>
            <a:off x="4663625" y="2050425"/>
            <a:ext cx="0" cy="15141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52" name="Google Shape;352;p39"/>
          <p:cNvSpPr txBox="1"/>
          <p:nvPr/>
        </p:nvSpPr>
        <p:spPr>
          <a:xfrm>
            <a:off x="527475" y="5323700"/>
            <a:ext cx="2907900" cy="1459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</a:t>
            </a: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Alemania busca emerger como potencia expansiva. Conformación de alianzas</a:t>
            </a:r>
            <a:endParaRPr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53" name="Google Shape;353;p39"/>
          <p:cNvCxnSpPr>
            <a:stCxn id="345" idx="2"/>
            <a:endCxn id="352" idx="0"/>
          </p:cNvCxnSpPr>
          <p:nvPr/>
        </p:nvCxnSpPr>
        <p:spPr>
          <a:xfrm>
            <a:off x="1981425" y="4680650"/>
            <a:ext cx="0" cy="6432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54" name="Google Shape;354;p39"/>
          <p:cNvSpPr txBox="1"/>
          <p:nvPr/>
        </p:nvSpPr>
        <p:spPr>
          <a:xfrm>
            <a:off x="3603425" y="5386125"/>
            <a:ext cx="2120400" cy="797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Lleva a una paz 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frágil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55" name="Google Shape;355;p39"/>
          <p:cNvCxnSpPr>
            <a:stCxn id="346" idx="2"/>
            <a:endCxn id="354" idx="0"/>
          </p:cNvCxnSpPr>
          <p:nvPr/>
        </p:nvCxnSpPr>
        <p:spPr>
          <a:xfrm>
            <a:off x="4663625" y="4728825"/>
            <a:ext cx="0" cy="657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56" name="Google Shape;356;p39"/>
          <p:cNvSpPr txBox="1"/>
          <p:nvPr/>
        </p:nvSpPr>
        <p:spPr>
          <a:xfrm>
            <a:off x="6339275" y="3564650"/>
            <a:ext cx="2750400" cy="11643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Imperialismo.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Telón de fondo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57" name="Google Shape;357;p39"/>
          <p:cNvCxnSpPr>
            <a:stCxn id="344" idx="2"/>
            <a:endCxn id="356" idx="0"/>
          </p:cNvCxnSpPr>
          <p:nvPr/>
        </p:nvCxnSpPr>
        <p:spPr>
          <a:xfrm>
            <a:off x="4663625" y="2050425"/>
            <a:ext cx="3051000" cy="15141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40"/>
          <p:cNvSpPr/>
          <p:nvPr/>
        </p:nvSpPr>
        <p:spPr>
          <a:xfrm>
            <a:off x="2200175" y="63825"/>
            <a:ext cx="4926900" cy="1246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Gran Guerra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Guerra del 14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63" name="Google Shape;363;p40"/>
          <p:cNvSpPr txBox="1"/>
          <p:nvPr/>
        </p:nvSpPr>
        <p:spPr>
          <a:xfrm>
            <a:off x="3031025" y="1934925"/>
            <a:ext cx="3265200" cy="6243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lang="es-CL" sz="2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Para </a:t>
            </a:r>
            <a:r>
              <a:rPr lang="es-CL" sz="2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dimensionar</a:t>
            </a:r>
            <a:endParaRPr sz="25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64" name="Google Shape;364;p40"/>
          <p:cNvSpPr txBox="1"/>
          <p:nvPr/>
        </p:nvSpPr>
        <p:spPr>
          <a:xfrm>
            <a:off x="679875" y="3336050"/>
            <a:ext cx="2298300" cy="1436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1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Participaron todas las potencias europeas</a:t>
            </a:r>
            <a:endParaRPr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65" name="Google Shape;365;p40"/>
          <p:cNvCxnSpPr>
            <a:stCxn id="362" idx="4"/>
            <a:endCxn id="363" idx="0"/>
          </p:cNvCxnSpPr>
          <p:nvPr/>
        </p:nvCxnSpPr>
        <p:spPr>
          <a:xfrm>
            <a:off x="4663625" y="1310625"/>
            <a:ext cx="0" cy="624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66" name="Google Shape;366;p40"/>
          <p:cNvSpPr/>
          <p:nvPr/>
        </p:nvSpPr>
        <p:spPr>
          <a:xfrm>
            <a:off x="1831650" y="1130625"/>
            <a:ext cx="1509600" cy="514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Julio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1914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67" name="Google Shape;367;p40"/>
          <p:cNvSpPr/>
          <p:nvPr/>
        </p:nvSpPr>
        <p:spPr>
          <a:xfrm>
            <a:off x="6034475" y="1130625"/>
            <a:ext cx="1509600" cy="514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Noviembre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1918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68" name="Google Shape;368;p40"/>
          <p:cNvCxnSpPr>
            <a:stCxn id="363" idx="2"/>
            <a:endCxn id="364" idx="0"/>
          </p:cNvCxnSpPr>
          <p:nvPr/>
        </p:nvCxnSpPr>
        <p:spPr>
          <a:xfrm flipH="1">
            <a:off x="1828925" y="2559225"/>
            <a:ext cx="2834700" cy="776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69" name="Google Shape;369;p40"/>
          <p:cNvCxnSpPr>
            <a:stCxn id="363" idx="2"/>
            <a:endCxn id="370" idx="0"/>
          </p:cNvCxnSpPr>
          <p:nvPr/>
        </p:nvCxnSpPr>
        <p:spPr>
          <a:xfrm flipH="1">
            <a:off x="4648325" y="2559225"/>
            <a:ext cx="15300" cy="776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70" name="Google Shape;370;p40"/>
          <p:cNvSpPr txBox="1"/>
          <p:nvPr/>
        </p:nvSpPr>
        <p:spPr>
          <a:xfrm>
            <a:off x="3499275" y="3336050"/>
            <a:ext cx="2298300" cy="2866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1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Participaron casi todos los estados europeos, salvo España,</a:t>
            </a:r>
            <a:endParaRPr b="1"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Países Bajos, los tres países escandinavos y Suiza</a:t>
            </a:r>
            <a:endParaRPr b="1"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71" name="Google Shape;371;p40"/>
          <p:cNvSpPr txBox="1"/>
          <p:nvPr/>
        </p:nvSpPr>
        <p:spPr>
          <a:xfrm>
            <a:off x="6318675" y="3336050"/>
            <a:ext cx="2298300" cy="16143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1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Cuatro años de operaciones militares, 13 millones de muertos</a:t>
            </a:r>
            <a:endParaRPr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72" name="Google Shape;372;p40"/>
          <p:cNvCxnSpPr>
            <a:stCxn id="363" idx="2"/>
            <a:endCxn id="371" idx="0"/>
          </p:cNvCxnSpPr>
          <p:nvPr/>
        </p:nvCxnSpPr>
        <p:spPr>
          <a:xfrm>
            <a:off x="4663625" y="2559225"/>
            <a:ext cx="2804100" cy="776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41"/>
          <p:cNvSpPr/>
          <p:nvPr/>
        </p:nvSpPr>
        <p:spPr>
          <a:xfrm>
            <a:off x="2200175" y="63825"/>
            <a:ext cx="4926900" cy="1246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Gran Guerra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Guerra del 14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78" name="Google Shape;378;p41"/>
          <p:cNvSpPr txBox="1"/>
          <p:nvPr/>
        </p:nvSpPr>
        <p:spPr>
          <a:xfrm>
            <a:off x="2141650" y="1858725"/>
            <a:ext cx="5043900" cy="514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¿Por qué alcanzó esta magnitud?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79" name="Google Shape;379;p41"/>
          <p:cNvSpPr txBox="1"/>
          <p:nvPr/>
        </p:nvSpPr>
        <p:spPr>
          <a:xfrm>
            <a:off x="2715125" y="2679450"/>
            <a:ext cx="3897000" cy="797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1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Guerra de objetivos ilimitados</a:t>
            </a:r>
            <a:endParaRPr sz="1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80" name="Google Shape;380;p41"/>
          <p:cNvCxnSpPr>
            <a:stCxn id="377" idx="4"/>
            <a:endCxn id="378" idx="0"/>
          </p:cNvCxnSpPr>
          <p:nvPr/>
        </p:nvCxnSpPr>
        <p:spPr>
          <a:xfrm>
            <a:off x="4663625" y="1310625"/>
            <a:ext cx="0" cy="5481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81" name="Google Shape;381;p41"/>
          <p:cNvSpPr/>
          <p:nvPr/>
        </p:nvSpPr>
        <p:spPr>
          <a:xfrm>
            <a:off x="1831650" y="1130625"/>
            <a:ext cx="1509600" cy="514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Julio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1914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82" name="Google Shape;382;p41"/>
          <p:cNvSpPr/>
          <p:nvPr/>
        </p:nvSpPr>
        <p:spPr>
          <a:xfrm>
            <a:off x="6034475" y="1130625"/>
            <a:ext cx="1509600" cy="5148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Noviembre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1918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83" name="Google Shape;383;p41"/>
          <p:cNvCxnSpPr>
            <a:stCxn id="378" idx="2"/>
            <a:endCxn id="379" idx="0"/>
          </p:cNvCxnSpPr>
          <p:nvPr/>
        </p:nvCxnSpPr>
        <p:spPr>
          <a:xfrm>
            <a:off x="4663600" y="2373525"/>
            <a:ext cx="0" cy="3060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84" name="Google Shape;384;p41"/>
          <p:cNvSpPr txBox="1"/>
          <p:nvPr/>
        </p:nvSpPr>
        <p:spPr>
          <a:xfrm>
            <a:off x="1334150" y="3782075"/>
            <a:ext cx="6670800" cy="14019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El imperialismo y la disputa de poder de las potencias mundiales, en un marco de “mundialización” del sistema no encuentra más límites que los propios 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límites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del planeta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85" name="Google Shape;385;p41"/>
          <p:cNvCxnSpPr>
            <a:stCxn id="379" idx="2"/>
            <a:endCxn id="384" idx="0"/>
          </p:cNvCxnSpPr>
          <p:nvPr/>
        </p:nvCxnSpPr>
        <p:spPr>
          <a:xfrm>
            <a:off x="4663625" y="3477150"/>
            <a:ext cx="6000" cy="3048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86" name="Google Shape;386;p41"/>
          <p:cNvSpPr txBox="1"/>
          <p:nvPr/>
        </p:nvSpPr>
        <p:spPr>
          <a:xfrm>
            <a:off x="678775" y="5382275"/>
            <a:ext cx="8180400" cy="14019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“Las “fronteras naturales” de la Standard Oil, el Deutsche Bank o la De Beers Diamond Corporation se situaban en el confín del universo, o más bien en los límites de su capacidad de expansionarse” (Hobsbawm, 1987, p. 318)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87" name="Google Shape;387;p41"/>
          <p:cNvCxnSpPr>
            <a:stCxn id="379" idx="1"/>
            <a:endCxn id="386" idx="1"/>
          </p:cNvCxnSpPr>
          <p:nvPr/>
        </p:nvCxnSpPr>
        <p:spPr>
          <a:xfrm flipH="1">
            <a:off x="678725" y="3078300"/>
            <a:ext cx="2036400" cy="3004800"/>
          </a:xfrm>
          <a:prstGeom prst="curvedConnector3">
            <a:avLst>
              <a:gd fmla="val 111691" name="adj1"/>
            </a:avLst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388" name="Google Shape;388;p41"/>
          <p:cNvCxnSpPr>
            <a:stCxn id="384" idx="3"/>
            <a:endCxn id="386" idx="3"/>
          </p:cNvCxnSpPr>
          <p:nvPr/>
        </p:nvCxnSpPr>
        <p:spPr>
          <a:xfrm>
            <a:off x="8004950" y="4483025"/>
            <a:ext cx="854100" cy="1600200"/>
          </a:xfrm>
          <a:prstGeom prst="curvedConnector3">
            <a:avLst>
              <a:gd fmla="val 127895" name="adj1"/>
            </a:avLst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42"/>
          <p:cNvSpPr/>
          <p:nvPr/>
        </p:nvSpPr>
        <p:spPr>
          <a:xfrm>
            <a:off x="2024325" y="63825"/>
            <a:ext cx="54654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3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La guerra del 14</a:t>
            </a:r>
            <a:endParaRPr b="1" sz="3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94" name="Google Shape;394;p42"/>
          <p:cNvSpPr txBox="1"/>
          <p:nvPr/>
        </p:nvSpPr>
        <p:spPr>
          <a:xfrm>
            <a:off x="3701400" y="1104000"/>
            <a:ext cx="2087100" cy="5643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Hito clave </a:t>
            </a:r>
            <a:endParaRPr b="1"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95" name="Google Shape;395;p42"/>
          <p:cNvCxnSpPr>
            <a:stCxn id="394" idx="2"/>
            <a:endCxn id="396" idx="0"/>
          </p:cNvCxnSpPr>
          <p:nvPr/>
        </p:nvCxnSpPr>
        <p:spPr>
          <a:xfrm flipH="1">
            <a:off x="1677750" y="1668300"/>
            <a:ext cx="3067200" cy="8625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96" name="Google Shape;396;p42"/>
          <p:cNvSpPr txBox="1"/>
          <p:nvPr/>
        </p:nvSpPr>
        <p:spPr>
          <a:xfrm>
            <a:off x="528575" y="2530675"/>
            <a:ext cx="2298300" cy="1936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Marca el inicio del fin del equilibrio de poder heredado de Westfalia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97" name="Google Shape;397;p42"/>
          <p:cNvSpPr txBox="1"/>
          <p:nvPr/>
        </p:nvSpPr>
        <p:spPr>
          <a:xfrm>
            <a:off x="3367775" y="2565975"/>
            <a:ext cx="2750400" cy="23103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Marca el inicio del fin de un sistema internacional que en realidad es un sistema de estados Europeos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98" name="Google Shape;398;p42"/>
          <p:cNvCxnSpPr>
            <a:stCxn id="393" idx="4"/>
            <a:endCxn id="394" idx="0"/>
          </p:cNvCxnSpPr>
          <p:nvPr/>
        </p:nvCxnSpPr>
        <p:spPr>
          <a:xfrm flipH="1">
            <a:off x="4745025" y="784425"/>
            <a:ext cx="12000" cy="3195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99" name="Google Shape;399;p42"/>
          <p:cNvCxnSpPr>
            <a:stCxn id="394" idx="2"/>
            <a:endCxn id="397" idx="0"/>
          </p:cNvCxnSpPr>
          <p:nvPr/>
        </p:nvCxnSpPr>
        <p:spPr>
          <a:xfrm flipH="1">
            <a:off x="4742850" y="1668300"/>
            <a:ext cx="2100" cy="8976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00" name="Google Shape;400;p42"/>
          <p:cNvSpPr txBox="1"/>
          <p:nvPr/>
        </p:nvSpPr>
        <p:spPr>
          <a:xfrm>
            <a:off x="6460100" y="2565975"/>
            <a:ext cx="2629800" cy="1690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Inicio del hito tras el cual EEUU emerge como la gran potencia hegemónica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01" name="Google Shape;401;p42"/>
          <p:cNvCxnSpPr>
            <a:stCxn id="394" idx="2"/>
            <a:endCxn id="400" idx="0"/>
          </p:cNvCxnSpPr>
          <p:nvPr/>
        </p:nvCxnSpPr>
        <p:spPr>
          <a:xfrm>
            <a:off x="4744950" y="1668300"/>
            <a:ext cx="3030000" cy="8976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02" name="Google Shape;402;p42"/>
          <p:cNvSpPr txBox="1"/>
          <p:nvPr/>
        </p:nvSpPr>
        <p:spPr>
          <a:xfrm>
            <a:off x="1878475" y="5530500"/>
            <a:ext cx="5804700" cy="1205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Realidad internacional mundializada… En realidad un sistema internacional mundializado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03" name="Google Shape;403;p42"/>
          <p:cNvSpPr txBox="1"/>
          <p:nvPr/>
        </p:nvSpPr>
        <p:spPr>
          <a:xfrm>
            <a:off x="2710800" y="4990200"/>
            <a:ext cx="1132200" cy="403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EEUU</a:t>
            </a:r>
            <a:r>
              <a:rPr b="1"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</a:t>
            </a:r>
            <a:endParaRPr b="1"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04" name="Google Shape;404;p42"/>
          <p:cNvSpPr txBox="1"/>
          <p:nvPr/>
        </p:nvSpPr>
        <p:spPr>
          <a:xfrm>
            <a:off x="5606400" y="4990200"/>
            <a:ext cx="1132200" cy="403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Japón</a:t>
            </a:r>
            <a:r>
              <a:rPr b="1"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</a:t>
            </a:r>
            <a:endParaRPr b="1"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43"/>
          <p:cNvSpPr/>
          <p:nvPr/>
        </p:nvSpPr>
        <p:spPr>
          <a:xfrm>
            <a:off x="1798875" y="63825"/>
            <a:ext cx="6111900" cy="8625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3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de Transición</a:t>
            </a:r>
            <a:endParaRPr b="1" sz="3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10" name="Google Shape;410;p43"/>
          <p:cNvSpPr txBox="1"/>
          <p:nvPr/>
        </p:nvSpPr>
        <p:spPr>
          <a:xfrm>
            <a:off x="3811275" y="1267425"/>
            <a:ext cx="2087100" cy="654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Antecedentes fundamentales</a:t>
            </a:r>
            <a:endParaRPr b="1"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11" name="Google Shape;411;p43"/>
          <p:cNvCxnSpPr>
            <a:stCxn id="410" idx="2"/>
            <a:endCxn id="412" idx="0"/>
          </p:cNvCxnSpPr>
          <p:nvPr/>
        </p:nvCxnSpPr>
        <p:spPr>
          <a:xfrm flipH="1">
            <a:off x="1677825" y="1922025"/>
            <a:ext cx="3177000" cy="837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12" name="Google Shape;412;p43"/>
          <p:cNvSpPr txBox="1"/>
          <p:nvPr/>
        </p:nvSpPr>
        <p:spPr>
          <a:xfrm>
            <a:off x="528575" y="2759275"/>
            <a:ext cx="2298300" cy="1486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Rol de Estados Unidos y el presidente Wilson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13" name="Google Shape;413;p43"/>
          <p:cNvSpPr txBox="1"/>
          <p:nvPr/>
        </p:nvSpPr>
        <p:spPr>
          <a:xfrm>
            <a:off x="3479625" y="2794725"/>
            <a:ext cx="2750400" cy="862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Sociedad de las Naciones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14" name="Google Shape;414;p43"/>
          <p:cNvCxnSpPr>
            <a:stCxn id="409" idx="4"/>
            <a:endCxn id="410" idx="0"/>
          </p:cNvCxnSpPr>
          <p:nvPr/>
        </p:nvCxnSpPr>
        <p:spPr>
          <a:xfrm>
            <a:off x="4854825" y="926325"/>
            <a:ext cx="0" cy="3411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15" name="Google Shape;415;p43"/>
          <p:cNvCxnSpPr>
            <a:stCxn id="410" idx="2"/>
            <a:endCxn id="413" idx="0"/>
          </p:cNvCxnSpPr>
          <p:nvPr/>
        </p:nvCxnSpPr>
        <p:spPr>
          <a:xfrm>
            <a:off x="4854825" y="1922025"/>
            <a:ext cx="0" cy="872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16" name="Google Shape;416;p43"/>
          <p:cNvSpPr txBox="1"/>
          <p:nvPr/>
        </p:nvSpPr>
        <p:spPr>
          <a:xfrm>
            <a:off x="6460100" y="2794575"/>
            <a:ext cx="2629800" cy="862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Conferencia de París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17" name="Google Shape;417;p43"/>
          <p:cNvCxnSpPr>
            <a:stCxn id="410" idx="2"/>
            <a:endCxn id="416" idx="0"/>
          </p:cNvCxnSpPr>
          <p:nvPr/>
        </p:nvCxnSpPr>
        <p:spPr>
          <a:xfrm>
            <a:off x="4854825" y="1922025"/>
            <a:ext cx="2920200" cy="872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18" name="Google Shape;418;p43"/>
          <p:cNvSpPr txBox="1"/>
          <p:nvPr/>
        </p:nvSpPr>
        <p:spPr>
          <a:xfrm>
            <a:off x="3040725" y="4956225"/>
            <a:ext cx="3628200" cy="1784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promover la cooperación internacional, asegurar el cumplimiento de las</a:t>
            </a:r>
            <a:endParaRPr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obligaciones internacionales y procurar poner límites a la guerra</a:t>
            </a:r>
            <a:endParaRPr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19" name="Google Shape;419;p43"/>
          <p:cNvSpPr txBox="1"/>
          <p:nvPr/>
        </p:nvSpPr>
        <p:spPr>
          <a:xfrm>
            <a:off x="733175" y="4775875"/>
            <a:ext cx="1889100" cy="1070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Programa de los 14 puntos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20" name="Google Shape;420;p43"/>
          <p:cNvCxnSpPr>
            <a:stCxn id="412" idx="2"/>
            <a:endCxn id="419" idx="0"/>
          </p:cNvCxnSpPr>
          <p:nvPr/>
        </p:nvCxnSpPr>
        <p:spPr>
          <a:xfrm>
            <a:off x="1677725" y="4245775"/>
            <a:ext cx="0" cy="5301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21" name="Google Shape;421;p43"/>
          <p:cNvCxnSpPr>
            <a:stCxn id="412" idx="2"/>
            <a:endCxn id="413" idx="2"/>
          </p:cNvCxnSpPr>
          <p:nvPr/>
        </p:nvCxnSpPr>
        <p:spPr>
          <a:xfrm rot="-5400000">
            <a:off x="2971925" y="2362975"/>
            <a:ext cx="588600" cy="3177000"/>
          </a:xfrm>
          <a:prstGeom prst="curvedConnector3">
            <a:avLst>
              <a:gd fmla="val -40456" name="adj1"/>
            </a:avLst>
          </a:prstGeom>
          <a:noFill/>
          <a:ln cap="flat" cmpd="sng" w="19050">
            <a:solidFill>
              <a:schemeClr val="lt1"/>
            </a:solidFill>
            <a:prstDash val="dot"/>
            <a:round/>
            <a:headEnd len="med" w="med" type="none"/>
            <a:tailEnd len="med" w="med" type="stealth"/>
          </a:ln>
        </p:spPr>
      </p:cxnSp>
      <p:sp>
        <p:nvSpPr>
          <p:cNvPr id="422" name="Google Shape;422;p43"/>
          <p:cNvSpPr txBox="1"/>
          <p:nvPr/>
        </p:nvSpPr>
        <p:spPr>
          <a:xfrm>
            <a:off x="6830450" y="4775875"/>
            <a:ext cx="1889100" cy="769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Tratado de Versalles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23" name="Google Shape;423;p43"/>
          <p:cNvCxnSpPr>
            <a:stCxn id="416" idx="2"/>
            <a:endCxn id="422" idx="0"/>
          </p:cNvCxnSpPr>
          <p:nvPr/>
        </p:nvCxnSpPr>
        <p:spPr>
          <a:xfrm>
            <a:off x="7775000" y="3657075"/>
            <a:ext cx="0" cy="1118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24" name="Google Shape;424;p43"/>
          <p:cNvCxnSpPr>
            <a:stCxn id="413" idx="2"/>
            <a:endCxn id="418" idx="0"/>
          </p:cNvCxnSpPr>
          <p:nvPr/>
        </p:nvCxnSpPr>
        <p:spPr>
          <a:xfrm>
            <a:off x="4854825" y="3657225"/>
            <a:ext cx="0" cy="12990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44"/>
          <p:cNvSpPr/>
          <p:nvPr/>
        </p:nvSpPr>
        <p:spPr>
          <a:xfrm>
            <a:off x="1798875" y="63825"/>
            <a:ext cx="6111900" cy="8625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3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de Transición</a:t>
            </a:r>
            <a:endParaRPr b="1" sz="3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30" name="Google Shape;430;p44"/>
          <p:cNvSpPr txBox="1"/>
          <p:nvPr/>
        </p:nvSpPr>
        <p:spPr>
          <a:xfrm>
            <a:off x="3811275" y="1267425"/>
            <a:ext cx="2087100" cy="654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Antecedentes fundamentales</a:t>
            </a:r>
            <a:endParaRPr b="1"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31" name="Google Shape;431;p44"/>
          <p:cNvCxnSpPr>
            <a:stCxn id="430" idx="2"/>
            <a:endCxn id="432" idx="0"/>
          </p:cNvCxnSpPr>
          <p:nvPr/>
        </p:nvCxnSpPr>
        <p:spPr>
          <a:xfrm flipH="1">
            <a:off x="1677825" y="1922025"/>
            <a:ext cx="3177000" cy="837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32" name="Google Shape;432;p44"/>
          <p:cNvSpPr txBox="1"/>
          <p:nvPr/>
        </p:nvSpPr>
        <p:spPr>
          <a:xfrm>
            <a:off x="528575" y="2759275"/>
            <a:ext cx="2298300" cy="1338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Rol de Estados Unidos y el presidente Wilson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33" name="Google Shape;433;p44"/>
          <p:cNvSpPr txBox="1"/>
          <p:nvPr/>
        </p:nvSpPr>
        <p:spPr>
          <a:xfrm>
            <a:off x="3479625" y="2794725"/>
            <a:ext cx="2750400" cy="862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Sociedad de las Naciones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34" name="Google Shape;434;p44"/>
          <p:cNvCxnSpPr>
            <a:stCxn id="429" idx="4"/>
            <a:endCxn id="430" idx="0"/>
          </p:cNvCxnSpPr>
          <p:nvPr/>
        </p:nvCxnSpPr>
        <p:spPr>
          <a:xfrm>
            <a:off x="4854825" y="926325"/>
            <a:ext cx="0" cy="3411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35" name="Google Shape;435;p44"/>
          <p:cNvCxnSpPr>
            <a:stCxn id="430" idx="2"/>
            <a:endCxn id="433" idx="0"/>
          </p:cNvCxnSpPr>
          <p:nvPr/>
        </p:nvCxnSpPr>
        <p:spPr>
          <a:xfrm>
            <a:off x="4854825" y="1922025"/>
            <a:ext cx="0" cy="872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36" name="Google Shape;436;p44"/>
          <p:cNvSpPr txBox="1"/>
          <p:nvPr/>
        </p:nvSpPr>
        <p:spPr>
          <a:xfrm>
            <a:off x="6460100" y="2794575"/>
            <a:ext cx="2629800" cy="862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Conferencia de París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37" name="Google Shape;437;p44"/>
          <p:cNvCxnSpPr>
            <a:stCxn id="430" idx="2"/>
            <a:endCxn id="436" idx="0"/>
          </p:cNvCxnSpPr>
          <p:nvPr/>
        </p:nvCxnSpPr>
        <p:spPr>
          <a:xfrm>
            <a:off x="4854825" y="1922025"/>
            <a:ext cx="2920200" cy="872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38" name="Google Shape;438;p44"/>
          <p:cNvSpPr txBox="1"/>
          <p:nvPr/>
        </p:nvSpPr>
        <p:spPr>
          <a:xfrm>
            <a:off x="6830450" y="4013875"/>
            <a:ext cx="1889100" cy="769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Tratado de Versalles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39" name="Google Shape;439;p44"/>
          <p:cNvCxnSpPr>
            <a:stCxn id="436" idx="2"/>
            <a:endCxn id="438" idx="0"/>
          </p:cNvCxnSpPr>
          <p:nvPr/>
        </p:nvCxnSpPr>
        <p:spPr>
          <a:xfrm>
            <a:off x="7775000" y="3657075"/>
            <a:ext cx="0" cy="356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40" name="Google Shape;440;p44"/>
          <p:cNvSpPr txBox="1"/>
          <p:nvPr/>
        </p:nvSpPr>
        <p:spPr>
          <a:xfrm>
            <a:off x="604775" y="5426275"/>
            <a:ext cx="1950300" cy="1338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Acordado 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sólo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entre los vencedores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41" name="Google Shape;441;p44"/>
          <p:cNvSpPr txBox="1"/>
          <p:nvPr/>
        </p:nvSpPr>
        <p:spPr>
          <a:xfrm>
            <a:off x="2780050" y="5426275"/>
            <a:ext cx="2504100" cy="1338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Alemania y aliados aceptaban toda la responsabilidad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42" name="Google Shape;442;p44"/>
          <p:cNvSpPr txBox="1"/>
          <p:nvPr/>
        </p:nvSpPr>
        <p:spPr>
          <a:xfrm>
            <a:off x="5898375" y="5445275"/>
            <a:ext cx="2504100" cy="1338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Debían: desarmarse, ceder territorios y pagar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43" name="Google Shape;443;p44"/>
          <p:cNvCxnSpPr>
            <a:stCxn id="438" idx="2"/>
            <a:endCxn id="440" idx="0"/>
          </p:cNvCxnSpPr>
          <p:nvPr/>
        </p:nvCxnSpPr>
        <p:spPr>
          <a:xfrm flipH="1">
            <a:off x="1580000" y="4783675"/>
            <a:ext cx="6195000" cy="6426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44" name="Google Shape;444;p44"/>
          <p:cNvCxnSpPr>
            <a:stCxn id="438" idx="2"/>
            <a:endCxn id="441" idx="0"/>
          </p:cNvCxnSpPr>
          <p:nvPr/>
        </p:nvCxnSpPr>
        <p:spPr>
          <a:xfrm flipH="1">
            <a:off x="4032200" y="4783675"/>
            <a:ext cx="3742800" cy="6426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45" name="Google Shape;445;p44"/>
          <p:cNvCxnSpPr>
            <a:stCxn id="438" idx="2"/>
            <a:endCxn id="442" idx="0"/>
          </p:cNvCxnSpPr>
          <p:nvPr/>
        </p:nvCxnSpPr>
        <p:spPr>
          <a:xfrm flipH="1">
            <a:off x="7150400" y="4783675"/>
            <a:ext cx="624600" cy="6615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45"/>
          <p:cNvSpPr/>
          <p:nvPr/>
        </p:nvSpPr>
        <p:spPr>
          <a:xfrm>
            <a:off x="1798875" y="63825"/>
            <a:ext cx="6111900" cy="8625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3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de Transición</a:t>
            </a:r>
            <a:endParaRPr b="1" sz="3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51" name="Google Shape;451;p45"/>
          <p:cNvSpPr txBox="1"/>
          <p:nvPr/>
        </p:nvSpPr>
        <p:spPr>
          <a:xfrm>
            <a:off x="3811275" y="1191225"/>
            <a:ext cx="2087100" cy="654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Antecedentes fundamentales</a:t>
            </a:r>
            <a:endParaRPr b="1"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52" name="Google Shape;452;p45"/>
          <p:cNvCxnSpPr>
            <a:stCxn id="451" idx="2"/>
            <a:endCxn id="453" idx="0"/>
          </p:cNvCxnSpPr>
          <p:nvPr/>
        </p:nvCxnSpPr>
        <p:spPr>
          <a:xfrm flipH="1">
            <a:off x="1677825" y="1845825"/>
            <a:ext cx="3177000" cy="684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53" name="Google Shape;453;p45"/>
          <p:cNvSpPr txBox="1"/>
          <p:nvPr/>
        </p:nvSpPr>
        <p:spPr>
          <a:xfrm>
            <a:off x="528575" y="2530675"/>
            <a:ext cx="2298300" cy="1486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Rol de Estados Unidos y el presidente Wilson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54" name="Google Shape;454;p45"/>
          <p:cNvSpPr txBox="1"/>
          <p:nvPr/>
        </p:nvSpPr>
        <p:spPr>
          <a:xfrm>
            <a:off x="3479625" y="2566125"/>
            <a:ext cx="2750400" cy="862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Sociedad de las Naciones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55" name="Google Shape;455;p45"/>
          <p:cNvCxnSpPr>
            <a:stCxn id="450" idx="4"/>
            <a:endCxn id="451" idx="0"/>
          </p:cNvCxnSpPr>
          <p:nvPr/>
        </p:nvCxnSpPr>
        <p:spPr>
          <a:xfrm>
            <a:off x="4854825" y="926325"/>
            <a:ext cx="0" cy="264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56" name="Google Shape;456;p45"/>
          <p:cNvCxnSpPr>
            <a:stCxn id="451" idx="2"/>
            <a:endCxn id="454" idx="0"/>
          </p:cNvCxnSpPr>
          <p:nvPr/>
        </p:nvCxnSpPr>
        <p:spPr>
          <a:xfrm>
            <a:off x="4854825" y="1845825"/>
            <a:ext cx="0" cy="720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57" name="Google Shape;457;p45"/>
          <p:cNvSpPr txBox="1"/>
          <p:nvPr/>
        </p:nvSpPr>
        <p:spPr>
          <a:xfrm>
            <a:off x="6460100" y="2565975"/>
            <a:ext cx="2629800" cy="862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Conferencia de París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58" name="Google Shape;458;p45"/>
          <p:cNvCxnSpPr>
            <a:stCxn id="451" idx="2"/>
            <a:endCxn id="457" idx="0"/>
          </p:cNvCxnSpPr>
          <p:nvPr/>
        </p:nvCxnSpPr>
        <p:spPr>
          <a:xfrm>
            <a:off x="4854825" y="1845825"/>
            <a:ext cx="2920200" cy="720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59" name="Google Shape;459;p45"/>
          <p:cNvSpPr txBox="1"/>
          <p:nvPr/>
        </p:nvSpPr>
        <p:spPr>
          <a:xfrm>
            <a:off x="3878925" y="4019575"/>
            <a:ext cx="1947000" cy="572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Fisuras</a:t>
            </a:r>
            <a:endParaRPr sz="25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60" name="Google Shape;460;p45"/>
          <p:cNvSpPr txBox="1"/>
          <p:nvPr/>
        </p:nvSpPr>
        <p:spPr>
          <a:xfrm>
            <a:off x="6830450" y="3785275"/>
            <a:ext cx="1889100" cy="769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Tratado de Versalles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61" name="Google Shape;461;p45"/>
          <p:cNvCxnSpPr>
            <a:stCxn id="457" idx="2"/>
            <a:endCxn id="460" idx="0"/>
          </p:cNvCxnSpPr>
          <p:nvPr/>
        </p:nvCxnSpPr>
        <p:spPr>
          <a:xfrm>
            <a:off x="7775000" y="3428475"/>
            <a:ext cx="0" cy="356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62" name="Google Shape;462;p45"/>
          <p:cNvSpPr txBox="1"/>
          <p:nvPr/>
        </p:nvSpPr>
        <p:spPr>
          <a:xfrm>
            <a:off x="680975" y="5197675"/>
            <a:ext cx="2298300" cy="15882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Estados Unidos se excluye del tratado de la Sociedad de las Naciones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63" name="Google Shape;463;p45"/>
          <p:cNvCxnSpPr>
            <a:stCxn id="459" idx="2"/>
            <a:endCxn id="462" idx="0"/>
          </p:cNvCxnSpPr>
          <p:nvPr/>
        </p:nvCxnSpPr>
        <p:spPr>
          <a:xfrm flipH="1">
            <a:off x="1830225" y="4592275"/>
            <a:ext cx="3022200" cy="605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64" name="Google Shape;464;p45"/>
          <p:cNvSpPr txBox="1"/>
          <p:nvPr/>
        </p:nvSpPr>
        <p:spPr>
          <a:xfrm>
            <a:off x="3195575" y="5578675"/>
            <a:ext cx="2298300" cy="769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E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sencialmente</a:t>
            </a: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europea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65" name="Google Shape;465;p45"/>
          <p:cNvCxnSpPr>
            <a:stCxn id="462" idx="3"/>
            <a:endCxn id="464" idx="0"/>
          </p:cNvCxnSpPr>
          <p:nvPr/>
        </p:nvCxnSpPr>
        <p:spPr>
          <a:xfrm flipH="1" rot="10800000">
            <a:off x="2979275" y="5578675"/>
            <a:ext cx="1365600" cy="413100"/>
          </a:xfrm>
          <a:prstGeom prst="curvedConnector4">
            <a:avLst>
              <a:gd fmla="val 7920" name="adj1"/>
              <a:gd fmla="val 157643" name="adj2"/>
            </a:avLst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466" name="Google Shape;466;p45"/>
          <p:cNvCxnSpPr>
            <a:stCxn id="459" idx="2"/>
            <a:endCxn id="464" idx="0"/>
          </p:cNvCxnSpPr>
          <p:nvPr/>
        </p:nvCxnSpPr>
        <p:spPr>
          <a:xfrm flipH="1">
            <a:off x="4344825" y="4592275"/>
            <a:ext cx="507600" cy="986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67" name="Google Shape;467;p45"/>
          <p:cNvSpPr txBox="1"/>
          <p:nvPr/>
        </p:nvSpPr>
        <p:spPr>
          <a:xfrm>
            <a:off x="6548375" y="5578675"/>
            <a:ext cx="2298300" cy="1043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Especie de club de ganadores de la guerra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68" name="Google Shape;468;p45"/>
          <p:cNvCxnSpPr>
            <a:stCxn id="459" idx="2"/>
            <a:endCxn id="467" idx="0"/>
          </p:cNvCxnSpPr>
          <p:nvPr/>
        </p:nvCxnSpPr>
        <p:spPr>
          <a:xfrm>
            <a:off x="4852425" y="4592275"/>
            <a:ext cx="2845200" cy="986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46"/>
          <p:cNvSpPr/>
          <p:nvPr/>
        </p:nvSpPr>
        <p:spPr>
          <a:xfrm>
            <a:off x="1798875" y="63825"/>
            <a:ext cx="6111900" cy="8625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3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de Transición</a:t>
            </a:r>
            <a:endParaRPr b="1" sz="3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74" name="Google Shape;474;p46"/>
          <p:cNvSpPr txBox="1"/>
          <p:nvPr/>
        </p:nvSpPr>
        <p:spPr>
          <a:xfrm>
            <a:off x="3811275" y="1191225"/>
            <a:ext cx="2087100" cy="6546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Antecedentes fundamentales</a:t>
            </a:r>
            <a:endParaRPr b="1"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75" name="Google Shape;475;p46"/>
          <p:cNvCxnSpPr>
            <a:stCxn id="474" idx="2"/>
            <a:endCxn id="476" idx="0"/>
          </p:cNvCxnSpPr>
          <p:nvPr/>
        </p:nvCxnSpPr>
        <p:spPr>
          <a:xfrm flipH="1">
            <a:off x="1677825" y="1845825"/>
            <a:ext cx="3177000" cy="684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76" name="Google Shape;476;p46"/>
          <p:cNvSpPr txBox="1"/>
          <p:nvPr/>
        </p:nvSpPr>
        <p:spPr>
          <a:xfrm>
            <a:off x="528575" y="2530675"/>
            <a:ext cx="2298300" cy="1486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Rol de Estados Unidos y el presidente Wilson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77" name="Google Shape;477;p46"/>
          <p:cNvSpPr txBox="1"/>
          <p:nvPr/>
        </p:nvSpPr>
        <p:spPr>
          <a:xfrm>
            <a:off x="3479625" y="2566125"/>
            <a:ext cx="2750400" cy="862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Sociedad de las Naciones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78" name="Google Shape;478;p46"/>
          <p:cNvCxnSpPr>
            <a:stCxn id="473" idx="4"/>
            <a:endCxn id="474" idx="0"/>
          </p:cNvCxnSpPr>
          <p:nvPr/>
        </p:nvCxnSpPr>
        <p:spPr>
          <a:xfrm>
            <a:off x="4854825" y="926325"/>
            <a:ext cx="0" cy="264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479" name="Google Shape;479;p46"/>
          <p:cNvCxnSpPr>
            <a:stCxn id="474" idx="2"/>
            <a:endCxn id="477" idx="0"/>
          </p:cNvCxnSpPr>
          <p:nvPr/>
        </p:nvCxnSpPr>
        <p:spPr>
          <a:xfrm>
            <a:off x="4854825" y="1845825"/>
            <a:ext cx="0" cy="720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80" name="Google Shape;480;p46"/>
          <p:cNvSpPr txBox="1"/>
          <p:nvPr/>
        </p:nvSpPr>
        <p:spPr>
          <a:xfrm>
            <a:off x="6460100" y="2565975"/>
            <a:ext cx="2629800" cy="862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Conferencia de París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81" name="Google Shape;481;p46"/>
          <p:cNvCxnSpPr>
            <a:stCxn id="474" idx="2"/>
            <a:endCxn id="480" idx="0"/>
          </p:cNvCxnSpPr>
          <p:nvPr/>
        </p:nvCxnSpPr>
        <p:spPr>
          <a:xfrm>
            <a:off x="4854825" y="1845825"/>
            <a:ext cx="2920200" cy="720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82" name="Google Shape;482;p46"/>
          <p:cNvSpPr txBox="1"/>
          <p:nvPr/>
        </p:nvSpPr>
        <p:spPr>
          <a:xfrm>
            <a:off x="3196125" y="4019575"/>
            <a:ext cx="3177000" cy="572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Acontecimientos</a:t>
            </a:r>
            <a:endParaRPr sz="25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483" name="Google Shape;483;p46"/>
          <p:cNvSpPr txBox="1"/>
          <p:nvPr/>
        </p:nvSpPr>
        <p:spPr>
          <a:xfrm>
            <a:off x="6830450" y="3785275"/>
            <a:ext cx="1889100" cy="769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Tratado de Versalles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84" name="Google Shape;484;p46"/>
          <p:cNvCxnSpPr>
            <a:stCxn id="480" idx="2"/>
            <a:endCxn id="483" idx="0"/>
          </p:cNvCxnSpPr>
          <p:nvPr/>
        </p:nvCxnSpPr>
        <p:spPr>
          <a:xfrm>
            <a:off x="7775000" y="3428475"/>
            <a:ext cx="0" cy="356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85" name="Google Shape;485;p46"/>
          <p:cNvSpPr txBox="1"/>
          <p:nvPr/>
        </p:nvSpPr>
        <p:spPr>
          <a:xfrm>
            <a:off x="680975" y="5197675"/>
            <a:ext cx="2298300" cy="572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Crisis 1929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86" name="Google Shape;486;p46"/>
          <p:cNvCxnSpPr>
            <a:stCxn id="482" idx="2"/>
            <a:endCxn id="485" idx="0"/>
          </p:cNvCxnSpPr>
          <p:nvPr/>
        </p:nvCxnSpPr>
        <p:spPr>
          <a:xfrm flipH="1">
            <a:off x="1830225" y="4592275"/>
            <a:ext cx="2954400" cy="605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87" name="Google Shape;487;p46"/>
          <p:cNvSpPr txBox="1"/>
          <p:nvPr/>
        </p:nvSpPr>
        <p:spPr>
          <a:xfrm>
            <a:off x="6548375" y="5578675"/>
            <a:ext cx="2298300" cy="769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Emergencia del fascismo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88" name="Google Shape;488;p46"/>
          <p:cNvCxnSpPr>
            <a:stCxn id="482" idx="2"/>
            <a:endCxn id="487" idx="0"/>
          </p:cNvCxnSpPr>
          <p:nvPr/>
        </p:nvCxnSpPr>
        <p:spPr>
          <a:xfrm>
            <a:off x="4784625" y="4592275"/>
            <a:ext cx="2913000" cy="986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89" name="Google Shape;489;p46"/>
          <p:cNvSpPr txBox="1"/>
          <p:nvPr/>
        </p:nvSpPr>
        <p:spPr>
          <a:xfrm>
            <a:off x="680975" y="6112075"/>
            <a:ext cx="2298300" cy="6849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deviene en crisis política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90" name="Google Shape;490;p46"/>
          <p:cNvCxnSpPr>
            <a:stCxn id="485" idx="2"/>
            <a:endCxn id="489" idx="0"/>
          </p:cNvCxnSpPr>
          <p:nvPr/>
        </p:nvCxnSpPr>
        <p:spPr>
          <a:xfrm>
            <a:off x="1830125" y="5770375"/>
            <a:ext cx="0" cy="3417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91" name="Google Shape;491;p46"/>
          <p:cNvSpPr txBox="1"/>
          <p:nvPr/>
        </p:nvSpPr>
        <p:spPr>
          <a:xfrm>
            <a:off x="3600075" y="5598775"/>
            <a:ext cx="2298300" cy="6849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deriva autoritaria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492" name="Google Shape;492;p46"/>
          <p:cNvCxnSpPr>
            <a:stCxn id="489" idx="3"/>
            <a:endCxn id="491" idx="1"/>
          </p:cNvCxnSpPr>
          <p:nvPr/>
        </p:nvCxnSpPr>
        <p:spPr>
          <a:xfrm flipH="1" rot="10800000">
            <a:off x="2979275" y="5941225"/>
            <a:ext cx="620700" cy="513300"/>
          </a:xfrm>
          <a:prstGeom prst="curvedConnector3">
            <a:avLst>
              <a:gd fmla="val 50008" name="adj1"/>
            </a:avLst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493" name="Google Shape;493;p46"/>
          <p:cNvCxnSpPr>
            <a:stCxn id="485" idx="3"/>
            <a:endCxn id="491" idx="1"/>
          </p:cNvCxnSpPr>
          <p:nvPr/>
        </p:nvCxnSpPr>
        <p:spPr>
          <a:xfrm>
            <a:off x="2979275" y="5484025"/>
            <a:ext cx="620700" cy="457200"/>
          </a:xfrm>
          <a:prstGeom prst="curvedConnector3">
            <a:avLst>
              <a:gd fmla="val 50008" name="adj1"/>
            </a:avLst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494" name="Google Shape;494;p46"/>
          <p:cNvCxnSpPr>
            <a:stCxn id="491" idx="3"/>
            <a:endCxn id="487" idx="1"/>
          </p:cNvCxnSpPr>
          <p:nvPr/>
        </p:nvCxnSpPr>
        <p:spPr>
          <a:xfrm>
            <a:off x="5898375" y="5941225"/>
            <a:ext cx="650100" cy="22500"/>
          </a:xfrm>
          <a:prstGeom prst="curvedConnector3">
            <a:avLst>
              <a:gd fmla="val 49992" name="adj1"/>
            </a:avLst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9"/>
          <p:cNvSpPr/>
          <p:nvPr/>
        </p:nvSpPr>
        <p:spPr>
          <a:xfrm>
            <a:off x="4881960" y="1682640"/>
            <a:ext cx="360" cy="36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0" name="Google Shape;190;p29"/>
          <p:cNvSpPr/>
          <p:nvPr/>
        </p:nvSpPr>
        <p:spPr>
          <a:xfrm>
            <a:off x="1173625" y="1409170"/>
            <a:ext cx="1608120" cy="64405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1800" u="none" cap="none" strike="noStrike">
                <a:solidFill>
                  <a:srgbClr val="FFFFFF"/>
                </a:solidFill>
                <a:latin typeface="Special Elite"/>
                <a:ea typeface="Special Elite"/>
                <a:cs typeface="Special Elite"/>
                <a:sym typeface="Special Elite"/>
              </a:rPr>
              <a:t>Primera Unidad</a:t>
            </a:r>
            <a:endParaRPr i="0" sz="18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9"/>
          <p:cNvSpPr/>
          <p:nvPr/>
        </p:nvSpPr>
        <p:spPr>
          <a:xfrm>
            <a:off x="1977505" y="1085935"/>
            <a:ext cx="378" cy="3920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sp>
        <p:nvSpPr>
          <p:cNvPr id="192" name="Google Shape;192;p29"/>
          <p:cNvSpPr/>
          <p:nvPr/>
        </p:nvSpPr>
        <p:spPr>
          <a:xfrm>
            <a:off x="7471077" y="1089015"/>
            <a:ext cx="378" cy="3920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sp>
        <p:nvSpPr>
          <p:cNvPr id="193" name="Google Shape;193;p29"/>
          <p:cNvSpPr/>
          <p:nvPr/>
        </p:nvSpPr>
        <p:spPr>
          <a:xfrm>
            <a:off x="3885120" y="1089013"/>
            <a:ext cx="378" cy="3920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sp>
        <p:nvSpPr>
          <p:cNvPr id="194" name="Google Shape;194;p29"/>
          <p:cNvSpPr/>
          <p:nvPr/>
        </p:nvSpPr>
        <p:spPr>
          <a:xfrm>
            <a:off x="1040975" y="2281275"/>
            <a:ext cx="1873422" cy="82269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L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El estudio de las Relaciones Internacionales</a:t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9"/>
          <p:cNvSpPr/>
          <p:nvPr/>
        </p:nvSpPr>
        <p:spPr>
          <a:xfrm>
            <a:off x="2965507" y="1408770"/>
            <a:ext cx="1839618" cy="64405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29"/>
          <p:cNvSpPr/>
          <p:nvPr/>
        </p:nvSpPr>
        <p:spPr>
          <a:xfrm>
            <a:off x="4847510" y="1408770"/>
            <a:ext cx="1839618" cy="64405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18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Tercera Unidad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9"/>
          <p:cNvSpPr/>
          <p:nvPr/>
        </p:nvSpPr>
        <p:spPr>
          <a:xfrm>
            <a:off x="6727688" y="1408764"/>
            <a:ext cx="1487160" cy="64405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18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Cuarta Unidad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9"/>
          <p:cNvSpPr/>
          <p:nvPr/>
        </p:nvSpPr>
        <p:spPr>
          <a:xfrm>
            <a:off x="5759640" y="2036760"/>
            <a:ext cx="378" cy="260982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sp>
        <p:nvSpPr>
          <p:cNvPr id="199" name="Google Shape;199;p29"/>
          <p:cNvSpPr/>
          <p:nvPr/>
        </p:nvSpPr>
        <p:spPr>
          <a:xfrm>
            <a:off x="1977485" y="1085915"/>
            <a:ext cx="5495418" cy="1549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0" name="Google Shape;200;p29"/>
          <p:cNvSpPr/>
          <p:nvPr/>
        </p:nvSpPr>
        <p:spPr>
          <a:xfrm>
            <a:off x="5792750" y="1089020"/>
            <a:ext cx="378" cy="3920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sp>
        <p:nvSpPr>
          <p:cNvPr id="201" name="Google Shape;201;p29"/>
          <p:cNvSpPr/>
          <p:nvPr/>
        </p:nvSpPr>
        <p:spPr>
          <a:xfrm>
            <a:off x="916200" y="71800"/>
            <a:ext cx="7416738" cy="10141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32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Introducción a las Relaciones Internacionales</a:t>
            </a:r>
            <a:endParaRPr i="0" sz="32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02" name="Google Shape;202;p29"/>
          <p:cNvSpPr/>
          <p:nvPr/>
        </p:nvSpPr>
        <p:spPr>
          <a:xfrm>
            <a:off x="2924280" y="2450880"/>
            <a:ext cx="1940400" cy="10141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29"/>
          <p:cNvSpPr/>
          <p:nvPr/>
        </p:nvSpPr>
        <p:spPr>
          <a:xfrm>
            <a:off x="4787280" y="2207760"/>
            <a:ext cx="1940382" cy="1004022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L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Las tradiciones de pensamiento en las Relaciones Internacionales</a:t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29"/>
          <p:cNvSpPr/>
          <p:nvPr/>
        </p:nvSpPr>
        <p:spPr>
          <a:xfrm>
            <a:off x="6507500" y="2252688"/>
            <a:ext cx="2009880" cy="1429218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L" sz="14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Las grandes concepciones teóricas en el campo de las Relaciones Internacionale</a:t>
            </a:r>
            <a:r>
              <a:rPr b="0" i="0" lang="es-CL" sz="1500" u="none" cap="none" strike="noStrike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s </a:t>
            </a:r>
            <a:endParaRPr b="0" i="0" sz="15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5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b="0" i="0" sz="15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29"/>
          <p:cNvSpPr/>
          <p:nvPr/>
        </p:nvSpPr>
        <p:spPr>
          <a:xfrm>
            <a:off x="1949640" y="2036760"/>
            <a:ext cx="378" cy="260982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sp>
        <p:nvSpPr>
          <p:cNvPr id="206" name="Google Shape;206;p29"/>
          <p:cNvSpPr/>
          <p:nvPr/>
        </p:nvSpPr>
        <p:spPr>
          <a:xfrm>
            <a:off x="7512240" y="2036760"/>
            <a:ext cx="378" cy="260982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flat" cmpd="sng" w="28425">
            <a:solidFill>
              <a:srgbClr val="FFFFFF"/>
            </a:solidFill>
            <a:prstDash val="solid"/>
            <a:round/>
            <a:headEnd len="sm" w="sm" type="none"/>
            <a:tailEnd len="med" w="med" type="triangle"/>
          </a:ln>
        </p:spPr>
      </p:sp>
      <p:cxnSp>
        <p:nvCxnSpPr>
          <p:cNvPr id="207" name="Google Shape;207;p29"/>
          <p:cNvCxnSpPr>
            <a:stCxn id="208" idx="2"/>
            <a:endCxn id="209" idx="0"/>
          </p:cNvCxnSpPr>
          <p:nvPr/>
        </p:nvCxnSpPr>
        <p:spPr>
          <a:xfrm>
            <a:off x="3831838" y="2004475"/>
            <a:ext cx="12300" cy="11376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09" name="Google Shape;209;p29"/>
          <p:cNvSpPr txBox="1"/>
          <p:nvPr/>
        </p:nvSpPr>
        <p:spPr>
          <a:xfrm>
            <a:off x="2410550" y="3142175"/>
            <a:ext cx="2867400" cy="11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El objeto de estudio de las  Relaciones Internacionales como disciplina</a:t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08" name="Google Shape;208;p29"/>
          <p:cNvSpPr txBox="1"/>
          <p:nvPr/>
        </p:nvSpPr>
        <p:spPr>
          <a:xfrm>
            <a:off x="2959888" y="1360375"/>
            <a:ext cx="1743900" cy="64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s-CL" sz="18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Segunda Unidad</a:t>
            </a:r>
            <a:endParaRPr sz="18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10" name="Google Shape;210;p29"/>
          <p:cNvSpPr txBox="1"/>
          <p:nvPr/>
        </p:nvSpPr>
        <p:spPr>
          <a:xfrm>
            <a:off x="511525" y="5018750"/>
            <a:ext cx="2332800" cy="13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La sociedad internacional como objeto de estudio de las Relaciones Internacionales</a:t>
            </a:r>
            <a:endParaRPr sz="16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cxnSp>
        <p:nvCxnSpPr>
          <p:cNvPr id="211" name="Google Shape;211;p29"/>
          <p:cNvCxnSpPr>
            <a:stCxn id="209" idx="2"/>
            <a:endCxn id="210" idx="0"/>
          </p:cNvCxnSpPr>
          <p:nvPr/>
        </p:nvCxnSpPr>
        <p:spPr>
          <a:xfrm flipH="1">
            <a:off x="1677950" y="4295375"/>
            <a:ext cx="2166300" cy="723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2" name="Google Shape;212;p29"/>
          <p:cNvSpPr txBox="1"/>
          <p:nvPr/>
        </p:nvSpPr>
        <p:spPr>
          <a:xfrm>
            <a:off x="2787246" y="5384725"/>
            <a:ext cx="2101500" cy="13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La evolución de la sociedad internacional: evolución y características</a:t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13" name="Google Shape;213;p29"/>
          <p:cNvSpPr txBox="1"/>
          <p:nvPr/>
        </p:nvSpPr>
        <p:spPr>
          <a:xfrm>
            <a:off x="4792475" y="5433075"/>
            <a:ext cx="2166300" cy="11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El sistema internacional</a:t>
            </a: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: evolución y características</a:t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14" name="Google Shape;214;p29"/>
          <p:cNvSpPr txBox="1"/>
          <p:nvPr/>
        </p:nvSpPr>
        <p:spPr>
          <a:xfrm>
            <a:off x="6145100" y="4740575"/>
            <a:ext cx="2867400" cy="64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La evolución del</a:t>
            </a: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sistema internacional: </a:t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cxnSp>
        <p:nvCxnSpPr>
          <p:cNvPr id="215" name="Google Shape;215;p29"/>
          <p:cNvCxnSpPr>
            <a:stCxn id="209" idx="2"/>
            <a:endCxn id="212" idx="0"/>
          </p:cNvCxnSpPr>
          <p:nvPr/>
        </p:nvCxnSpPr>
        <p:spPr>
          <a:xfrm flipH="1">
            <a:off x="3837950" y="4295375"/>
            <a:ext cx="6300" cy="1089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6" name="Google Shape;216;p29"/>
          <p:cNvCxnSpPr>
            <a:stCxn id="209" idx="2"/>
            <a:endCxn id="213" idx="0"/>
          </p:cNvCxnSpPr>
          <p:nvPr/>
        </p:nvCxnSpPr>
        <p:spPr>
          <a:xfrm>
            <a:off x="3844250" y="4295375"/>
            <a:ext cx="2031300" cy="11376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7" name="Google Shape;217;p29"/>
          <p:cNvCxnSpPr>
            <a:stCxn id="209" idx="2"/>
            <a:endCxn id="214" idx="1"/>
          </p:cNvCxnSpPr>
          <p:nvPr/>
        </p:nvCxnSpPr>
        <p:spPr>
          <a:xfrm>
            <a:off x="3844250" y="4295375"/>
            <a:ext cx="2301000" cy="767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18" name="Google Shape;218;p29"/>
          <p:cNvSpPr txBox="1"/>
          <p:nvPr/>
        </p:nvSpPr>
        <p:spPr>
          <a:xfrm>
            <a:off x="6958775" y="5433075"/>
            <a:ext cx="2166300" cy="115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just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Special Elite"/>
              <a:buChar char="●"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Clásico</a:t>
            </a:r>
            <a:endParaRPr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-336550" lvl="0" marL="457200" rtl="0" algn="just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Special Elite"/>
              <a:buChar char="●"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Transición</a:t>
            </a:r>
            <a:endParaRPr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-336550" lvl="0" marL="457200" rtl="0" algn="just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Special Elite"/>
              <a:buChar char="●"/>
            </a:pPr>
            <a:r>
              <a:rPr lang="es-CL" sz="17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Guerra Fría</a:t>
            </a:r>
            <a:endParaRPr sz="17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47"/>
          <p:cNvSpPr/>
          <p:nvPr/>
        </p:nvSpPr>
        <p:spPr>
          <a:xfrm>
            <a:off x="1798875" y="63825"/>
            <a:ext cx="6111900" cy="8625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3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de Transición</a:t>
            </a:r>
            <a:endParaRPr b="1" sz="3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500" name="Google Shape;500;p47"/>
          <p:cNvSpPr txBox="1"/>
          <p:nvPr/>
        </p:nvSpPr>
        <p:spPr>
          <a:xfrm>
            <a:off x="3036975" y="1670325"/>
            <a:ext cx="3635700" cy="1048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Orden planteado en el Tratado de Versalles fracasa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501" name="Google Shape;501;p47"/>
          <p:cNvCxnSpPr>
            <a:stCxn id="499" idx="4"/>
            <a:endCxn id="500" idx="0"/>
          </p:cNvCxnSpPr>
          <p:nvPr/>
        </p:nvCxnSpPr>
        <p:spPr>
          <a:xfrm>
            <a:off x="4854825" y="926325"/>
            <a:ext cx="0" cy="7440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502" name="Google Shape;502;p47"/>
          <p:cNvSpPr txBox="1"/>
          <p:nvPr/>
        </p:nvSpPr>
        <p:spPr>
          <a:xfrm>
            <a:off x="3479625" y="3830875"/>
            <a:ext cx="2750400" cy="1048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Invasión de Polonia por parte de Alemania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503" name="Google Shape;503;p47"/>
          <p:cNvCxnSpPr>
            <a:stCxn id="500" idx="2"/>
            <a:endCxn id="502" idx="0"/>
          </p:cNvCxnSpPr>
          <p:nvPr/>
        </p:nvCxnSpPr>
        <p:spPr>
          <a:xfrm>
            <a:off x="4854825" y="2718825"/>
            <a:ext cx="0" cy="11121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0"/>
          <p:cNvSpPr/>
          <p:nvPr/>
        </p:nvSpPr>
        <p:spPr>
          <a:xfrm>
            <a:off x="1959120" y="368280"/>
            <a:ext cx="5186160" cy="88020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Universidad Alberto Hurtado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Facultad de Ciencias Sociales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Departamento de Política y Gobierno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25" name="Google Shape;225;p30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6" name="Google Shape;226;p30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7" name="Google Shape;227;p30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8" name="Google Shape;228;p30"/>
          <p:cNvSpPr/>
          <p:nvPr/>
        </p:nvSpPr>
        <p:spPr>
          <a:xfrm>
            <a:off x="4338720" y="3057480"/>
            <a:ext cx="9143640" cy="1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9" name="Google Shape;229;p30"/>
          <p:cNvSpPr/>
          <p:nvPr/>
        </p:nvSpPr>
        <p:spPr>
          <a:xfrm>
            <a:off x="2340000" y="6021360"/>
            <a:ext cx="256680" cy="4600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L" sz="2400" u="none" cap="none" strike="noStrike">
                <a:solidFill>
                  <a:srgbClr val="EAEAE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30"/>
          <p:cNvSpPr/>
          <p:nvPr/>
        </p:nvSpPr>
        <p:spPr>
          <a:xfrm>
            <a:off x="1150920" y="1953000"/>
            <a:ext cx="7416720" cy="124488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46800" lIns="90000" spcFirstLastPara="1" rIns="90000" wrap="square" tIns="46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3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Introducción a las Relaciones Internacionales</a:t>
            </a:r>
            <a:endParaRPr i="0" sz="3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31" name="Google Shape;231;p30"/>
          <p:cNvSpPr/>
          <p:nvPr/>
        </p:nvSpPr>
        <p:spPr>
          <a:xfrm>
            <a:off x="2644920" y="6405480"/>
            <a:ext cx="4382640" cy="3427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1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Santiago de Chile, Abril de 202</a:t>
            </a:r>
            <a:r>
              <a:rPr lang="es-CL" sz="1600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5</a:t>
            </a:r>
            <a:endParaRPr i="0" sz="1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32" name="Google Shape;232;p30"/>
          <p:cNvSpPr/>
          <p:nvPr/>
        </p:nvSpPr>
        <p:spPr>
          <a:xfrm>
            <a:off x="2566440" y="5407920"/>
            <a:ext cx="4460040" cy="7304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cap="none" strike="noStrike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Juan Pablo Vásquez Bustamante</a:t>
            </a:r>
            <a:endParaRPr i="0" sz="1600" cap="none" strike="noStrike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s-CL" sz="1600" cap="none" strike="noStrike">
                <a:solidFill>
                  <a:schemeClr val="lt1"/>
                </a:solidFill>
                <a:uFill>
                  <a:noFill/>
                </a:uFill>
                <a:latin typeface="Special Elite"/>
                <a:ea typeface="Special Elite"/>
                <a:cs typeface="Special Elite"/>
                <a:sym typeface="Special Elite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juvasquez@uahurtado.cl</a:t>
            </a:r>
            <a:endParaRPr i="0" sz="1600" cap="none" strike="noStrike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1600" cap="none" strike="noStrike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30"/>
          <p:cNvSpPr/>
          <p:nvPr/>
        </p:nvSpPr>
        <p:spPr>
          <a:xfrm>
            <a:off x="4082750" y="3358451"/>
            <a:ext cx="4900338" cy="667386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800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La primera parte de una nueva guerra de treinta años. La guerra del 14</a:t>
            </a:r>
            <a:endParaRPr i="0" sz="18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1"/>
          <p:cNvSpPr/>
          <p:nvPr/>
        </p:nvSpPr>
        <p:spPr>
          <a:xfrm>
            <a:off x="573120" y="245880"/>
            <a:ext cx="8199720" cy="56592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3600" u="none" cap="none" strike="noStrike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No sale nadie de acá sin antes:</a:t>
            </a:r>
            <a:endParaRPr i="0" sz="3600" u="none" cap="none" strike="noStrike"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41" name="Google Shape;241;p31"/>
          <p:cNvSpPr/>
          <p:nvPr/>
        </p:nvSpPr>
        <p:spPr>
          <a:xfrm>
            <a:off x="379300" y="1658275"/>
            <a:ext cx="8659062" cy="481356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2300" u="none" cap="none" strike="noStrike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-463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Special Elite"/>
              <a:buChar char="•"/>
            </a:pPr>
            <a:r>
              <a:rPr lang="es-CL" sz="2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Comprender el contexto y la evolución histórica del surgimiento y desarrollo del sistema internacional.</a:t>
            </a:r>
            <a:r>
              <a:rPr i="0" lang="es-CL" sz="2300" u="none" cap="none" strike="noStrike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  </a:t>
            </a:r>
            <a:endParaRPr i="0" sz="2300" u="none" cap="none" strike="noStrike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2300" u="none" cap="none" strike="noStrike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-463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Special Elite"/>
              <a:buChar char="•"/>
            </a:pPr>
            <a:r>
              <a:rPr lang="es-CL" sz="2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Reflexionar en torno a la relevancia de la historia para la disciplina científica de las Relaciones Internacionales. </a:t>
            </a:r>
            <a:endParaRPr sz="2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-4635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Special Elite"/>
              <a:buChar char="•"/>
            </a:pPr>
            <a:r>
              <a:rPr lang="es-CL" sz="2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Identificar algunas de las principales características y elementos constitutivos del sistema internacional en las primeras décadas del siglo XX en la </a:t>
            </a:r>
            <a:r>
              <a:rPr lang="es-CL" sz="2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denominada</a:t>
            </a:r>
            <a:r>
              <a:rPr lang="es-CL" sz="2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etapa de “Transición”.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2"/>
          <p:cNvSpPr txBox="1"/>
          <p:nvPr/>
        </p:nvSpPr>
        <p:spPr>
          <a:xfrm>
            <a:off x="1216300" y="3893350"/>
            <a:ext cx="6589800" cy="16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3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No es del todo posible comprender el pasado si no se sabe nada del presente</a:t>
            </a:r>
            <a:endParaRPr sz="52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47" name="Google Shape;247;p32"/>
          <p:cNvSpPr txBox="1"/>
          <p:nvPr/>
        </p:nvSpPr>
        <p:spPr>
          <a:xfrm>
            <a:off x="1030000" y="1243150"/>
            <a:ext cx="72333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400">
                <a:solidFill>
                  <a:srgbClr val="EAEAEA"/>
                </a:solidFill>
                <a:latin typeface="Special Elite"/>
                <a:ea typeface="Special Elite"/>
                <a:cs typeface="Special Elite"/>
                <a:sym typeface="Special Elite"/>
              </a:rPr>
              <a:t>“La incomprensión del presente, nace fatalmente de la ignorancia del pasado”</a:t>
            </a:r>
            <a:endParaRPr sz="1600">
              <a:solidFill>
                <a:schemeClr val="dk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3"/>
          <p:cNvSpPr txBox="1"/>
          <p:nvPr/>
        </p:nvSpPr>
        <p:spPr>
          <a:xfrm>
            <a:off x="960800" y="2521750"/>
            <a:ext cx="7410000" cy="30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9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…los conceptos fundamentales de esta disciplina —Estado, nación, so­beranía, poder, equilibrio de poder- fueron desarrollados y for­mados por las circunstancias históricas. </a:t>
            </a:r>
            <a:endParaRPr sz="2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9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53" name="Google Shape;253;p33"/>
          <p:cNvSpPr txBox="1"/>
          <p:nvPr/>
        </p:nvSpPr>
        <p:spPr>
          <a:xfrm>
            <a:off x="3376025" y="346125"/>
            <a:ext cx="2739000" cy="6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38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Historia</a:t>
            </a:r>
            <a:endParaRPr sz="35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4"/>
          <p:cNvSpPr txBox="1"/>
          <p:nvPr/>
        </p:nvSpPr>
        <p:spPr>
          <a:xfrm>
            <a:off x="2766350" y="128425"/>
            <a:ext cx="4137000" cy="629700"/>
          </a:xfrm>
          <a:prstGeom prst="rect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Sistema Internacional</a:t>
            </a:r>
            <a:endParaRPr sz="2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59" name="Google Shape;259;p34"/>
          <p:cNvSpPr/>
          <p:nvPr/>
        </p:nvSpPr>
        <p:spPr>
          <a:xfrm>
            <a:off x="76200" y="2838475"/>
            <a:ext cx="18303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4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Clásico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60" name="Google Shape;260;p34"/>
          <p:cNvSpPr/>
          <p:nvPr/>
        </p:nvSpPr>
        <p:spPr>
          <a:xfrm>
            <a:off x="2551225" y="2886125"/>
            <a:ext cx="18303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Concierto europeo</a:t>
            </a:r>
            <a:endParaRPr b="1"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61" name="Google Shape;261;p34"/>
          <p:cNvSpPr/>
          <p:nvPr/>
        </p:nvSpPr>
        <p:spPr>
          <a:xfrm>
            <a:off x="7065988" y="2838475"/>
            <a:ext cx="18303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Guerra Fría</a:t>
            </a:r>
            <a:endParaRPr b="1"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62" name="Google Shape;262;p34"/>
          <p:cNvCxnSpPr>
            <a:stCxn id="259" idx="0"/>
            <a:endCxn id="260" idx="0"/>
          </p:cNvCxnSpPr>
          <p:nvPr/>
        </p:nvCxnSpPr>
        <p:spPr>
          <a:xfrm flipH="1" rot="-5400000">
            <a:off x="2205000" y="1624825"/>
            <a:ext cx="47700" cy="2475000"/>
          </a:xfrm>
          <a:prstGeom prst="curvedConnector3">
            <a:avLst>
              <a:gd fmla="val -499214" name="adj1"/>
            </a:avLst>
          </a:prstGeom>
          <a:noFill/>
          <a:ln cap="flat" cmpd="sng" w="9525">
            <a:solidFill>
              <a:schemeClr val="lt1"/>
            </a:solidFill>
            <a:prstDash val="dash"/>
            <a:round/>
            <a:headEnd len="med" w="med" type="none"/>
            <a:tailEnd len="med" w="med" type="stealth"/>
          </a:ln>
        </p:spPr>
      </p:cxnSp>
      <p:cxnSp>
        <p:nvCxnSpPr>
          <p:cNvPr id="263" name="Google Shape;263;p34"/>
          <p:cNvCxnSpPr>
            <a:stCxn id="260" idx="4"/>
            <a:endCxn id="264" idx="4"/>
          </p:cNvCxnSpPr>
          <p:nvPr/>
        </p:nvCxnSpPr>
        <p:spPr>
          <a:xfrm rot="-5400000">
            <a:off x="4609375" y="2387525"/>
            <a:ext cx="76200" cy="2362200"/>
          </a:xfrm>
          <a:prstGeom prst="curvedConnector3">
            <a:avLst>
              <a:gd fmla="val -312500" name="adj1"/>
            </a:avLst>
          </a:prstGeom>
          <a:noFill/>
          <a:ln cap="flat" cmpd="sng" w="9525">
            <a:solidFill>
              <a:schemeClr val="lt1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265" name="Google Shape;265;p34"/>
          <p:cNvSpPr txBox="1"/>
          <p:nvPr/>
        </p:nvSpPr>
        <p:spPr>
          <a:xfrm>
            <a:off x="499725" y="1669000"/>
            <a:ext cx="903600" cy="629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Siglo </a:t>
            </a:r>
            <a:endParaRPr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XVII</a:t>
            </a:r>
            <a:endParaRPr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66" name="Google Shape;266;p34"/>
          <p:cNvSpPr txBox="1"/>
          <p:nvPr/>
        </p:nvSpPr>
        <p:spPr>
          <a:xfrm>
            <a:off x="5300325" y="1669000"/>
            <a:ext cx="903600" cy="629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Siglo </a:t>
            </a:r>
            <a:endParaRPr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XX</a:t>
            </a:r>
            <a:endParaRPr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64" name="Google Shape;264;p34"/>
          <p:cNvSpPr/>
          <p:nvPr/>
        </p:nvSpPr>
        <p:spPr>
          <a:xfrm>
            <a:off x="4913425" y="2809925"/>
            <a:ext cx="18303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Transición</a:t>
            </a:r>
            <a:endParaRPr b="1"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67" name="Google Shape;267;p34"/>
          <p:cNvCxnSpPr>
            <a:stCxn id="264" idx="0"/>
            <a:endCxn id="261" idx="0"/>
          </p:cNvCxnSpPr>
          <p:nvPr/>
        </p:nvCxnSpPr>
        <p:spPr>
          <a:xfrm flipH="1" rot="-5400000">
            <a:off x="6890575" y="1747925"/>
            <a:ext cx="28500" cy="2152500"/>
          </a:xfrm>
          <a:prstGeom prst="curvedConnector3">
            <a:avLst>
              <a:gd fmla="val -835526" name="adj1"/>
            </a:avLst>
          </a:prstGeom>
          <a:noFill/>
          <a:ln cap="flat" cmpd="sng" w="9525">
            <a:solidFill>
              <a:schemeClr val="lt1"/>
            </a:solidFill>
            <a:prstDash val="dash"/>
            <a:round/>
            <a:headEnd len="med" w="med" type="none"/>
            <a:tailEnd len="med" w="med" type="stealth"/>
          </a:ln>
        </p:spPr>
      </p:cxnSp>
      <p:sp>
        <p:nvSpPr>
          <p:cNvPr id="268" name="Google Shape;268;p34"/>
          <p:cNvSpPr txBox="1"/>
          <p:nvPr/>
        </p:nvSpPr>
        <p:spPr>
          <a:xfrm>
            <a:off x="2938125" y="1669000"/>
            <a:ext cx="903600" cy="629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Siglo </a:t>
            </a:r>
            <a:endParaRPr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XIX</a:t>
            </a:r>
            <a:endParaRPr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69" name="Google Shape;269;p34"/>
          <p:cNvSpPr txBox="1"/>
          <p:nvPr/>
        </p:nvSpPr>
        <p:spPr>
          <a:xfrm>
            <a:off x="7510125" y="1669000"/>
            <a:ext cx="903600" cy="629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Siglo </a:t>
            </a:r>
            <a:endParaRPr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16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XX</a:t>
            </a:r>
            <a:endParaRPr sz="16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70" name="Google Shape;270;p34"/>
          <p:cNvSpPr/>
          <p:nvPr/>
        </p:nvSpPr>
        <p:spPr>
          <a:xfrm>
            <a:off x="290925" y="4468988"/>
            <a:ext cx="1321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Paz de Westfalia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71" name="Google Shape;271;p34"/>
          <p:cNvSpPr/>
          <p:nvPr/>
        </p:nvSpPr>
        <p:spPr>
          <a:xfrm>
            <a:off x="2805775" y="4468988"/>
            <a:ext cx="1321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Congreso de Viena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72" name="Google Shape;272;p34"/>
          <p:cNvSpPr/>
          <p:nvPr/>
        </p:nvSpPr>
        <p:spPr>
          <a:xfrm>
            <a:off x="7164100" y="4410050"/>
            <a:ext cx="1634100" cy="8385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Yalta</a:t>
            </a:r>
            <a:endParaRPr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Postdam</a:t>
            </a:r>
            <a:endParaRPr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San Francisco</a:t>
            </a:r>
            <a:endParaRPr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73" name="Google Shape;273;p34"/>
          <p:cNvSpPr/>
          <p:nvPr/>
        </p:nvSpPr>
        <p:spPr>
          <a:xfrm>
            <a:off x="304800" y="5592263"/>
            <a:ext cx="1321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Guerra de </a:t>
            </a:r>
            <a:endParaRPr b="1" sz="15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los 30 años</a:t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74" name="Google Shape;274;p34"/>
          <p:cNvCxnSpPr>
            <a:stCxn id="273" idx="2"/>
            <a:endCxn id="270" idx="2"/>
          </p:cNvCxnSpPr>
          <p:nvPr/>
        </p:nvCxnSpPr>
        <p:spPr>
          <a:xfrm rot="10800000">
            <a:off x="291000" y="4829363"/>
            <a:ext cx="13800" cy="1123200"/>
          </a:xfrm>
          <a:prstGeom prst="curvedConnector3">
            <a:avLst>
              <a:gd fmla="val 1826087" name="adj1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75" name="Google Shape;275;p34"/>
          <p:cNvSpPr/>
          <p:nvPr/>
        </p:nvSpPr>
        <p:spPr>
          <a:xfrm>
            <a:off x="2819400" y="5592263"/>
            <a:ext cx="1321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Fra. Rev.</a:t>
            </a:r>
            <a:endParaRPr b="1" sz="15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G. Napo</a:t>
            </a:r>
            <a:endParaRPr b="1" sz="15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76" name="Google Shape;276;p34"/>
          <p:cNvCxnSpPr>
            <a:endCxn id="271" idx="2"/>
          </p:cNvCxnSpPr>
          <p:nvPr/>
        </p:nvCxnSpPr>
        <p:spPr>
          <a:xfrm flipH="1" rot="5400000">
            <a:off x="2244925" y="5390138"/>
            <a:ext cx="1130100" cy="8400"/>
          </a:xfrm>
          <a:prstGeom prst="curvedConnector4">
            <a:avLst>
              <a:gd fmla="val 34059" name="adj1"/>
              <a:gd fmla="val 2934821" name="adj2"/>
            </a:avLst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77" name="Google Shape;277;p34"/>
          <p:cNvSpPr/>
          <p:nvPr/>
        </p:nvSpPr>
        <p:spPr>
          <a:xfrm>
            <a:off x="5181600" y="5592263"/>
            <a:ext cx="1321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Guerra </a:t>
            </a:r>
            <a:endParaRPr b="1" sz="15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del 14</a:t>
            </a:r>
            <a:endParaRPr b="1" sz="15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78" name="Google Shape;278;p34"/>
          <p:cNvSpPr/>
          <p:nvPr/>
        </p:nvSpPr>
        <p:spPr>
          <a:xfrm>
            <a:off x="6400800" y="5592263"/>
            <a:ext cx="13212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15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II Guerra Mundial</a:t>
            </a:r>
            <a:endParaRPr b="1" sz="15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79" name="Google Shape;279;p34"/>
          <p:cNvCxnSpPr>
            <a:stCxn id="278" idx="2"/>
            <a:endCxn id="272" idx="2"/>
          </p:cNvCxnSpPr>
          <p:nvPr/>
        </p:nvCxnSpPr>
        <p:spPr>
          <a:xfrm flipH="1" rot="10800000">
            <a:off x="6400800" y="4829363"/>
            <a:ext cx="763200" cy="1123200"/>
          </a:xfrm>
          <a:prstGeom prst="curvedConnector3">
            <a:avLst>
              <a:gd fmla="val -31201" name="adj1"/>
            </a:avLst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80" name="Google Shape;280;p34"/>
          <p:cNvCxnSpPr>
            <a:stCxn id="270" idx="1"/>
            <a:endCxn id="259" idx="2"/>
          </p:cNvCxnSpPr>
          <p:nvPr/>
        </p:nvCxnSpPr>
        <p:spPr>
          <a:xfrm flipH="1" rot="5400000">
            <a:off x="-407640" y="3682467"/>
            <a:ext cx="1375800" cy="408300"/>
          </a:xfrm>
          <a:prstGeom prst="curvedConnector4">
            <a:avLst>
              <a:gd fmla="val 40739" name="adj1"/>
              <a:gd fmla="val 115745" name="adj2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281" name="Google Shape;281;p34"/>
          <p:cNvCxnSpPr>
            <a:stCxn id="271" idx="1"/>
            <a:endCxn id="260" idx="2"/>
          </p:cNvCxnSpPr>
          <p:nvPr/>
        </p:nvCxnSpPr>
        <p:spPr>
          <a:xfrm flipH="1" rot="5400000">
            <a:off x="2111260" y="3686517"/>
            <a:ext cx="1328100" cy="447900"/>
          </a:xfrm>
          <a:prstGeom prst="curvedConnector4">
            <a:avLst>
              <a:gd fmla="val 40408" name="adj1"/>
              <a:gd fmla="val 153195" name="adj2"/>
            </a:avLst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282" name="Google Shape;282;p34"/>
          <p:cNvCxnSpPr>
            <a:stCxn id="272" idx="1"/>
            <a:endCxn id="261" idx="2"/>
          </p:cNvCxnSpPr>
          <p:nvPr/>
        </p:nvCxnSpPr>
        <p:spPr>
          <a:xfrm flipH="1" rot="5400000">
            <a:off x="6567608" y="3697045"/>
            <a:ext cx="1334100" cy="337500"/>
          </a:xfrm>
          <a:prstGeom prst="curvedConnector4">
            <a:avLst>
              <a:gd fmla="val 41098" name="adj1"/>
              <a:gd fmla="val 170532" name="adj2"/>
            </a:avLst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stealth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5"/>
          <p:cNvSpPr/>
          <p:nvPr/>
        </p:nvSpPr>
        <p:spPr>
          <a:xfrm>
            <a:off x="2024325" y="292425"/>
            <a:ext cx="54654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3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Transición</a:t>
            </a:r>
            <a:endParaRPr b="1" sz="3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88" name="Google Shape;288;p35"/>
          <p:cNvSpPr txBox="1"/>
          <p:nvPr/>
        </p:nvSpPr>
        <p:spPr>
          <a:xfrm>
            <a:off x="3701400" y="1485000"/>
            <a:ext cx="2087100" cy="5643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Hitos clave </a:t>
            </a:r>
            <a:endParaRPr b="1"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89" name="Google Shape;289;p35"/>
          <p:cNvCxnSpPr>
            <a:stCxn id="288" idx="2"/>
            <a:endCxn id="290" idx="0"/>
          </p:cNvCxnSpPr>
          <p:nvPr/>
        </p:nvCxnSpPr>
        <p:spPr>
          <a:xfrm flipH="1">
            <a:off x="1677750" y="2049300"/>
            <a:ext cx="3067200" cy="2310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90" name="Google Shape;290;p35"/>
          <p:cNvSpPr txBox="1"/>
          <p:nvPr/>
        </p:nvSpPr>
        <p:spPr>
          <a:xfrm>
            <a:off x="528575" y="4359475"/>
            <a:ext cx="2298300" cy="10473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Deterioro del equilibrio de poder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291" name="Google Shape;291;p35"/>
          <p:cNvSpPr txBox="1"/>
          <p:nvPr/>
        </p:nvSpPr>
        <p:spPr>
          <a:xfrm>
            <a:off x="3367775" y="4394775"/>
            <a:ext cx="2750400" cy="6852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Emergencia de EEUU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92" name="Google Shape;292;p35"/>
          <p:cNvCxnSpPr>
            <a:stCxn id="287" idx="4"/>
            <a:endCxn id="288" idx="0"/>
          </p:cNvCxnSpPr>
          <p:nvPr/>
        </p:nvCxnSpPr>
        <p:spPr>
          <a:xfrm flipH="1">
            <a:off x="4745025" y="1013025"/>
            <a:ext cx="12000" cy="471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93" name="Google Shape;293;p35"/>
          <p:cNvCxnSpPr>
            <a:stCxn id="288" idx="2"/>
            <a:endCxn id="291" idx="0"/>
          </p:cNvCxnSpPr>
          <p:nvPr/>
        </p:nvCxnSpPr>
        <p:spPr>
          <a:xfrm flipH="1">
            <a:off x="4742850" y="2049300"/>
            <a:ext cx="2100" cy="2345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94" name="Google Shape;294;p35"/>
          <p:cNvSpPr txBox="1"/>
          <p:nvPr/>
        </p:nvSpPr>
        <p:spPr>
          <a:xfrm>
            <a:off x="6460100" y="4394775"/>
            <a:ext cx="2629800" cy="1103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Gran Guerra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Guerra del 14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I Guerra Mundial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295" name="Google Shape;295;p35"/>
          <p:cNvCxnSpPr>
            <a:stCxn id="288" idx="2"/>
            <a:endCxn id="294" idx="0"/>
          </p:cNvCxnSpPr>
          <p:nvPr/>
        </p:nvCxnSpPr>
        <p:spPr>
          <a:xfrm>
            <a:off x="4744950" y="2049300"/>
            <a:ext cx="3030000" cy="2345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A585A"/>
        </a:solidFill>
      </p:bgPr>
    </p:bg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6"/>
          <p:cNvSpPr/>
          <p:nvPr/>
        </p:nvSpPr>
        <p:spPr>
          <a:xfrm>
            <a:off x="2024325" y="292425"/>
            <a:ext cx="5465400" cy="720600"/>
          </a:xfrm>
          <a:prstGeom prst="ellipse">
            <a:avLst/>
          </a:prstGeom>
          <a:solidFill>
            <a:srgbClr val="0E9453"/>
          </a:solidFill>
          <a:ln cap="flat" cmpd="sng" w="28575">
            <a:solidFill>
              <a:srgbClr val="65F0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CL" sz="33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La guerra del 14</a:t>
            </a:r>
            <a:endParaRPr b="1" sz="33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01" name="Google Shape;301;p36"/>
          <p:cNvSpPr txBox="1"/>
          <p:nvPr/>
        </p:nvSpPr>
        <p:spPr>
          <a:xfrm>
            <a:off x="3701400" y="1485000"/>
            <a:ext cx="2087100" cy="5643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 </a:t>
            </a:r>
            <a:r>
              <a:rPr b="1"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Hito clave </a:t>
            </a:r>
            <a:endParaRPr b="1"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02" name="Google Shape;302;p36"/>
          <p:cNvCxnSpPr>
            <a:stCxn id="301" idx="2"/>
            <a:endCxn id="303" idx="0"/>
          </p:cNvCxnSpPr>
          <p:nvPr/>
        </p:nvCxnSpPr>
        <p:spPr>
          <a:xfrm flipH="1">
            <a:off x="1677750" y="2049300"/>
            <a:ext cx="3067200" cy="23103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03" name="Google Shape;303;p36"/>
          <p:cNvSpPr txBox="1"/>
          <p:nvPr/>
        </p:nvSpPr>
        <p:spPr>
          <a:xfrm>
            <a:off x="528575" y="4359475"/>
            <a:ext cx="2298300" cy="10473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El inicio de otra guerra de 30 años</a:t>
            </a:r>
            <a:r>
              <a:rPr lang="es-CL" sz="18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</a:t>
            </a:r>
            <a:endParaRPr sz="18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sp>
        <p:nvSpPr>
          <p:cNvPr id="304" name="Google Shape;304;p36"/>
          <p:cNvSpPr txBox="1"/>
          <p:nvPr/>
        </p:nvSpPr>
        <p:spPr>
          <a:xfrm>
            <a:off x="3367775" y="4394775"/>
            <a:ext cx="2750400" cy="6852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 El inicio del siglo XX corto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05" name="Google Shape;305;p36"/>
          <p:cNvCxnSpPr>
            <a:stCxn id="300" idx="4"/>
            <a:endCxn id="301" idx="0"/>
          </p:cNvCxnSpPr>
          <p:nvPr/>
        </p:nvCxnSpPr>
        <p:spPr>
          <a:xfrm flipH="1">
            <a:off x="4745025" y="1013025"/>
            <a:ext cx="12000" cy="4719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06" name="Google Shape;306;p36"/>
          <p:cNvCxnSpPr>
            <a:stCxn id="301" idx="2"/>
            <a:endCxn id="304" idx="0"/>
          </p:cNvCxnSpPr>
          <p:nvPr/>
        </p:nvCxnSpPr>
        <p:spPr>
          <a:xfrm flipH="1">
            <a:off x="4742850" y="2049300"/>
            <a:ext cx="2100" cy="2345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07" name="Google Shape;307;p36"/>
          <p:cNvSpPr txBox="1"/>
          <p:nvPr/>
        </p:nvSpPr>
        <p:spPr>
          <a:xfrm>
            <a:off x="6460100" y="4394775"/>
            <a:ext cx="2629800" cy="19365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decisivos efectos en las relaciones internacionales y la fisionomía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>
                <a:solidFill>
                  <a:schemeClr val="lt1"/>
                </a:solidFill>
                <a:latin typeface="Special Elite"/>
                <a:ea typeface="Special Elite"/>
                <a:cs typeface="Special Elite"/>
                <a:sym typeface="Special Elite"/>
              </a:rPr>
              <a:t>de la sociedad internacional</a:t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Special Elite"/>
              <a:ea typeface="Special Elite"/>
              <a:cs typeface="Special Elite"/>
              <a:sym typeface="Special Elite"/>
            </a:endParaRPr>
          </a:p>
        </p:txBody>
      </p:sp>
      <p:cxnSp>
        <p:nvCxnSpPr>
          <p:cNvPr id="308" name="Google Shape;308;p36"/>
          <p:cNvCxnSpPr>
            <a:stCxn id="301" idx="2"/>
            <a:endCxn id="307" idx="0"/>
          </p:cNvCxnSpPr>
          <p:nvPr/>
        </p:nvCxnSpPr>
        <p:spPr>
          <a:xfrm>
            <a:off x="4744950" y="2049300"/>
            <a:ext cx="3030000" cy="234540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