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aleway"/>
      <p:regular r:id="rId16"/>
      <p:bold r:id="rId17"/>
      <p:italic r:id="rId18"/>
      <p:boldItalic r:id="rId19"/>
    </p:embeddedFont>
    <p:embeddedFont>
      <p:font typeface="Merriweathe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11" Type="http://schemas.openxmlformats.org/officeDocument/2006/relationships/slide" Target="slides/slide7.xml"/><Relationship Id="rId22" Type="http://schemas.openxmlformats.org/officeDocument/2006/relationships/font" Target="fonts/Merriweather-italic.fntdata"/><Relationship Id="rId10" Type="http://schemas.openxmlformats.org/officeDocument/2006/relationships/slide" Target="slides/slide6.xml"/><Relationship Id="rId21" Type="http://schemas.openxmlformats.org/officeDocument/2006/relationships/font" Target="fonts/Merriweather-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Merriweather-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slide" Target="slides/slide1.xml"/><Relationship Id="rId19" Type="http://schemas.openxmlformats.org/officeDocument/2006/relationships/font" Target="fonts/Raleway-boldItalic.fntdata"/><Relationship Id="rId6" Type="http://schemas.openxmlformats.org/officeDocument/2006/relationships/slide" Target="slides/slide2.xml"/><Relationship Id="rId18" Type="http://schemas.openxmlformats.org/officeDocument/2006/relationships/font" Target="fonts/Raleway-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7b25608a60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b25608a6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3"/>
        </a:solidFill>
      </p:bgPr>
    </p:bg>
    <p:spTree>
      <p:nvGrpSpPr>
        <p:cNvPr id="9" name="Shape 9"/>
        <p:cNvGrpSpPr/>
        <p:nvPr/>
      </p:nvGrpSpPr>
      <p:grpSpPr>
        <a:xfrm>
          <a:off x="0" y="0"/>
          <a:ext cx="0" cy="0"/>
          <a:chOff x="0" y="0"/>
          <a:chExt cx="0" cy="0"/>
        </a:xfrm>
      </p:grpSpPr>
      <p:sp>
        <p:nvSpPr>
          <p:cNvPr id="10" name="Google Shape;10;p2"/>
          <p:cNvSpPr/>
          <p:nvPr/>
        </p:nvSpPr>
        <p:spPr>
          <a:xfrm>
            <a:off x="100" y="2580675"/>
            <a:ext cx="9144000" cy="2562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903500" y="1786850"/>
            <a:ext cx="5337000" cy="1569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1944450" y="1831388"/>
            <a:ext cx="5255100" cy="1480800"/>
          </a:xfrm>
          <a:prstGeom prst="rect">
            <a:avLst/>
          </a:prstGeom>
          <a:solidFill>
            <a:schemeClr val="dk1"/>
          </a:solidFill>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solidFill>
          <a:schemeClr val="dk1"/>
        </a:solidFill>
      </p:bgPr>
    </p:bg>
    <p:spTree>
      <p:nvGrpSpPr>
        <p:cNvPr id="60" name="Shape 60"/>
        <p:cNvGrpSpPr/>
        <p:nvPr/>
      </p:nvGrpSpPr>
      <p:grpSpPr>
        <a:xfrm>
          <a:off x="0" y="0"/>
          <a:ext cx="0" cy="0"/>
          <a:chOff x="0" y="0"/>
          <a:chExt cx="0" cy="0"/>
        </a:xfrm>
      </p:grpSpPr>
      <p:sp>
        <p:nvSpPr>
          <p:cNvPr id="61" name="Google Shape;61;p11"/>
          <p:cNvSpPr txBox="1"/>
          <p:nvPr>
            <p:ph idx="12" type="sldNum"/>
          </p:nvPr>
        </p:nvSpPr>
        <p:spPr>
          <a:xfrm>
            <a:off x="4297650" y="4764749"/>
            <a:ext cx="548700" cy="302700"/>
          </a:xfrm>
          <a:prstGeom prst="rect">
            <a:avLst/>
          </a:prstGeom>
          <a:ln>
            <a:noFill/>
          </a:ln>
        </p:spPr>
        <p:txBody>
          <a:bodyPr anchorCtr="0" anchor="t" bIns="91425" lIns="91425" spcFirstLastPara="1" rIns="91425" wrap="square" tIns="91425">
            <a:noAutofit/>
          </a:bodyPr>
          <a:lstStyle>
            <a:lvl1pPr lvl="0">
              <a:buNone/>
              <a:defRPr>
                <a:solidFill>
                  <a:schemeClr val="accent3"/>
                </a:solidFill>
              </a:defRPr>
            </a:lvl1pPr>
            <a:lvl2pPr lvl="1">
              <a:buNone/>
              <a:defRPr>
                <a:solidFill>
                  <a:schemeClr val="accent3"/>
                </a:solidFill>
              </a:defRPr>
            </a:lvl2pPr>
            <a:lvl3pPr lvl="2">
              <a:buNone/>
              <a:defRPr>
                <a:solidFill>
                  <a:schemeClr val="accent3"/>
                </a:solidFill>
              </a:defRPr>
            </a:lvl3pPr>
            <a:lvl4pPr lvl="3">
              <a:buNone/>
              <a:defRPr>
                <a:solidFill>
                  <a:schemeClr val="accent3"/>
                </a:solidFill>
              </a:defRPr>
            </a:lvl4pPr>
            <a:lvl5pPr lvl="4">
              <a:buNone/>
              <a:defRPr>
                <a:solidFill>
                  <a:schemeClr val="accent3"/>
                </a:solidFill>
              </a:defRPr>
            </a:lvl5pPr>
            <a:lvl6pPr lvl="5">
              <a:buNone/>
              <a:defRPr>
                <a:solidFill>
                  <a:schemeClr val="accent3"/>
                </a:solidFill>
              </a:defRPr>
            </a:lvl6pPr>
            <a:lvl7pPr lvl="6">
              <a:buNone/>
              <a:defRPr>
                <a:solidFill>
                  <a:schemeClr val="accent3"/>
                </a:solidFill>
              </a:defRPr>
            </a:lvl7pPr>
            <a:lvl8pPr lvl="7">
              <a:buNone/>
              <a:defRPr>
                <a:solidFill>
                  <a:schemeClr val="accent3"/>
                </a:solidFill>
              </a:defRPr>
            </a:lvl8pPr>
            <a:lvl9pPr lvl="8">
              <a:buNone/>
              <a:defRPr>
                <a:solidFill>
                  <a:schemeClr val="accent3"/>
                </a:solidFill>
              </a:defRPr>
            </a:lvl9pPr>
          </a:lstStyle>
          <a:p>
            <a:pPr indent="0" lvl="0" marL="0" rtl="0" algn="ctr">
              <a:spcBef>
                <a:spcPts val="0"/>
              </a:spcBef>
              <a:spcAft>
                <a:spcPts val="0"/>
              </a:spcAft>
              <a:buNone/>
            </a:pPr>
            <a:fld id="{00000000-1234-1234-1234-123412341234}" type="slidenum">
              <a:rPr lang="en"/>
              <a:t>‹#›</a:t>
            </a:fld>
            <a:endParaRPr/>
          </a:p>
        </p:txBody>
      </p:sp>
      <p:sp>
        <p:nvSpPr>
          <p:cNvPr id="62" name="Google Shape;62;p11"/>
          <p:cNvSpPr/>
          <p:nvPr/>
        </p:nvSpPr>
        <p:spPr>
          <a:xfrm>
            <a:off x="322800" y="328500"/>
            <a:ext cx="8498400" cy="4486500"/>
          </a:xfrm>
          <a:prstGeom prst="rect">
            <a:avLst/>
          </a:prstGeom>
          <a:noFill/>
          <a:ln cap="flat" cmpd="sng" w="9525">
            <a:solidFill>
              <a:schemeClr val="accent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p:nvPr/>
        </p:nvSpPr>
        <p:spPr>
          <a:xfrm>
            <a:off x="385544" y="389475"/>
            <a:ext cx="8373000" cy="4364700"/>
          </a:xfrm>
          <a:prstGeom prst="rect">
            <a:avLst/>
          </a:prstGeom>
          <a:noFill/>
          <a:ln cap="flat" cmpd="sng" w="28575">
            <a:solidFill>
              <a:schemeClr val="accent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p:nvPr/>
        </p:nvSpPr>
        <p:spPr>
          <a:xfrm>
            <a:off x="100" y="2580675"/>
            <a:ext cx="9144000" cy="2562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662350" y="2122875"/>
            <a:ext cx="7819200" cy="89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685800" y="2146613"/>
            <a:ext cx="7772400" cy="85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7" name="Google Shape;17;p3"/>
          <p:cNvSpPr txBox="1"/>
          <p:nvPr>
            <p:ph idx="1" type="subTitle"/>
          </p:nvPr>
        </p:nvSpPr>
        <p:spPr>
          <a:xfrm>
            <a:off x="685800" y="3147610"/>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1800"/>
              <a:buFont typeface="Merriweather"/>
              <a:buNone/>
              <a:defRPr i="1" sz="1800">
                <a:solidFill>
                  <a:schemeClr val="accent1"/>
                </a:solidFill>
                <a:latin typeface="Merriweather"/>
                <a:ea typeface="Merriweather"/>
                <a:cs typeface="Merriweather"/>
                <a:sym typeface="Merriweather"/>
              </a:defRPr>
            </a:lvl1pPr>
            <a:lvl2pPr lvl="1" rtl="0" algn="ctr">
              <a:spcBef>
                <a:spcPts val="0"/>
              </a:spcBef>
              <a:spcAft>
                <a:spcPts val="0"/>
              </a:spcAft>
              <a:buClr>
                <a:schemeClr val="accent1"/>
              </a:buClr>
              <a:buSzPts val="1800"/>
              <a:buFont typeface="Merriweather"/>
              <a:buNone/>
              <a:defRPr i="1" sz="1800">
                <a:solidFill>
                  <a:schemeClr val="accent1"/>
                </a:solidFill>
                <a:latin typeface="Merriweather"/>
                <a:ea typeface="Merriweather"/>
                <a:cs typeface="Merriweather"/>
                <a:sym typeface="Merriweather"/>
              </a:defRPr>
            </a:lvl2pPr>
            <a:lvl3pPr lvl="2" rtl="0" algn="ctr">
              <a:spcBef>
                <a:spcPts val="0"/>
              </a:spcBef>
              <a:spcAft>
                <a:spcPts val="0"/>
              </a:spcAft>
              <a:buClr>
                <a:schemeClr val="accent1"/>
              </a:buClr>
              <a:buSzPts val="1800"/>
              <a:buFont typeface="Merriweather"/>
              <a:buNone/>
              <a:defRPr i="1" sz="1800">
                <a:solidFill>
                  <a:schemeClr val="accent1"/>
                </a:solidFill>
                <a:latin typeface="Merriweather"/>
                <a:ea typeface="Merriweather"/>
                <a:cs typeface="Merriweather"/>
                <a:sym typeface="Merriweather"/>
              </a:defRPr>
            </a:lvl3pPr>
            <a:lvl4pPr lvl="3" rtl="0" algn="ctr">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4pPr>
            <a:lvl5pPr lvl="4" rtl="0" algn="ctr">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5pPr>
            <a:lvl6pPr lvl="5" rtl="0" algn="ctr">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6pPr>
            <a:lvl7pPr lvl="6" rtl="0" algn="ctr">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7pPr>
            <a:lvl8pPr lvl="7" rtl="0" algn="ctr">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8pPr>
            <a:lvl9pPr lvl="8" rtl="0" algn="ctr">
              <a:spcBef>
                <a:spcPts val="0"/>
              </a:spcBef>
              <a:spcAft>
                <a:spcPts val="0"/>
              </a:spcAft>
              <a:buClr>
                <a:schemeClr val="accent1"/>
              </a:buClr>
              <a:buSzPts val="2400"/>
              <a:buFont typeface="Merriweather"/>
              <a:buNone/>
              <a:defRPr i="1">
                <a:solidFill>
                  <a:schemeClr val="accent1"/>
                </a:solidFill>
                <a:latin typeface="Merriweather"/>
                <a:ea typeface="Merriweather"/>
                <a:cs typeface="Merriweather"/>
                <a:sym typeface="Merriweather"/>
              </a:defRPr>
            </a:lvl9pPr>
          </a:lstStyle>
          <a:p/>
        </p:txBody>
      </p:sp>
      <p:sp>
        <p:nvSpPr>
          <p:cNvPr id="18" name="Google Shape;18;p3"/>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dk1"/>
        </a:solidFill>
      </p:bgPr>
    </p:bg>
    <p:spTree>
      <p:nvGrpSpPr>
        <p:cNvPr id="19" name="Shape 19"/>
        <p:cNvGrpSpPr/>
        <p:nvPr/>
      </p:nvGrpSpPr>
      <p:grpSpPr>
        <a:xfrm>
          <a:off x="0" y="0"/>
          <a:ext cx="0" cy="0"/>
          <a:chOff x="0" y="0"/>
          <a:chExt cx="0" cy="0"/>
        </a:xfrm>
      </p:grpSpPr>
      <p:sp>
        <p:nvSpPr>
          <p:cNvPr id="20" name="Google Shape;20;p4"/>
          <p:cNvSpPr/>
          <p:nvPr/>
        </p:nvSpPr>
        <p:spPr>
          <a:xfrm>
            <a:off x="100" y="0"/>
            <a:ext cx="9144000" cy="164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4087475" y="1147237"/>
            <a:ext cx="969300" cy="9693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4135950" y="1208048"/>
            <a:ext cx="872100" cy="847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idx="1" type="body"/>
          </p:nvPr>
        </p:nvSpPr>
        <p:spPr>
          <a:xfrm>
            <a:off x="1568100" y="2314200"/>
            <a:ext cx="6007800" cy="819900"/>
          </a:xfrm>
          <a:prstGeom prst="rect">
            <a:avLst/>
          </a:prstGeom>
        </p:spPr>
        <p:txBody>
          <a:bodyPr anchorCtr="0" anchor="t" bIns="91425" lIns="91425" spcFirstLastPara="1" rIns="91425" wrap="square" tIns="91425">
            <a:noAutofit/>
          </a:bodyPr>
          <a:lstStyle>
            <a:lvl1pPr indent="-342900" lvl="0" marL="457200" rtl="0" algn="ctr">
              <a:spcBef>
                <a:spcPts val="600"/>
              </a:spcBef>
              <a:spcAft>
                <a:spcPts val="0"/>
              </a:spcAft>
              <a:buClr>
                <a:srgbClr val="FFFFFF"/>
              </a:buClr>
              <a:buSzPts val="1800"/>
              <a:buFont typeface="Merriweather"/>
              <a:buChar char="◉"/>
              <a:defRPr i="1">
                <a:solidFill>
                  <a:srgbClr val="FFFFFF"/>
                </a:solidFill>
                <a:latin typeface="Merriweather"/>
                <a:ea typeface="Merriweather"/>
                <a:cs typeface="Merriweather"/>
                <a:sym typeface="Merriweather"/>
              </a:defRPr>
            </a:lvl1pPr>
            <a:lvl2pPr indent="-381000" lvl="1" marL="914400" rtl="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2pPr>
            <a:lvl3pPr indent="-381000" lvl="2" marL="1371600" rtl="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3pPr>
            <a:lvl4pPr indent="-381000" lvl="3" marL="1828800" rtl="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4pPr>
            <a:lvl5pPr indent="-381000" lvl="4" marL="2286000" rtl="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5pPr>
            <a:lvl6pPr indent="-381000" lvl="5" marL="2743200" rtl="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6pPr>
            <a:lvl7pPr indent="-381000" lvl="6" marL="3200400" rtl="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7pPr>
            <a:lvl8pPr indent="-381000" lvl="7" marL="3657600" rtl="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8pPr>
            <a:lvl9pPr indent="-381000" lvl="8" marL="411480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9pPr>
          </a:lstStyle>
          <a:p/>
        </p:txBody>
      </p:sp>
      <p:sp>
        <p:nvSpPr>
          <p:cNvPr id="24" name="Google Shape;24;p4"/>
          <p:cNvSpPr txBox="1"/>
          <p:nvPr/>
        </p:nvSpPr>
        <p:spPr>
          <a:xfrm>
            <a:off x="3593400" y="1134156"/>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dk1"/>
                </a:solidFill>
                <a:latin typeface="Raleway"/>
                <a:ea typeface="Raleway"/>
                <a:cs typeface="Raleway"/>
                <a:sym typeface="Raleway"/>
              </a:rPr>
              <a:t>“</a:t>
            </a:r>
            <a:endParaRPr sz="9600">
              <a:solidFill>
                <a:schemeClr val="dk1"/>
              </a:solidFill>
              <a:latin typeface="Raleway"/>
              <a:ea typeface="Raleway"/>
              <a:cs typeface="Raleway"/>
              <a:sym typeface="Raleway"/>
            </a:endParaRPr>
          </a:p>
        </p:txBody>
      </p:sp>
      <p:sp>
        <p:nvSpPr>
          <p:cNvPr id="25" name="Google Shape;25;p4"/>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lvl1pPr lvl="0">
              <a:buNone/>
              <a:defRPr>
                <a:solidFill>
                  <a:schemeClr val="accent3"/>
                </a:solidFill>
                <a:latin typeface="Merriweather"/>
                <a:ea typeface="Merriweather"/>
                <a:cs typeface="Merriweather"/>
                <a:sym typeface="Merriweather"/>
              </a:defRPr>
            </a:lvl1pPr>
            <a:lvl2pPr lvl="1">
              <a:buNone/>
              <a:defRPr>
                <a:solidFill>
                  <a:schemeClr val="accent3"/>
                </a:solidFill>
                <a:latin typeface="Merriweather"/>
                <a:ea typeface="Merriweather"/>
                <a:cs typeface="Merriweather"/>
                <a:sym typeface="Merriweather"/>
              </a:defRPr>
            </a:lvl2pPr>
            <a:lvl3pPr lvl="2">
              <a:buNone/>
              <a:defRPr>
                <a:solidFill>
                  <a:schemeClr val="accent3"/>
                </a:solidFill>
                <a:latin typeface="Merriweather"/>
                <a:ea typeface="Merriweather"/>
                <a:cs typeface="Merriweather"/>
                <a:sym typeface="Merriweather"/>
              </a:defRPr>
            </a:lvl3pPr>
            <a:lvl4pPr lvl="3">
              <a:buNone/>
              <a:defRPr>
                <a:solidFill>
                  <a:schemeClr val="accent3"/>
                </a:solidFill>
                <a:latin typeface="Merriweather"/>
                <a:ea typeface="Merriweather"/>
                <a:cs typeface="Merriweather"/>
                <a:sym typeface="Merriweather"/>
              </a:defRPr>
            </a:lvl4pPr>
            <a:lvl5pPr lvl="4">
              <a:buNone/>
              <a:defRPr>
                <a:solidFill>
                  <a:schemeClr val="accent3"/>
                </a:solidFill>
                <a:latin typeface="Merriweather"/>
                <a:ea typeface="Merriweather"/>
                <a:cs typeface="Merriweather"/>
                <a:sym typeface="Merriweather"/>
              </a:defRPr>
            </a:lvl5pPr>
            <a:lvl6pPr lvl="5">
              <a:buNone/>
              <a:defRPr>
                <a:solidFill>
                  <a:schemeClr val="accent3"/>
                </a:solidFill>
                <a:latin typeface="Merriweather"/>
                <a:ea typeface="Merriweather"/>
                <a:cs typeface="Merriweather"/>
                <a:sym typeface="Merriweather"/>
              </a:defRPr>
            </a:lvl6pPr>
            <a:lvl7pPr lvl="6">
              <a:buNone/>
              <a:defRPr>
                <a:solidFill>
                  <a:schemeClr val="accent3"/>
                </a:solidFill>
                <a:latin typeface="Merriweather"/>
                <a:ea typeface="Merriweather"/>
                <a:cs typeface="Merriweather"/>
                <a:sym typeface="Merriweather"/>
              </a:defRPr>
            </a:lvl7pPr>
            <a:lvl8pPr lvl="7">
              <a:buNone/>
              <a:defRPr>
                <a:solidFill>
                  <a:schemeClr val="accent3"/>
                </a:solidFill>
                <a:latin typeface="Merriweather"/>
                <a:ea typeface="Merriweather"/>
                <a:cs typeface="Merriweather"/>
                <a:sym typeface="Merriweather"/>
              </a:defRPr>
            </a:lvl8pPr>
            <a:lvl9pPr lvl="8">
              <a:buNone/>
              <a:defRPr>
                <a:solidFill>
                  <a:schemeClr val="accent3"/>
                </a:solidFill>
                <a:latin typeface="Merriweather"/>
                <a:ea typeface="Merriweather"/>
                <a:cs typeface="Merriweather"/>
                <a:sym typeface="Merriweather"/>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6" name="Shape 26"/>
        <p:cNvGrpSpPr/>
        <p:nvPr/>
      </p:nvGrpSpPr>
      <p:grpSpPr>
        <a:xfrm>
          <a:off x="0" y="0"/>
          <a:ext cx="0" cy="0"/>
          <a:chOff x="0" y="0"/>
          <a:chExt cx="0" cy="0"/>
        </a:xfrm>
      </p:grpSpPr>
      <p:sp>
        <p:nvSpPr>
          <p:cNvPr id="27" name="Google Shape;27;p5"/>
          <p:cNvSpPr/>
          <p:nvPr/>
        </p:nvSpPr>
        <p:spPr>
          <a:xfrm>
            <a:off x="100" y="0"/>
            <a:ext cx="9144000" cy="796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p:nvPr/>
        </p:nvSpPr>
        <p:spPr>
          <a:xfrm>
            <a:off x="1777275" y="522975"/>
            <a:ext cx="5589600" cy="546900"/>
          </a:xfrm>
          <a:prstGeom prst="rect">
            <a:avLst/>
          </a:prstGeom>
          <a:noFill/>
          <a:ln cap="flat" cmpd="sng" w="952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txBox="1"/>
          <p:nvPr>
            <p:ph type="title"/>
          </p:nvPr>
        </p:nvSpPr>
        <p:spPr>
          <a:xfrm>
            <a:off x="1810200" y="557513"/>
            <a:ext cx="5523600" cy="4779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30" name="Google Shape;30;p5"/>
          <p:cNvSpPr txBox="1"/>
          <p:nvPr>
            <p:ph idx="1" type="body"/>
          </p:nvPr>
        </p:nvSpPr>
        <p:spPr>
          <a:xfrm>
            <a:off x="457200" y="1403306"/>
            <a:ext cx="8229600" cy="35226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31" name="Google Shape;31;p5"/>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6"/>
          <p:cNvSpPr/>
          <p:nvPr/>
        </p:nvSpPr>
        <p:spPr>
          <a:xfrm>
            <a:off x="100" y="0"/>
            <a:ext cx="9144000" cy="796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p:nvPr/>
        </p:nvSpPr>
        <p:spPr>
          <a:xfrm>
            <a:off x="1777275" y="522975"/>
            <a:ext cx="5589600" cy="546900"/>
          </a:xfrm>
          <a:prstGeom prst="rect">
            <a:avLst/>
          </a:prstGeom>
          <a:noFill/>
          <a:ln cap="flat" cmpd="sng" w="952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idx="1" type="body"/>
          </p:nvPr>
        </p:nvSpPr>
        <p:spPr>
          <a:xfrm>
            <a:off x="457200" y="1397363"/>
            <a:ext cx="3994500" cy="3528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6" name="Google Shape;36;p6"/>
          <p:cNvSpPr txBox="1"/>
          <p:nvPr>
            <p:ph idx="2" type="body"/>
          </p:nvPr>
        </p:nvSpPr>
        <p:spPr>
          <a:xfrm>
            <a:off x="4692274" y="1397363"/>
            <a:ext cx="3994500" cy="3528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7" name="Google Shape;37;p6"/>
          <p:cNvSpPr txBox="1"/>
          <p:nvPr>
            <p:ph type="title"/>
          </p:nvPr>
        </p:nvSpPr>
        <p:spPr>
          <a:xfrm>
            <a:off x="1810200" y="557513"/>
            <a:ext cx="5523600" cy="4779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 name="Google Shape;38;p6"/>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9" name="Shape 39"/>
        <p:cNvGrpSpPr/>
        <p:nvPr/>
      </p:nvGrpSpPr>
      <p:grpSpPr>
        <a:xfrm>
          <a:off x="0" y="0"/>
          <a:ext cx="0" cy="0"/>
          <a:chOff x="0" y="0"/>
          <a:chExt cx="0" cy="0"/>
        </a:xfrm>
      </p:grpSpPr>
      <p:sp>
        <p:nvSpPr>
          <p:cNvPr id="40" name="Google Shape;40;p7"/>
          <p:cNvSpPr/>
          <p:nvPr/>
        </p:nvSpPr>
        <p:spPr>
          <a:xfrm>
            <a:off x="100" y="0"/>
            <a:ext cx="9144000" cy="796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p:nvPr/>
        </p:nvSpPr>
        <p:spPr>
          <a:xfrm>
            <a:off x="1777275" y="522975"/>
            <a:ext cx="5589600" cy="546900"/>
          </a:xfrm>
          <a:prstGeom prst="rect">
            <a:avLst/>
          </a:prstGeom>
          <a:noFill/>
          <a:ln cap="flat" cmpd="sng" w="952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ph idx="1" type="body"/>
          </p:nvPr>
        </p:nvSpPr>
        <p:spPr>
          <a:xfrm>
            <a:off x="457200" y="1462781"/>
            <a:ext cx="2631900" cy="3463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3" name="Google Shape;43;p7"/>
          <p:cNvSpPr txBox="1"/>
          <p:nvPr>
            <p:ph idx="2" type="body"/>
          </p:nvPr>
        </p:nvSpPr>
        <p:spPr>
          <a:xfrm>
            <a:off x="3223964" y="1462781"/>
            <a:ext cx="2631900" cy="3463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4" name="Google Shape;44;p7"/>
          <p:cNvSpPr txBox="1"/>
          <p:nvPr>
            <p:ph idx="3" type="body"/>
          </p:nvPr>
        </p:nvSpPr>
        <p:spPr>
          <a:xfrm>
            <a:off x="5990727" y="1462781"/>
            <a:ext cx="2631900" cy="3463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5" name="Google Shape;45;p7"/>
          <p:cNvSpPr txBox="1"/>
          <p:nvPr>
            <p:ph type="title"/>
          </p:nvPr>
        </p:nvSpPr>
        <p:spPr>
          <a:xfrm>
            <a:off x="1810200" y="557513"/>
            <a:ext cx="5523600" cy="4779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6" name="Google Shape;46;p7"/>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p:nvPr/>
        </p:nvSpPr>
        <p:spPr>
          <a:xfrm>
            <a:off x="100" y="0"/>
            <a:ext cx="9144000" cy="796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8"/>
          <p:cNvSpPr/>
          <p:nvPr/>
        </p:nvSpPr>
        <p:spPr>
          <a:xfrm>
            <a:off x="1777275" y="522975"/>
            <a:ext cx="5589600" cy="546900"/>
          </a:xfrm>
          <a:prstGeom prst="rect">
            <a:avLst/>
          </a:prstGeom>
          <a:noFill/>
          <a:ln cap="flat" cmpd="sng" w="9525">
            <a:solidFill>
              <a:srgbClr val="222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ph type="title"/>
          </p:nvPr>
        </p:nvSpPr>
        <p:spPr>
          <a:xfrm>
            <a:off x="1810200" y="557513"/>
            <a:ext cx="5523600" cy="4779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1" name="Google Shape;51;p8"/>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9"/>
          <p:cNvSpPr/>
          <p:nvPr/>
        </p:nvSpPr>
        <p:spPr>
          <a:xfrm>
            <a:off x="100" y="4346775"/>
            <a:ext cx="9144000" cy="796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txBox="1"/>
          <p:nvPr>
            <p:ph idx="1" type="body"/>
          </p:nvPr>
        </p:nvSpPr>
        <p:spPr>
          <a:xfrm>
            <a:off x="457200" y="4346775"/>
            <a:ext cx="8229600" cy="554400"/>
          </a:xfrm>
          <a:prstGeom prst="rect">
            <a:avLst/>
          </a:prstGeom>
        </p:spPr>
        <p:txBody>
          <a:bodyPr anchorCtr="0" anchor="ctr" bIns="91425" lIns="91425" spcFirstLastPara="1" rIns="91425" wrap="square" tIns="91425">
            <a:noAutofit/>
          </a:bodyPr>
          <a:lstStyle>
            <a:lvl1pPr indent="-228600" lvl="0" marL="457200" algn="ctr">
              <a:spcBef>
                <a:spcPts val="360"/>
              </a:spcBef>
              <a:spcAft>
                <a:spcPts val="0"/>
              </a:spcAft>
              <a:buClr>
                <a:schemeClr val="accent1"/>
              </a:buClr>
              <a:buSzPts val="1400"/>
              <a:buFont typeface="Merriweather"/>
              <a:buNone/>
              <a:defRPr i="1" sz="1400">
                <a:solidFill>
                  <a:schemeClr val="accent1"/>
                </a:solidFill>
                <a:latin typeface="Merriweather"/>
                <a:ea typeface="Merriweather"/>
                <a:cs typeface="Merriweather"/>
                <a:sym typeface="Merriweather"/>
              </a:defRPr>
            </a:lvl1pPr>
          </a:lstStyle>
          <a:p/>
        </p:txBody>
      </p:sp>
      <p:sp>
        <p:nvSpPr>
          <p:cNvPr id="55" name="Google Shape;55;p9"/>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lvl1pPr lvl="0">
              <a:buNone/>
              <a:defRPr>
                <a:solidFill>
                  <a:schemeClr val="accent1"/>
                </a:solidFill>
                <a:latin typeface="Merriweather"/>
                <a:ea typeface="Merriweather"/>
                <a:cs typeface="Merriweather"/>
                <a:sym typeface="Merriweather"/>
              </a:defRPr>
            </a:lvl1pPr>
            <a:lvl2pPr lvl="1">
              <a:buNone/>
              <a:defRPr>
                <a:solidFill>
                  <a:schemeClr val="accent1"/>
                </a:solidFill>
                <a:latin typeface="Merriweather"/>
                <a:ea typeface="Merriweather"/>
                <a:cs typeface="Merriweather"/>
                <a:sym typeface="Merriweather"/>
              </a:defRPr>
            </a:lvl2pPr>
            <a:lvl3pPr lvl="2">
              <a:buNone/>
              <a:defRPr>
                <a:solidFill>
                  <a:schemeClr val="accent1"/>
                </a:solidFill>
                <a:latin typeface="Merriweather"/>
                <a:ea typeface="Merriweather"/>
                <a:cs typeface="Merriweather"/>
                <a:sym typeface="Merriweather"/>
              </a:defRPr>
            </a:lvl3pPr>
            <a:lvl4pPr lvl="3">
              <a:buNone/>
              <a:defRPr>
                <a:solidFill>
                  <a:schemeClr val="accent1"/>
                </a:solidFill>
                <a:latin typeface="Merriweather"/>
                <a:ea typeface="Merriweather"/>
                <a:cs typeface="Merriweather"/>
                <a:sym typeface="Merriweather"/>
              </a:defRPr>
            </a:lvl4pPr>
            <a:lvl5pPr lvl="4">
              <a:buNone/>
              <a:defRPr>
                <a:solidFill>
                  <a:schemeClr val="accent1"/>
                </a:solidFill>
                <a:latin typeface="Merriweather"/>
                <a:ea typeface="Merriweather"/>
                <a:cs typeface="Merriweather"/>
                <a:sym typeface="Merriweather"/>
              </a:defRPr>
            </a:lvl5pPr>
            <a:lvl6pPr lvl="5">
              <a:buNone/>
              <a:defRPr>
                <a:solidFill>
                  <a:schemeClr val="accent1"/>
                </a:solidFill>
                <a:latin typeface="Merriweather"/>
                <a:ea typeface="Merriweather"/>
                <a:cs typeface="Merriweather"/>
                <a:sym typeface="Merriweather"/>
              </a:defRPr>
            </a:lvl6pPr>
            <a:lvl7pPr lvl="6">
              <a:buNone/>
              <a:defRPr>
                <a:solidFill>
                  <a:schemeClr val="accent1"/>
                </a:solidFill>
                <a:latin typeface="Merriweather"/>
                <a:ea typeface="Merriweather"/>
                <a:cs typeface="Merriweather"/>
                <a:sym typeface="Merriweather"/>
              </a:defRPr>
            </a:lvl7pPr>
            <a:lvl8pPr lvl="7">
              <a:buNone/>
              <a:defRPr>
                <a:solidFill>
                  <a:schemeClr val="accent1"/>
                </a:solidFill>
                <a:latin typeface="Merriweather"/>
                <a:ea typeface="Merriweather"/>
                <a:cs typeface="Merriweather"/>
                <a:sym typeface="Merriweather"/>
              </a:defRPr>
            </a:lvl8pPr>
            <a:lvl9pPr lvl="8">
              <a:buNone/>
              <a:defRPr>
                <a:solidFill>
                  <a:schemeClr val="accent1"/>
                </a:solidFill>
                <a:latin typeface="Merriweather"/>
                <a:ea typeface="Merriweather"/>
                <a:cs typeface="Merriweather"/>
                <a:sym typeface="Merriweather"/>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ight" type="blank">
  <p:cSld name="BLANK">
    <p:bg>
      <p:bgPr>
        <a:solidFill>
          <a:schemeClr val="accent3"/>
        </a:solidFill>
      </p:bgPr>
    </p:bg>
    <p:spTree>
      <p:nvGrpSpPr>
        <p:cNvPr id="56" name="Shape 56"/>
        <p:cNvGrpSpPr/>
        <p:nvPr/>
      </p:nvGrpSpPr>
      <p:grpSpPr>
        <a:xfrm>
          <a:off x="0" y="0"/>
          <a:ext cx="0" cy="0"/>
          <a:chOff x="0" y="0"/>
          <a:chExt cx="0" cy="0"/>
        </a:xfrm>
      </p:grpSpPr>
      <p:sp>
        <p:nvSpPr>
          <p:cNvPr id="57" name="Google Shape;57;p10"/>
          <p:cNvSpPr/>
          <p:nvPr/>
        </p:nvSpPr>
        <p:spPr>
          <a:xfrm>
            <a:off x="322800" y="328500"/>
            <a:ext cx="8498400" cy="4486500"/>
          </a:xfrm>
          <a:prstGeom prst="rect">
            <a:avLst/>
          </a:pr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0"/>
          <p:cNvSpPr/>
          <p:nvPr/>
        </p:nvSpPr>
        <p:spPr>
          <a:xfrm>
            <a:off x="385544" y="389475"/>
            <a:ext cx="8373000" cy="4364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10300" y="556800"/>
            <a:ext cx="5523600" cy="477900"/>
          </a:xfrm>
          <a:prstGeom prst="rect">
            <a:avLst/>
          </a:prstGeom>
          <a:solidFill>
            <a:schemeClr val="dk1"/>
          </a:solidFill>
          <a:ln>
            <a:noFill/>
          </a:ln>
        </p:spPr>
        <p:txBody>
          <a:bodyPr anchorCtr="0" anchor="ctr" bIns="91425" lIns="91425" spcFirstLastPara="1" rIns="91425" wrap="square" tIns="91425">
            <a:noAutofit/>
          </a:bodyPr>
          <a:lstStyle>
            <a:lvl1pPr lvl="0"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2pPr>
            <a:lvl3pPr lvl="2"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3pPr>
            <a:lvl4pPr lvl="3"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4pPr>
            <a:lvl5pPr lvl="4"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5pPr>
            <a:lvl6pPr lvl="5"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6pPr>
            <a:lvl7pPr lvl="6"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7pPr>
            <a:lvl8pPr lvl="7"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8pPr>
            <a:lvl9pPr lvl="8"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9pPr>
          </a:lstStyle>
          <a:p/>
        </p:txBody>
      </p:sp>
      <p:sp>
        <p:nvSpPr>
          <p:cNvPr id="7" name="Google Shape;7;p1"/>
          <p:cNvSpPr txBox="1"/>
          <p:nvPr>
            <p:ph idx="1" type="body"/>
          </p:nvPr>
        </p:nvSpPr>
        <p:spPr>
          <a:xfrm>
            <a:off x="457200" y="1345100"/>
            <a:ext cx="8229600" cy="3580800"/>
          </a:xfrm>
          <a:prstGeom prst="rect">
            <a:avLst/>
          </a:prstGeom>
          <a:noFill/>
          <a:ln>
            <a:noFill/>
          </a:ln>
        </p:spPr>
        <p:txBody>
          <a:bodyPr anchorCtr="0" anchor="t" bIns="91425" lIns="91425" spcFirstLastPara="1" rIns="91425" wrap="square" tIns="91425">
            <a:noAutofit/>
          </a:bodyPr>
          <a:lstStyle>
            <a:lvl1pPr indent="-342900" lvl="0" marL="457200">
              <a:spcBef>
                <a:spcPts val="600"/>
              </a:spcBef>
              <a:spcAft>
                <a:spcPts val="0"/>
              </a:spcAft>
              <a:buClr>
                <a:schemeClr val="dk1"/>
              </a:buClr>
              <a:buSzPts val="1800"/>
              <a:buFont typeface="Raleway"/>
              <a:buChar char="◉"/>
              <a:defRPr sz="2400">
                <a:solidFill>
                  <a:schemeClr val="dk1"/>
                </a:solidFill>
                <a:latin typeface="Raleway"/>
                <a:ea typeface="Raleway"/>
                <a:cs typeface="Raleway"/>
                <a:sym typeface="Raleway"/>
              </a:defRPr>
            </a:lvl1pPr>
            <a:lvl2pPr indent="-381000" lvl="1" marL="9144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2pPr>
            <a:lvl3pPr indent="-381000" lvl="2" marL="13716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3pPr>
            <a:lvl4pPr indent="-381000" lvl="3" marL="18288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4pPr>
            <a:lvl5pPr indent="-381000" lvl="4" marL="2286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5pPr>
            <a:lvl6pPr indent="-381000" lvl="5" marL="27432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6pPr>
            <a:lvl7pPr indent="-381000" lvl="6" marL="32004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7pPr>
            <a:lvl8pPr indent="-381000" lvl="7" marL="36576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8pPr>
            <a:lvl9pPr indent="-381000" lvl="8" marL="41148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9pPr>
          </a:lstStyle>
          <a:p/>
        </p:txBody>
      </p:sp>
      <p:sp>
        <p:nvSpPr>
          <p:cNvPr id="8" name="Google Shape;8;p1"/>
          <p:cNvSpPr txBox="1"/>
          <p:nvPr>
            <p:ph idx="12" type="sldNum"/>
          </p:nvPr>
        </p:nvSpPr>
        <p:spPr>
          <a:xfrm>
            <a:off x="4297650" y="4764749"/>
            <a:ext cx="548700" cy="302700"/>
          </a:xfrm>
          <a:prstGeom prst="rect">
            <a:avLst/>
          </a:prstGeom>
          <a:noFill/>
          <a:ln>
            <a:noFill/>
          </a:ln>
        </p:spPr>
        <p:txBody>
          <a:bodyPr anchorCtr="0" anchor="t" bIns="91425" lIns="91425" spcFirstLastPara="1" rIns="91425" wrap="square" tIns="91425">
            <a:noAutofit/>
          </a:bodyPr>
          <a:lstStyle>
            <a:lvl1pPr lvl="0" algn="ctr">
              <a:buNone/>
              <a:defRPr sz="1100">
                <a:solidFill>
                  <a:schemeClr val="dk1"/>
                </a:solidFill>
                <a:latin typeface="Merriweather"/>
                <a:ea typeface="Merriweather"/>
                <a:cs typeface="Merriweather"/>
                <a:sym typeface="Merriweather"/>
              </a:defRPr>
            </a:lvl1pPr>
            <a:lvl2pPr lvl="1" algn="ctr">
              <a:buNone/>
              <a:defRPr sz="1100">
                <a:solidFill>
                  <a:schemeClr val="dk1"/>
                </a:solidFill>
                <a:latin typeface="Merriweather"/>
                <a:ea typeface="Merriweather"/>
                <a:cs typeface="Merriweather"/>
                <a:sym typeface="Merriweather"/>
              </a:defRPr>
            </a:lvl2pPr>
            <a:lvl3pPr lvl="2" algn="ctr">
              <a:buNone/>
              <a:defRPr sz="1100">
                <a:solidFill>
                  <a:schemeClr val="dk1"/>
                </a:solidFill>
                <a:latin typeface="Merriweather"/>
                <a:ea typeface="Merriweather"/>
                <a:cs typeface="Merriweather"/>
                <a:sym typeface="Merriweather"/>
              </a:defRPr>
            </a:lvl3pPr>
            <a:lvl4pPr lvl="3" algn="ctr">
              <a:buNone/>
              <a:defRPr sz="1100">
                <a:solidFill>
                  <a:schemeClr val="dk1"/>
                </a:solidFill>
                <a:latin typeface="Merriweather"/>
                <a:ea typeface="Merriweather"/>
                <a:cs typeface="Merriweather"/>
                <a:sym typeface="Merriweather"/>
              </a:defRPr>
            </a:lvl4pPr>
            <a:lvl5pPr lvl="4" algn="ctr">
              <a:buNone/>
              <a:defRPr sz="1100">
                <a:solidFill>
                  <a:schemeClr val="dk1"/>
                </a:solidFill>
                <a:latin typeface="Merriweather"/>
                <a:ea typeface="Merriweather"/>
                <a:cs typeface="Merriweather"/>
                <a:sym typeface="Merriweather"/>
              </a:defRPr>
            </a:lvl5pPr>
            <a:lvl6pPr lvl="5" algn="ctr">
              <a:buNone/>
              <a:defRPr sz="1100">
                <a:solidFill>
                  <a:schemeClr val="dk1"/>
                </a:solidFill>
                <a:latin typeface="Merriweather"/>
                <a:ea typeface="Merriweather"/>
                <a:cs typeface="Merriweather"/>
                <a:sym typeface="Merriweather"/>
              </a:defRPr>
            </a:lvl6pPr>
            <a:lvl7pPr lvl="6" algn="ctr">
              <a:buNone/>
              <a:defRPr sz="1100">
                <a:solidFill>
                  <a:schemeClr val="dk1"/>
                </a:solidFill>
                <a:latin typeface="Merriweather"/>
                <a:ea typeface="Merriweather"/>
                <a:cs typeface="Merriweather"/>
                <a:sym typeface="Merriweather"/>
              </a:defRPr>
            </a:lvl7pPr>
            <a:lvl8pPr lvl="7" algn="ctr">
              <a:buNone/>
              <a:defRPr sz="1100">
                <a:solidFill>
                  <a:schemeClr val="dk1"/>
                </a:solidFill>
                <a:latin typeface="Merriweather"/>
                <a:ea typeface="Merriweather"/>
                <a:cs typeface="Merriweather"/>
                <a:sym typeface="Merriweather"/>
              </a:defRPr>
            </a:lvl8pPr>
            <a:lvl9pPr lvl="8" algn="ctr">
              <a:buNone/>
              <a:defRPr sz="1100">
                <a:solidFill>
                  <a:schemeClr val="dk1"/>
                </a:solidFill>
                <a:latin typeface="Merriweather"/>
                <a:ea typeface="Merriweather"/>
                <a:cs typeface="Merriweather"/>
                <a:sym typeface="Merriweather"/>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2"/>
          <p:cNvSpPr txBox="1"/>
          <p:nvPr>
            <p:ph type="ctrTitle"/>
          </p:nvPr>
        </p:nvSpPr>
        <p:spPr>
          <a:xfrm>
            <a:off x="1944450" y="1831388"/>
            <a:ext cx="5255100" cy="148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Cortina rasgada</a:t>
            </a:r>
            <a:endParaRPr/>
          </a:p>
          <a:p>
            <a:pPr indent="0" lvl="0" marL="0" rtl="0" algn="l">
              <a:spcBef>
                <a:spcPts val="0"/>
              </a:spcBef>
              <a:spcAft>
                <a:spcPts val="0"/>
              </a:spcAft>
              <a:buNone/>
            </a:pPr>
            <a:r>
              <a:rPr lang="en" sz="1800"/>
              <a:t>Nombre: Lisbeth Rebolledo</a:t>
            </a:r>
            <a:endParaRPr sz="1800"/>
          </a:p>
          <a:p>
            <a:pPr indent="0" lvl="0" marL="0" rtl="0" algn="l">
              <a:spcBef>
                <a:spcPts val="0"/>
              </a:spcBef>
              <a:spcAft>
                <a:spcPts val="0"/>
              </a:spcAft>
              <a:buNone/>
            </a:pPr>
            <a:r>
              <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idx="4294967295" type="ctrTitle"/>
          </p:nvPr>
        </p:nvSpPr>
        <p:spPr>
          <a:xfrm>
            <a:off x="1080600" y="590850"/>
            <a:ext cx="6982800" cy="894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accent1"/>
                </a:solidFill>
              </a:rPr>
              <a:t>Reflexión </a:t>
            </a:r>
            <a:endParaRPr sz="4800">
              <a:solidFill>
                <a:schemeClr val="accent1"/>
              </a:solidFill>
            </a:endParaRPr>
          </a:p>
        </p:txBody>
      </p:sp>
      <p:sp>
        <p:nvSpPr>
          <p:cNvPr id="137" name="Google Shape;137;p21"/>
          <p:cNvSpPr txBox="1"/>
          <p:nvPr>
            <p:ph idx="4294967295" type="subTitle"/>
          </p:nvPr>
        </p:nvSpPr>
        <p:spPr>
          <a:xfrm>
            <a:off x="1201200" y="1353900"/>
            <a:ext cx="6862200" cy="3789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La película deja entrever que en tiempos de polarización extrema, la verdad se vuelve difusa y peligrosa. El protagonista debe fingir una traición para proteger su país, lo que refleja cómo en el sistema internacional a menudo se justifica el engaño por el bien mayor. Además, la tensión entre amor y deber, presente en la relación entre Michael y Sarah, representa el conflicto entre lo humano y lo estratégico. Me parece que Cortina Rasgada no solo es una obra de suspenso, sino también una crítica silenciosa a los costos humanos de los enfrentamientos ideológicos. Es una invitación a reflexionar sobre el precio que pagamos por mantener las apariencias, por defender a los “nuestros” y por participar en juegos de poder en los que la moral queda en segundo plano.</a:t>
            </a:r>
            <a:endParaRPr sz="1700"/>
          </a:p>
        </p:txBody>
      </p:sp>
      <p:sp>
        <p:nvSpPr>
          <p:cNvPr id="138" name="Google Shape;138;p21"/>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idx="4294967295" type="ctrTitle"/>
          </p:nvPr>
        </p:nvSpPr>
        <p:spPr>
          <a:xfrm>
            <a:off x="685800" y="857249"/>
            <a:ext cx="7772400" cy="7428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rPr lang="en" sz="7200">
                <a:solidFill>
                  <a:schemeClr val="accent1"/>
                </a:solidFill>
              </a:rPr>
              <a:t>Gracias.</a:t>
            </a:r>
            <a:endParaRPr sz="7200">
              <a:solidFill>
                <a:schemeClr val="accent1"/>
              </a:solidFill>
            </a:endParaRPr>
          </a:p>
        </p:txBody>
      </p:sp>
      <p:sp>
        <p:nvSpPr>
          <p:cNvPr id="144" name="Google Shape;144;p22"/>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idx="4294967295" type="title"/>
          </p:nvPr>
        </p:nvSpPr>
        <p:spPr>
          <a:xfrm>
            <a:off x="1810300" y="556800"/>
            <a:ext cx="5523600" cy="47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About this template</a:t>
            </a:r>
            <a:endParaRPr/>
          </a:p>
        </p:txBody>
      </p:sp>
      <p:sp>
        <p:nvSpPr>
          <p:cNvPr id="74" name="Google Shape;74;p13"/>
          <p:cNvSpPr txBox="1"/>
          <p:nvPr>
            <p:ph type="title"/>
          </p:nvPr>
        </p:nvSpPr>
        <p:spPr>
          <a:xfrm>
            <a:off x="1810200" y="557513"/>
            <a:ext cx="5523600" cy="47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índice </a:t>
            </a:r>
            <a:endParaRPr/>
          </a:p>
        </p:txBody>
      </p:sp>
      <p:sp>
        <p:nvSpPr>
          <p:cNvPr id="75" name="Google Shape;75;p13"/>
          <p:cNvSpPr txBox="1"/>
          <p:nvPr/>
        </p:nvSpPr>
        <p:spPr>
          <a:xfrm>
            <a:off x="1143000" y="1125800"/>
            <a:ext cx="6994800" cy="4017600"/>
          </a:xfrm>
          <a:prstGeom prst="rect">
            <a:avLst/>
          </a:prstGeom>
          <a:noFill/>
          <a:ln>
            <a:noFill/>
          </a:ln>
        </p:spPr>
        <p:txBody>
          <a:bodyPr anchorCtr="0" anchor="t" bIns="91425" lIns="91425" spcFirstLastPara="1" rIns="91425" wrap="square" tIns="91425">
            <a:noAutofit/>
          </a:bodyPr>
          <a:lstStyle/>
          <a:p>
            <a:pPr indent="-317500" lvl="0" marL="457200" rtl="0" algn="l">
              <a:spcBef>
                <a:spcPts val="600"/>
              </a:spcBef>
              <a:spcAft>
                <a:spcPts val="0"/>
              </a:spcAft>
              <a:buClr>
                <a:schemeClr val="accent1"/>
              </a:buClr>
              <a:buSzPts val="1400"/>
              <a:buFont typeface="Raleway"/>
              <a:buChar char="●"/>
            </a:pPr>
            <a:r>
              <a:rPr b="1" lang="en">
                <a:solidFill>
                  <a:schemeClr val="accent1"/>
                </a:solidFill>
                <a:latin typeface="Raleway"/>
                <a:ea typeface="Raleway"/>
                <a:cs typeface="Raleway"/>
                <a:sym typeface="Raleway"/>
              </a:rPr>
              <a:t>Antecedentes formales fundamentales de la obra</a:t>
            </a:r>
            <a:endParaRPr b="1">
              <a:solidFill>
                <a:schemeClr val="accent1"/>
              </a:solidFill>
              <a:latin typeface="Raleway"/>
              <a:ea typeface="Raleway"/>
              <a:cs typeface="Raleway"/>
              <a:sym typeface="Raleway"/>
            </a:endParaRPr>
          </a:p>
          <a:p>
            <a:pPr indent="0" lvl="0" marL="0" rtl="0" algn="l">
              <a:spcBef>
                <a:spcPts val="600"/>
              </a:spcBef>
              <a:spcAft>
                <a:spcPts val="0"/>
              </a:spcAft>
              <a:buNone/>
            </a:pPr>
            <a:r>
              <a:t/>
            </a:r>
            <a:endParaRPr b="1">
              <a:solidFill>
                <a:schemeClr val="accent1"/>
              </a:solidFill>
              <a:latin typeface="Raleway"/>
              <a:ea typeface="Raleway"/>
              <a:cs typeface="Raleway"/>
              <a:sym typeface="Raleway"/>
            </a:endParaRPr>
          </a:p>
          <a:p>
            <a:pPr indent="-317500" lvl="0" marL="457200" rtl="0" algn="l">
              <a:spcBef>
                <a:spcPts val="600"/>
              </a:spcBef>
              <a:spcAft>
                <a:spcPts val="0"/>
              </a:spcAft>
              <a:buClr>
                <a:schemeClr val="accent1"/>
              </a:buClr>
              <a:buSzPts val="1400"/>
              <a:buFont typeface="Raleway"/>
              <a:buChar char="●"/>
            </a:pPr>
            <a:r>
              <a:rPr b="1" lang="en">
                <a:solidFill>
                  <a:schemeClr val="accent1"/>
                </a:solidFill>
                <a:latin typeface="Raleway"/>
                <a:ea typeface="Raleway"/>
                <a:cs typeface="Raleway"/>
                <a:sym typeface="Raleway"/>
              </a:rPr>
              <a:t>Contexto histórico de la línea argumentativa o narrativa de la obra</a:t>
            </a:r>
            <a:endParaRPr b="1">
              <a:solidFill>
                <a:schemeClr val="accent1"/>
              </a:solidFill>
              <a:latin typeface="Raleway"/>
              <a:ea typeface="Raleway"/>
              <a:cs typeface="Raleway"/>
              <a:sym typeface="Raleway"/>
            </a:endParaRPr>
          </a:p>
          <a:p>
            <a:pPr indent="0" lvl="0" marL="457200" rtl="0" algn="l">
              <a:spcBef>
                <a:spcPts val="600"/>
              </a:spcBef>
              <a:spcAft>
                <a:spcPts val="0"/>
              </a:spcAft>
              <a:buNone/>
            </a:pPr>
            <a:r>
              <a:t/>
            </a:r>
            <a:endParaRPr b="1">
              <a:solidFill>
                <a:schemeClr val="accent1"/>
              </a:solidFill>
              <a:latin typeface="Raleway"/>
              <a:ea typeface="Raleway"/>
              <a:cs typeface="Raleway"/>
              <a:sym typeface="Raleway"/>
            </a:endParaRPr>
          </a:p>
          <a:p>
            <a:pPr indent="-317500" lvl="0" marL="457200" rtl="0" algn="l">
              <a:spcBef>
                <a:spcPts val="600"/>
              </a:spcBef>
              <a:spcAft>
                <a:spcPts val="0"/>
              </a:spcAft>
              <a:buClr>
                <a:schemeClr val="accent1"/>
              </a:buClr>
              <a:buSzPts val="1400"/>
              <a:buFont typeface="Raleway"/>
              <a:buChar char="●"/>
            </a:pPr>
            <a:r>
              <a:rPr b="1" lang="en">
                <a:solidFill>
                  <a:schemeClr val="accent1"/>
                </a:solidFill>
                <a:latin typeface="Raleway"/>
                <a:ea typeface="Raleway"/>
                <a:cs typeface="Raleway"/>
                <a:sym typeface="Raleway"/>
              </a:rPr>
              <a:t>Trama de la obra</a:t>
            </a:r>
            <a:endParaRPr b="1">
              <a:solidFill>
                <a:schemeClr val="accent1"/>
              </a:solidFill>
              <a:latin typeface="Raleway"/>
              <a:ea typeface="Raleway"/>
              <a:cs typeface="Raleway"/>
              <a:sym typeface="Raleway"/>
            </a:endParaRPr>
          </a:p>
          <a:p>
            <a:pPr indent="0" lvl="0" marL="457200" rtl="0" algn="l">
              <a:spcBef>
                <a:spcPts val="600"/>
              </a:spcBef>
              <a:spcAft>
                <a:spcPts val="0"/>
              </a:spcAft>
              <a:buNone/>
            </a:pPr>
            <a:r>
              <a:t/>
            </a:r>
            <a:endParaRPr b="1">
              <a:solidFill>
                <a:schemeClr val="accent1"/>
              </a:solidFill>
              <a:latin typeface="Raleway"/>
              <a:ea typeface="Raleway"/>
              <a:cs typeface="Raleway"/>
              <a:sym typeface="Raleway"/>
            </a:endParaRPr>
          </a:p>
          <a:p>
            <a:pPr indent="-317500" lvl="0" marL="457200" rtl="0" algn="l">
              <a:spcBef>
                <a:spcPts val="600"/>
              </a:spcBef>
              <a:spcAft>
                <a:spcPts val="0"/>
              </a:spcAft>
              <a:buClr>
                <a:schemeClr val="accent1"/>
              </a:buClr>
              <a:buSzPts val="1400"/>
              <a:buFont typeface="Raleway"/>
              <a:buChar char="●"/>
            </a:pPr>
            <a:r>
              <a:rPr b="1" lang="en">
                <a:solidFill>
                  <a:schemeClr val="accent1"/>
                </a:solidFill>
                <a:latin typeface="Raleway"/>
                <a:ea typeface="Raleway"/>
                <a:cs typeface="Raleway"/>
                <a:sym typeface="Raleway"/>
              </a:rPr>
              <a:t>Problemática tratada</a:t>
            </a:r>
            <a:endParaRPr b="1">
              <a:solidFill>
                <a:schemeClr val="accent1"/>
              </a:solidFill>
              <a:latin typeface="Raleway"/>
              <a:ea typeface="Raleway"/>
              <a:cs typeface="Raleway"/>
              <a:sym typeface="Raleway"/>
            </a:endParaRPr>
          </a:p>
          <a:p>
            <a:pPr indent="0" lvl="0" marL="0" rtl="0" algn="l">
              <a:spcBef>
                <a:spcPts val="600"/>
              </a:spcBef>
              <a:spcAft>
                <a:spcPts val="0"/>
              </a:spcAft>
              <a:buNone/>
            </a:pPr>
            <a:r>
              <a:t/>
            </a:r>
            <a:endParaRPr b="1">
              <a:solidFill>
                <a:schemeClr val="accent1"/>
              </a:solidFill>
              <a:latin typeface="Raleway"/>
              <a:ea typeface="Raleway"/>
              <a:cs typeface="Raleway"/>
              <a:sym typeface="Raleway"/>
            </a:endParaRPr>
          </a:p>
          <a:p>
            <a:pPr indent="-317500" lvl="0" marL="457200" rtl="0" algn="l">
              <a:spcBef>
                <a:spcPts val="600"/>
              </a:spcBef>
              <a:spcAft>
                <a:spcPts val="0"/>
              </a:spcAft>
              <a:buClr>
                <a:schemeClr val="accent1"/>
              </a:buClr>
              <a:buSzPts val="1400"/>
              <a:buFont typeface="Raleway"/>
              <a:buChar char="●"/>
            </a:pPr>
            <a:r>
              <a:rPr b="1" lang="en">
                <a:solidFill>
                  <a:schemeClr val="accent1"/>
                </a:solidFill>
                <a:latin typeface="Raleway"/>
                <a:ea typeface="Raleway"/>
                <a:cs typeface="Raleway"/>
                <a:sym typeface="Raleway"/>
              </a:rPr>
              <a:t>Elementos y símbolos relevantes relacionados con la asignatura</a:t>
            </a:r>
            <a:endParaRPr b="1">
              <a:solidFill>
                <a:schemeClr val="accent1"/>
              </a:solidFill>
              <a:latin typeface="Raleway"/>
              <a:ea typeface="Raleway"/>
              <a:cs typeface="Raleway"/>
              <a:sym typeface="Raleway"/>
            </a:endParaRPr>
          </a:p>
          <a:p>
            <a:pPr indent="0" lvl="0" marL="457200" rtl="0" algn="l">
              <a:spcBef>
                <a:spcPts val="600"/>
              </a:spcBef>
              <a:spcAft>
                <a:spcPts val="0"/>
              </a:spcAft>
              <a:buNone/>
            </a:pPr>
            <a:r>
              <a:t/>
            </a:r>
            <a:endParaRPr b="1">
              <a:solidFill>
                <a:schemeClr val="accent1"/>
              </a:solidFill>
              <a:latin typeface="Raleway"/>
              <a:ea typeface="Raleway"/>
              <a:cs typeface="Raleway"/>
              <a:sym typeface="Raleway"/>
            </a:endParaRPr>
          </a:p>
          <a:p>
            <a:pPr indent="-317500" lvl="0" marL="457200" rtl="0" algn="l">
              <a:spcBef>
                <a:spcPts val="600"/>
              </a:spcBef>
              <a:spcAft>
                <a:spcPts val="0"/>
              </a:spcAft>
              <a:buClr>
                <a:schemeClr val="accent1"/>
              </a:buClr>
              <a:buSzPts val="1400"/>
              <a:buFont typeface="Raleway"/>
              <a:buChar char="●"/>
            </a:pPr>
            <a:r>
              <a:rPr b="1" lang="en">
                <a:solidFill>
                  <a:schemeClr val="accent1"/>
                </a:solidFill>
                <a:latin typeface="Raleway"/>
                <a:ea typeface="Raleway"/>
                <a:cs typeface="Raleway"/>
                <a:sym typeface="Raleway"/>
              </a:rPr>
              <a:t>Reflexiones</a:t>
            </a:r>
            <a:endParaRPr b="1">
              <a:solidFill>
                <a:schemeClr val="accent1"/>
              </a:solidFill>
              <a:latin typeface="Raleway"/>
              <a:ea typeface="Raleway"/>
              <a:cs typeface="Raleway"/>
              <a:sym typeface="Raleway"/>
            </a:endParaRPr>
          </a:p>
        </p:txBody>
      </p:sp>
      <p:sp>
        <p:nvSpPr>
          <p:cNvPr id="76" name="Google Shape;76;p13"/>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1810200" y="557513"/>
            <a:ext cx="5523600" cy="47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Antecedentes formales de la obra</a:t>
            </a:r>
            <a:endParaRPr sz="2400"/>
          </a:p>
        </p:txBody>
      </p:sp>
      <p:sp>
        <p:nvSpPr>
          <p:cNvPr id="82" name="Google Shape;82;p14"/>
          <p:cNvSpPr txBox="1"/>
          <p:nvPr>
            <p:ph idx="1" type="body"/>
          </p:nvPr>
        </p:nvSpPr>
        <p:spPr>
          <a:xfrm>
            <a:off x="457200" y="1403306"/>
            <a:ext cx="8229600" cy="3522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 </a:t>
            </a:r>
            <a:r>
              <a:rPr b="1" lang="en"/>
              <a:t>Director</a:t>
            </a:r>
            <a:r>
              <a:rPr lang="en"/>
              <a:t>: Alfred Hitchcock</a:t>
            </a:r>
            <a:endParaRPr/>
          </a:p>
          <a:p>
            <a:pPr indent="0" lvl="0" marL="0" rtl="0" algn="l">
              <a:spcBef>
                <a:spcPts val="600"/>
              </a:spcBef>
              <a:spcAft>
                <a:spcPts val="0"/>
              </a:spcAft>
              <a:buNone/>
            </a:pPr>
            <a:r>
              <a:rPr lang="en"/>
              <a:t>• </a:t>
            </a:r>
            <a:r>
              <a:rPr b="1" lang="en"/>
              <a:t>Título</a:t>
            </a:r>
            <a:r>
              <a:rPr lang="en"/>
              <a:t>: Cortina Rasgada (Torn Curtain)</a:t>
            </a:r>
            <a:endParaRPr/>
          </a:p>
          <a:p>
            <a:pPr indent="0" lvl="0" marL="0" rtl="0" algn="l">
              <a:spcBef>
                <a:spcPts val="600"/>
              </a:spcBef>
              <a:spcAft>
                <a:spcPts val="0"/>
              </a:spcAft>
              <a:buNone/>
            </a:pPr>
            <a:r>
              <a:rPr lang="en"/>
              <a:t>• </a:t>
            </a:r>
            <a:r>
              <a:rPr b="1" lang="en"/>
              <a:t>Productora</a:t>
            </a:r>
            <a:r>
              <a:rPr lang="en"/>
              <a:t>: Universal Pictures</a:t>
            </a:r>
            <a:endParaRPr/>
          </a:p>
          <a:p>
            <a:pPr indent="0" lvl="0" marL="0" rtl="0" algn="l">
              <a:spcBef>
                <a:spcPts val="600"/>
              </a:spcBef>
              <a:spcAft>
                <a:spcPts val="0"/>
              </a:spcAft>
              <a:buNone/>
            </a:pPr>
            <a:r>
              <a:rPr lang="en"/>
              <a:t>• </a:t>
            </a:r>
            <a:r>
              <a:rPr b="1" lang="en"/>
              <a:t>Año de estreno:</a:t>
            </a:r>
            <a:r>
              <a:rPr lang="en"/>
              <a:t> 1966</a:t>
            </a:r>
            <a:endParaRPr/>
          </a:p>
          <a:p>
            <a:pPr indent="0" lvl="0" marL="0" rtl="0" algn="l">
              <a:spcBef>
                <a:spcPts val="600"/>
              </a:spcBef>
              <a:spcAft>
                <a:spcPts val="0"/>
              </a:spcAft>
              <a:buNone/>
            </a:pPr>
            <a:r>
              <a:rPr lang="en"/>
              <a:t>• </a:t>
            </a:r>
            <a:r>
              <a:rPr b="1" lang="en"/>
              <a:t>País</a:t>
            </a:r>
            <a:r>
              <a:rPr lang="en"/>
              <a:t>: Estados Unidos</a:t>
            </a:r>
            <a:endParaRPr/>
          </a:p>
        </p:txBody>
      </p:sp>
      <p:sp>
        <p:nvSpPr>
          <p:cNvPr id="83" name="Google Shape;83;p14"/>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idx="4294967295" type="ctrTitle"/>
          </p:nvPr>
        </p:nvSpPr>
        <p:spPr>
          <a:xfrm>
            <a:off x="938700" y="492928"/>
            <a:ext cx="7266600" cy="9828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3"/>
                </a:solidFill>
              </a:rPr>
              <a:t>Alfred Hitchcock                                                   </a:t>
            </a:r>
            <a:endParaRPr sz="3600">
              <a:solidFill>
                <a:schemeClr val="accent3"/>
              </a:solidFill>
            </a:endParaRPr>
          </a:p>
        </p:txBody>
      </p:sp>
      <p:sp>
        <p:nvSpPr>
          <p:cNvPr id="89" name="Google Shape;89;p15"/>
          <p:cNvSpPr txBox="1"/>
          <p:nvPr>
            <p:ph idx="4294967295" type="subTitle"/>
          </p:nvPr>
        </p:nvSpPr>
        <p:spPr>
          <a:xfrm>
            <a:off x="938695" y="3506249"/>
            <a:ext cx="7266600" cy="982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chemeClr val="accent1"/>
                </a:solidFill>
              </a:rPr>
              <a:t>Psicosis      La ventana indiscreta     Vértigo </a:t>
            </a:r>
            <a:endParaRPr>
              <a:solidFill>
                <a:schemeClr val="accent1"/>
              </a:solidFill>
            </a:endParaRPr>
          </a:p>
        </p:txBody>
      </p:sp>
      <p:sp>
        <p:nvSpPr>
          <p:cNvPr id="90" name="Google Shape;90;p15"/>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91" name="Google Shape;91;p15"/>
          <p:cNvPicPr preferRelativeResize="0"/>
          <p:nvPr/>
        </p:nvPicPr>
        <p:blipFill>
          <a:blip r:embed="rId3">
            <a:alphaModFix/>
          </a:blip>
          <a:stretch>
            <a:fillRect/>
          </a:stretch>
        </p:blipFill>
        <p:spPr>
          <a:xfrm>
            <a:off x="1547536" y="1389975"/>
            <a:ext cx="1428306" cy="2116273"/>
          </a:xfrm>
          <a:prstGeom prst="rect">
            <a:avLst/>
          </a:prstGeom>
          <a:noFill/>
          <a:ln>
            <a:noFill/>
          </a:ln>
        </p:spPr>
      </p:pic>
      <p:pic>
        <p:nvPicPr>
          <p:cNvPr id="92" name="Google Shape;92;p15"/>
          <p:cNvPicPr preferRelativeResize="0"/>
          <p:nvPr/>
        </p:nvPicPr>
        <p:blipFill>
          <a:blip r:embed="rId4">
            <a:alphaModFix/>
          </a:blip>
          <a:stretch>
            <a:fillRect/>
          </a:stretch>
        </p:blipFill>
        <p:spPr>
          <a:xfrm>
            <a:off x="3924111" y="1389975"/>
            <a:ext cx="1433688" cy="2116275"/>
          </a:xfrm>
          <a:prstGeom prst="rect">
            <a:avLst/>
          </a:prstGeom>
          <a:noFill/>
          <a:ln>
            <a:noFill/>
          </a:ln>
        </p:spPr>
      </p:pic>
      <p:pic>
        <p:nvPicPr>
          <p:cNvPr id="93" name="Google Shape;93;p15"/>
          <p:cNvPicPr preferRelativeResize="0"/>
          <p:nvPr/>
        </p:nvPicPr>
        <p:blipFill>
          <a:blip r:embed="rId5">
            <a:alphaModFix/>
          </a:blip>
          <a:stretch>
            <a:fillRect/>
          </a:stretch>
        </p:blipFill>
        <p:spPr>
          <a:xfrm>
            <a:off x="6306054" y="1389968"/>
            <a:ext cx="1428302" cy="2116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idx="1" type="body"/>
          </p:nvPr>
        </p:nvSpPr>
        <p:spPr>
          <a:xfrm>
            <a:off x="2574750" y="1135925"/>
            <a:ext cx="3994500" cy="35283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600"/>
              </a:spcBef>
              <a:spcAft>
                <a:spcPts val="0"/>
              </a:spcAft>
              <a:buNone/>
            </a:pPr>
            <a:r>
              <a:rPr lang="en" sz="1400">
                <a:solidFill>
                  <a:srgbClr val="000000"/>
                </a:solidFill>
              </a:rPr>
              <a:t>La película está ambientada en el contexto de la Guerra Fría, un periodo de fuerte tensión ideológica, política y militar entre Estados Unidos y la Unión Soviética que se extendió desde el fin de la Segunda Guerra Mundial hasta la caída del Muro de Berlín. En esta época, el espionaje era una práctica común entre ambos bloques, y existía una competencia feroz por la supremacía científica, tecnológica y militar. Hitchcock se vale de este escenario para construir una narrativa que refleja el miedo al comunismo, la desconfianza entre naciones y el sacrificio individual en favor de intereses nacionales.</a:t>
            </a:r>
            <a:endParaRPr sz="1400">
              <a:solidFill>
                <a:srgbClr val="000000"/>
              </a:solidFill>
            </a:endParaRPr>
          </a:p>
        </p:txBody>
      </p:sp>
      <p:sp>
        <p:nvSpPr>
          <p:cNvPr id="99" name="Google Shape;99;p16"/>
          <p:cNvSpPr txBox="1"/>
          <p:nvPr>
            <p:ph idx="4294967295" type="title"/>
          </p:nvPr>
        </p:nvSpPr>
        <p:spPr>
          <a:xfrm>
            <a:off x="1810300" y="556800"/>
            <a:ext cx="5523600" cy="47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 can also split your content</a:t>
            </a:r>
            <a:endParaRPr/>
          </a:p>
        </p:txBody>
      </p:sp>
      <p:sp>
        <p:nvSpPr>
          <p:cNvPr id="100" name="Google Shape;100;p16"/>
          <p:cNvSpPr txBox="1"/>
          <p:nvPr>
            <p:ph type="title"/>
          </p:nvPr>
        </p:nvSpPr>
        <p:spPr>
          <a:xfrm>
            <a:off x="1810200" y="557513"/>
            <a:ext cx="5523600" cy="477900"/>
          </a:xfrm>
          <a:prstGeom prst="rect">
            <a:avLst/>
          </a:prstGeom>
          <a:solidFill>
            <a:schemeClr val="accen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rPr>
              <a:t>Contexto Historico</a:t>
            </a:r>
            <a:endParaRPr>
              <a:solidFill>
                <a:schemeClr val="lt2"/>
              </a:solidFill>
            </a:endParaRPr>
          </a:p>
        </p:txBody>
      </p:sp>
      <p:sp>
        <p:nvSpPr>
          <p:cNvPr id="101" name="Google Shape;101;p16"/>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1810200" y="557513"/>
            <a:ext cx="5523600" cy="47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Trama de la obra</a:t>
            </a:r>
            <a:endParaRPr/>
          </a:p>
        </p:txBody>
      </p:sp>
      <p:sp>
        <p:nvSpPr>
          <p:cNvPr id="107" name="Google Shape;107;p17"/>
          <p:cNvSpPr txBox="1"/>
          <p:nvPr>
            <p:ph idx="1" type="body"/>
          </p:nvPr>
        </p:nvSpPr>
        <p:spPr>
          <a:xfrm>
            <a:off x="501225" y="1242170"/>
            <a:ext cx="3429600" cy="3717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200"/>
              <a:t>La historia sigue al Dr. Michael Armstrong, un físico nuclear estadounidense que aparentemente decide desertar a la Unión Soviética durante un congreso en Dinamarca. Sin embargo, pronto se revela que su deserción es solo una fachada: su verdadero objetivo es obtener una fórmula científica secreta de un físico alemán oriental, el profesor Lindt. A lo largo del filme, Armstrong se ve envuelto en una compleja red de espionaje mientras trata de ocultar su verdadera identidad, manipular a sus contactos soviéticos, y escapar de Alemania Oriental junto a su prometida y colega Sarah Sherman, quien al principio desconoce el verdadero plan.</a:t>
            </a:r>
            <a:endParaRPr sz="1200"/>
          </a:p>
        </p:txBody>
      </p:sp>
      <p:sp>
        <p:nvSpPr>
          <p:cNvPr id="108" name="Google Shape;108;p17"/>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09" name="Google Shape;109;p17"/>
          <p:cNvPicPr preferRelativeResize="0"/>
          <p:nvPr/>
        </p:nvPicPr>
        <p:blipFill>
          <a:blip r:embed="rId3">
            <a:alphaModFix/>
          </a:blip>
          <a:stretch>
            <a:fillRect/>
          </a:stretch>
        </p:blipFill>
        <p:spPr>
          <a:xfrm>
            <a:off x="4709522" y="1203624"/>
            <a:ext cx="2197893" cy="33641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dk1"/>
                </a:solidFill>
              </a:rPr>
              <a:t>‹#›</a:t>
            </a:fld>
            <a:endParaRPr>
              <a:solidFill>
                <a:schemeClr val="dk1"/>
              </a:solidFill>
            </a:endParaRPr>
          </a:p>
        </p:txBody>
      </p:sp>
      <p:sp>
        <p:nvSpPr>
          <p:cNvPr id="115" name="Google Shape;115;p18"/>
          <p:cNvSpPr txBox="1"/>
          <p:nvPr/>
        </p:nvSpPr>
        <p:spPr>
          <a:xfrm>
            <a:off x="422500" y="440875"/>
            <a:ext cx="8364300" cy="324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980000"/>
                </a:solidFill>
              </a:rPr>
              <a:t>Final de la película:</a:t>
            </a:r>
            <a:endParaRPr b="1" sz="2000">
              <a:solidFill>
                <a:srgbClr val="980000"/>
              </a:solidFill>
            </a:endParaRPr>
          </a:p>
          <a:p>
            <a:pPr indent="0" lvl="0" marL="0" rtl="0" algn="l">
              <a:spcBef>
                <a:spcPts val="0"/>
              </a:spcBef>
              <a:spcAft>
                <a:spcPts val="0"/>
              </a:spcAft>
              <a:buNone/>
            </a:pPr>
            <a:r>
              <a:rPr lang="en"/>
              <a:t>Después de varios intentos fallidos de escapar y de enfrentar múltiples peligros, el Dr. Michael Armstrong logra obtener la fórmula que buscaba del profesor Lindt, aunque no sin complicaciones. Durante su huida, se enfrenta a agentes de la Alemania del Este, y en una de las escenas más icónicas y tensas del filme, él y Sarah son perseguidos por el régimen comunista. El escape no es limpio ni fácil: tienen que recurrir a la ayuda de ciudadanos clandestinos y ocultarse en varios momentos.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Finalmente, logran llegar a un barco que los saca del bloque oriental y los lleva hacia la libertad. La última escena los muestra agotados, pero a salvo. Aunque Hitchcock no da un cierre con excesiva emoción o romanticismo, sí deja claro que ambos han sobrevivido, que el plan funcionó y que ahora pueden volver a su país… aunque claramente, ya no serán los mismos. Lo vivido los marcó, los transformó, y les reveló el verdadero rostro de la guerra ideológica.</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ctrTitle"/>
          </p:nvPr>
        </p:nvSpPr>
        <p:spPr>
          <a:xfrm>
            <a:off x="685800" y="2146613"/>
            <a:ext cx="7772400" cy="85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Problemática </a:t>
            </a:r>
            <a:r>
              <a:rPr lang="en"/>
              <a:t>tratada</a:t>
            </a:r>
            <a:endParaRPr/>
          </a:p>
        </p:txBody>
      </p:sp>
      <p:sp>
        <p:nvSpPr>
          <p:cNvPr id="121" name="Google Shape;121;p19"/>
          <p:cNvSpPr txBox="1"/>
          <p:nvPr>
            <p:ph idx="1" type="subTitle"/>
          </p:nvPr>
        </p:nvSpPr>
        <p:spPr>
          <a:xfrm>
            <a:off x="685800" y="3147610"/>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t>La película plantea diversas problemáticas relacionadas con el espionaje político y el conflicto de intereses personales frente al deber patriótico. Se cuestiona hasta qué punto es válido traicionar ciertos valores o vínculos emocionales por una causa mayor, como la seguridad nacional o la ciencia. También se aborda el impacto del contexto geopolítico en la vida privada de los individuos y cómo la desinformación, la manipulación y el engaño se convierten en herramientas comunes dentro del juego internacional.</a:t>
            </a:r>
            <a:endParaRPr sz="1400"/>
          </a:p>
        </p:txBody>
      </p:sp>
      <p:pic>
        <p:nvPicPr>
          <p:cNvPr id="122" name="Google Shape;122;p19"/>
          <p:cNvPicPr preferRelativeResize="0"/>
          <p:nvPr/>
        </p:nvPicPr>
        <p:blipFill>
          <a:blip r:embed="rId3">
            <a:alphaModFix/>
          </a:blip>
          <a:stretch>
            <a:fillRect/>
          </a:stretch>
        </p:blipFill>
        <p:spPr>
          <a:xfrm>
            <a:off x="2822225" y="154025"/>
            <a:ext cx="3499550" cy="1841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idx="4294967295" type="title"/>
          </p:nvPr>
        </p:nvSpPr>
        <p:spPr>
          <a:xfrm>
            <a:off x="1810300" y="556800"/>
            <a:ext cx="5523600" cy="47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 two or three columns</a:t>
            </a:r>
            <a:endParaRPr/>
          </a:p>
        </p:txBody>
      </p:sp>
      <p:sp>
        <p:nvSpPr>
          <p:cNvPr id="128" name="Google Shape;128;p20"/>
          <p:cNvSpPr txBox="1"/>
          <p:nvPr>
            <p:ph idx="2" type="body"/>
          </p:nvPr>
        </p:nvSpPr>
        <p:spPr>
          <a:xfrm>
            <a:off x="77425" y="1168125"/>
            <a:ext cx="5611200" cy="3277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solidFill>
                  <a:schemeClr val="accent1"/>
                </a:solidFill>
              </a:rPr>
              <a:t>• </a:t>
            </a:r>
            <a:r>
              <a:rPr b="1" lang="en" sz="1400"/>
              <a:t>La</a:t>
            </a:r>
            <a:r>
              <a:rPr b="1" lang="en" sz="1400">
                <a:solidFill>
                  <a:schemeClr val="accent1"/>
                </a:solidFill>
              </a:rPr>
              <a:t> “cortina rasgada” </a:t>
            </a:r>
            <a:r>
              <a:rPr lang="en" sz="1400"/>
              <a:t>del título es una referencia simbólica a la Cortina de Hierro término utilizado para describir la división política e ideológica entre Europa Occidental (capitalista y aliada de EE. UU.) y Europa Oriental (comunista y bajo la influencia soviética). La expresión fue popularizada por Winston Churchill en 1946, y representaba tanto una barrera física como simbólica que separaba dos mundos opuestos. La “rasgadura” representa el intento del protagonista de cruzar esa división, ya sea física, ideológica o moral.</a:t>
            </a:r>
            <a:endParaRPr sz="1400"/>
          </a:p>
          <a:p>
            <a:pPr indent="0" lvl="0" marL="0" rtl="0" algn="l">
              <a:spcBef>
                <a:spcPts val="600"/>
              </a:spcBef>
              <a:spcAft>
                <a:spcPts val="0"/>
              </a:spcAft>
              <a:buNone/>
            </a:pPr>
            <a:r>
              <a:rPr b="1" lang="en" sz="1400">
                <a:solidFill>
                  <a:schemeClr val="accent1"/>
                </a:solidFill>
              </a:rPr>
              <a:t>• </a:t>
            </a:r>
            <a:r>
              <a:rPr lang="en" sz="1400"/>
              <a:t>El espionaje es central y se vincula directamente con el estudio de las relaciones internacionales, donde las estrategias encubiertas son parte de la competencia entre potencias.</a:t>
            </a:r>
            <a:endParaRPr sz="1400"/>
          </a:p>
          <a:p>
            <a:pPr indent="0" lvl="0" marL="0" rtl="0" algn="l">
              <a:spcBef>
                <a:spcPts val="600"/>
              </a:spcBef>
              <a:spcAft>
                <a:spcPts val="0"/>
              </a:spcAft>
              <a:buNone/>
            </a:pPr>
            <a:r>
              <a:rPr b="1" lang="en" sz="1400">
                <a:solidFill>
                  <a:schemeClr val="accent1"/>
                </a:solidFill>
              </a:rPr>
              <a:t>• La figura del individuo como actor internacional: </a:t>
            </a:r>
            <a:r>
              <a:rPr lang="en" sz="1400"/>
              <a:t>Armstrong actúa por su cuenta, lo que muestra cómo un solo sujeto puede tener un rol determinante en el conflicto entre naciones.</a:t>
            </a:r>
            <a:endParaRPr sz="1400"/>
          </a:p>
        </p:txBody>
      </p:sp>
      <p:sp>
        <p:nvSpPr>
          <p:cNvPr id="129" name="Google Shape;129;p20"/>
          <p:cNvSpPr txBox="1"/>
          <p:nvPr>
            <p:ph type="title"/>
          </p:nvPr>
        </p:nvSpPr>
        <p:spPr>
          <a:xfrm>
            <a:off x="1810200" y="557513"/>
            <a:ext cx="5523600" cy="47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Elementos y símbolos relevantes relacionados con la asignatura</a:t>
            </a:r>
            <a:endParaRPr/>
          </a:p>
        </p:txBody>
      </p:sp>
      <p:sp>
        <p:nvSpPr>
          <p:cNvPr id="130" name="Google Shape;130;p20"/>
          <p:cNvSpPr txBox="1"/>
          <p:nvPr>
            <p:ph idx="12" type="sldNum"/>
          </p:nvPr>
        </p:nvSpPr>
        <p:spPr>
          <a:xfrm>
            <a:off x="4297650" y="4764749"/>
            <a:ext cx="548700" cy="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31" name="Google Shape;131;p20"/>
          <p:cNvPicPr preferRelativeResize="0"/>
          <p:nvPr/>
        </p:nvPicPr>
        <p:blipFill>
          <a:blip r:embed="rId3">
            <a:alphaModFix/>
          </a:blip>
          <a:stretch>
            <a:fillRect/>
          </a:stretch>
        </p:blipFill>
        <p:spPr>
          <a:xfrm>
            <a:off x="5831421" y="2372393"/>
            <a:ext cx="3324225" cy="1381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thello template">
  <a:themeElements>
    <a:clrScheme name="Custom 347">
      <a:dk1>
        <a:srgbClr val="222222"/>
      </a:dk1>
      <a:lt1>
        <a:srgbClr val="FFFFFF"/>
      </a:lt1>
      <a:dk2>
        <a:srgbClr val="8B8B8B"/>
      </a:dk2>
      <a:lt2>
        <a:srgbClr val="F3F3F3"/>
      </a:lt2>
      <a:accent1>
        <a:srgbClr val="A8122A"/>
      </a:accent1>
      <a:accent2>
        <a:srgbClr val="B88A92"/>
      </a:accent2>
      <a:accent3>
        <a:srgbClr val="F5F1E0"/>
      </a:accent3>
      <a:accent4>
        <a:srgbClr val="D6CEAD"/>
      </a:accent4>
      <a:accent5>
        <a:srgbClr val="434343"/>
      </a:accent5>
      <a:accent6>
        <a:srgbClr val="B7B7B7"/>
      </a:accent6>
      <a:hlink>
        <a:srgbClr val="A812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