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1" r:id="rId4"/>
    <p:sldId id="262" r:id="rId5"/>
    <p:sldId id="264" r:id="rId6"/>
    <p:sldId id="263" r:id="rId7"/>
    <p:sldId id="267" r:id="rId8"/>
    <p:sldId id="266" r:id="rId9"/>
    <p:sldId id="269" r:id="rId10"/>
    <p:sldId id="268" r:id="rId11"/>
    <p:sldId id="273" r:id="rId12"/>
    <p:sldId id="274" r:id="rId13"/>
    <p:sldId id="275" r:id="rId14"/>
    <p:sldId id="277" r:id="rId15"/>
    <p:sldId id="276" r:id="rId16"/>
    <p:sldId id="278" r:id="rId17"/>
    <p:sldId id="281" r:id="rId18"/>
    <p:sldId id="280" r:id="rId19"/>
    <p:sldId id="271" r:id="rId20"/>
    <p:sldId id="265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FACBB-1EE3-401A-A7AA-4D263AC0ECD2}" v="367" dt="2025-05-02T02:07:28.3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É ANDRÉS MERINO REYES" userId="bfde41a8-917f-4391-87cc-7b32e60c5729" providerId="ADAL" clId="{39BFACBB-1EE3-401A-A7AA-4D263AC0ECD2}"/>
    <pc:docChg chg="undo redo custSel addSld delSld modSld sldOrd addMainMaster delMainMaster">
      <pc:chgData name="RENÉ ANDRÉS MERINO REYES" userId="bfde41a8-917f-4391-87cc-7b32e60c5729" providerId="ADAL" clId="{39BFACBB-1EE3-401A-A7AA-4D263AC0ECD2}" dt="2025-05-02T02:09:46.098" v="10197" actId="20577"/>
      <pc:docMkLst>
        <pc:docMk/>
      </pc:docMkLst>
      <pc:sldChg chg="addSp delSp modSp new mod modMedia setBg modClrScheme delAnim setClrOvrMap chgLayout">
        <pc:chgData name="RENÉ ANDRÉS MERINO REYES" userId="bfde41a8-917f-4391-87cc-7b32e60c5729" providerId="ADAL" clId="{39BFACBB-1EE3-401A-A7AA-4D263AC0ECD2}" dt="2025-05-01T12:44:13.727" v="6436" actId="207"/>
        <pc:sldMkLst>
          <pc:docMk/>
          <pc:sldMk cId="3997448297" sldId="256"/>
        </pc:sldMkLst>
        <pc:spChg chg="mod">
          <ac:chgData name="RENÉ ANDRÉS MERINO REYES" userId="bfde41a8-917f-4391-87cc-7b32e60c5729" providerId="ADAL" clId="{39BFACBB-1EE3-401A-A7AA-4D263AC0ECD2}" dt="2025-05-01T02:08:47.749" v="261" actId="26606"/>
          <ac:spMkLst>
            <pc:docMk/>
            <pc:sldMk cId="3997448297" sldId="256"/>
            <ac:spMk id="2" creationId="{F72A0086-4044-9747-0C70-D2671CA7F61F}"/>
          </ac:spMkLst>
        </pc:spChg>
        <pc:spChg chg="mod">
          <ac:chgData name="RENÉ ANDRÉS MERINO REYES" userId="bfde41a8-917f-4391-87cc-7b32e60c5729" providerId="ADAL" clId="{39BFACBB-1EE3-401A-A7AA-4D263AC0ECD2}" dt="2025-05-01T12:44:13.727" v="6436" actId="207"/>
          <ac:spMkLst>
            <pc:docMk/>
            <pc:sldMk cId="3997448297" sldId="256"/>
            <ac:spMk id="3" creationId="{ACC150F9-4FF7-2E2B-196F-710990A05661}"/>
          </ac:spMkLst>
        </pc:spChg>
        <pc:spChg chg="add">
          <ac:chgData name="RENÉ ANDRÉS MERINO REYES" userId="bfde41a8-917f-4391-87cc-7b32e60c5729" providerId="ADAL" clId="{39BFACBB-1EE3-401A-A7AA-4D263AC0ECD2}" dt="2025-05-01T02:08:47.749" v="261" actId="26606"/>
          <ac:spMkLst>
            <pc:docMk/>
            <pc:sldMk cId="3997448297" sldId="256"/>
            <ac:spMk id="5" creationId="{33E93247-6229-44AB-A550-739E971E690B}"/>
          </ac:spMkLst>
        </pc:spChg>
        <pc:spChg chg="add">
          <ac:chgData name="RENÉ ANDRÉS MERINO REYES" userId="bfde41a8-917f-4391-87cc-7b32e60c5729" providerId="ADAL" clId="{39BFACBB-1EE3-401A-A7AA-4D263AC0ECD2}" dt="2025-05-01T02:08:47.749" v="261" actId="26606"/>
          <ac:spMkLst>
            <pc:docMk/>
            <pc:sldMk cId="3997448297" sldId="256"/>
            <ac:spMk id="7" creationId="{6BB6B482-ACCA-4938-8AEA-49D525C17221}"/>
          </ac:spMkLst>
        </pc:spChg>
        <pc:spChg chg="add del">
          <ac:chgData name="RENÉ ANDRÉS MERINO REYES" userId="bfde41a8-917f-4391-87cc-7b32e60c5729" providerId="ADAL" clId="{39BFACBB-1EE3-401A-A7AA-4D263AC0ECD2}" dt="2025-05-01T02:08:21.609" v="243" actId="26606"/>
          <ac:spMkLst>
            <pc:docMk/>
            <pc:sldMk cId="3997448297" sldId="256"/>
            <ac:spMk id="9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2:08:21.609" v="243" actId="26606"/>
          <ac:spMkLst>
            <pc:docMk/>
            <pc:sldMk cId="3997448297" sldId="256"/>
            <ac:spMk id="11" creationId="{6BB6B482-ACCA-4938-8AEA-49D525C17221}"/>
          </ac:spMkLst>
        </pc:spChg>
        <pc:spChg chg="add del">
          <ac:chgData name="RENÉ ANDRÉS MERINO REYES" userId="bfde41a8-917f-4391-87cc-7b32e60c5729" providerId="ADAL" clId="{39BFACBB-1EE3-401A-A7AA-4D263AC0ECD2}" dt="2025-05-01T02:08:24.759" v="245" actId="26606"/>
          <ac:spMkLst>
            <pc:docMk/>
            <pc:sldMk cId="3997448297" sldId="256"/>
            <ac:spMk id="15" creationId="{9B37791B-B040-4694-BFDC-8DD132D86E8E}"/>
          </ac:spMkLst>
        </pc:spChg>
        <pc:spChg chg="add del">
          <ac:chgData name="RENÉ ANDRÉS MERINO REYES" userId="bfde41a8-917f-4391-87cc-7b32e60c5729" providerId="ADAL" clId="{39BFACBB-1EE3-401A-A7AA-4D263AC0ECD2}" dt="2025-05-01T02:08:27.710" v="247" actId="26606"/>
          <ac:spMkLst>
            <pc:docMk/>
            <pc:sldMk cId="3997448297" sldId="256"/>
            <ac:spMk id="20" creationId="{6FA9327B-0F60-46E3-AD80-CE73838567B3}"/>
          </ac:spMkLst>
        </pc:spChg>
        <pc:spChg chg="add del">
          <ac:chgData name="RENÉ ANDRÉS MERINO REYES" userId="bfde41a8-917f-4391-87cc-7b32e60c5729" providerId="ADAL" clId="{39BFACBB-1EE3-401A-A7AA-4D263AC0ECD2}" dt="2025-05-01T02:08:29.005" v="249" actId="26606"/>
          <ac:spMkLst>
            <pc:docMk/>
            <pc:sldMk cId="3997448297" sldId="256"/>
            <ac:spMk id="24" creationId="{6CA2C65D-0168-1245-86C8-62A8A6F7B813}"/>
          </ac:spMkLst>
        </pc:spChg>
        <pc:spChg chg="add del">
          <ac:chgData name="RENÉ ANDRÉS MERINO REYES" userId="bfde41a8-917f-4391-87cc-7b32e60c5729" providerId="ADAL" clId="{39BFACBB-1EE3-401A-A7AA-4D263AC0ECD2}" dt="2025-05-01T02:08:29.005" v="249" actId="26606"/>
          <ac:spMkLst>
            <pc:docMk/>
            <pc:sldMk cId="3997448297" sldId="256"/>
            <ac:spMk id="26" creationId="{12E8ED90-6D42-AE40-963A-3924EE2073F0}"/>
          </ac:spMkLst>
        </pc:spChg>
        <pc:spChg chg="add del">
          <ac:chgData name="RENÉ ANDRÉS MERINO REYES" userId="bfde41a8-917f-4391-87cc-7b32e60c5729" providerId="ADAL" clId="{39BFACBB-1EE3-401A-A7AA-4D263AC0ECD2}" dt="2025-05-01T02:08:29.005" v="249" actId="26606"/>
          <ac:spMkLst>
            <pc:docMk/>
            <pc:sldMk cId="3997448297" sldId="256"/>
            <ac:spMk id="27" creationId="{755E9273-3717-C94C-9BFF-75E87E47C46A}"/>
          </ac:spMkLst>
        </pc:spChg>
        <pc:spChg chg="add del">
          <ac:chgData name="RENÉ ANDRÉS MERINO REYES" userId="bfde41a8-917f-4391-87cc-7b32e60c5729" providerId="ADAL" clId="{39BFACBB-1EE3-401A-A7AA-4D263AC0ECD2}" dt="2025-05-01T02:08:36.693" v="251" actId="26606"/>
          <ac:spMkLst>
            <pc:docMk/>
            <pc:sldMk cId="3997448297" sldId="256"/>
            <ac:spMk id="29" creationId="{6FA9327B-0F60-46E3-AD80-CE73838567B3}"/>
          </ac:spMkLst>
        </pc:spChg>
        <pc:grpChg chg="add del">
          <ac:chgData name="RENÉ ANDRÉS MERINO REYES" userId="bfde41a8-917f-4391-87cc-7b32e60c5729" providerId="ADAL" clId="{39BFACBB-1EE3-401A-A7AA-4D263AC0ECD2}" dt="2025-05-01T02:08:24.759" v="245" actId="26606"/>
          <ac:grpSpMkLst>
            <pc:docMk/>
            <pc:sldMk cId="3997448297" sldId="256"/>
            <ac:grpSpMk id="17" creationId="{4252769E-B9F0-4068-A645-5BBEF16E9C28}"/>
          </ac:grpSpMkLst>
        </pc:grpChg>
        <pc:picChg chg="add del mod">
          <ac:chgData name="RENÉ ANDRÉS MERINO REYES" userId="bfde41a8-917f-4391-87cc-7b32e60c5729" providerId="ADAL" clId="{39BFACBB-1EE3-401A-A7AA-4D263AC0ECD2}" dt="2025-05-01T02:08:21.609" v="243" actId="26606"/>
          <ac:picMkLst>
            <pc:docMk/>
            <pc:sldMk cId="3997448297" sldId="256"/>
            <ac:picMk id="4" creationId="{FE747B88-798D-A8AE-C71C-414061D9926C}"/>
          </ac:picMkLst>
        </pc:picChg>
        <pc:picChg chg="add mod">
          <ac:chgData name="RENÉ ANDRÉS MERINO REYES" userId="bfde41a8-917f-4391-87cc-7b32e60c5729" providerId="ADAL" clId="{39BFACBB-1EE3-401A-A7AA-4D263AC0ECD2}" dt="2025-05-01T02:10:47.650" v="269" actId="1076"/>
          <ac:picMkLst>
            <pc:docMk/>
            <pc:sldMk cId="3997448297" sldId="256"/>
            <ac:picMk id="6" creationId="{EFE14AE7-E120-56F9-450A-674BA0925A50}"/>
          </ac:picMkLst>
        </pc:picChg>
        <pc:picChg chg="add del">
          <ac:chgData name="RENÉ ANDRÉS MERINO REYES" userId="bfde41a8-917f-4391-87cc-7b32e60c5729" providerId="ADAL" clId="{39BFACBB-1EE3-401A-A7AA-4D263AC0ECD2}" dt="2025-05-01T02:08:24.759" v="245" actId="26606"/>
          <ac:picMkLst>
            <pc:docMk/>
            <pc:sldMk cId="3997448297" sldId="256"/>
            <ac:picMk id="16" creationId="{69E04C6E-E549-6224-B2A8-920335435E6B}"/>
          </ac:picMkLst>
        </pc:picChg>
        <pc:picChg chg="add del">
          <ac:chgData name="RENÉ ANDRÉS MERINO REYES" userId="bfde41a8-917f-4391-87cc-7b32e60c5729" providerId="ADAL" clId="{39BFACBB-1EE3-401A-A7AA-4D263AC0ECD2}" dt="2025-05-01T02:08:27.710" v="247" actId="26606"/>
          <ac:picMkLst>
            <pc:docMk/>
            <pc:sldMk cId="3997448297" sldId="256"/>
            <ac:picMk id="21" creationId="{B4450CE0-09D0-9262-FB96-6E3281C19DEE}"/>
          </ac:picMkLst>
        </pc:picChg>
        <pc:picChg chg="add del">
          <ac:chgData name="RENÉ ANDRÉS MERINO REYES" userId="bfde41a8-917f-4391-87cc-7b32e60c5729" providerId="ADAL" clId="{39BFACBB-1EE3-401A-A7AA-4D263AC0ECD2}" dt="2025-05-01T02:08:29.005" v="249" actId="26606"/>
          <ac:picMkLst>
            <pc:docMk/>
            <pc:sldMk cId="3997448297" sldId="256"/>
            <ac:picMk id="25" creationId="{1AF261CD-4065-336D-6F57-980D9A014FE1}"/>
          </ac:picMkLst>
        </pc:picChg>
        <pc:picChg chg="add del">
          <ac:chgData name="RENÉ ANDRÉS MERINO REYES" userId="bfde41a8-917f-4391-87cc-7b32e60c5729" providerId="ADAL" clId="{39BFACBB-1EE3-401A-A7AA-4D263AC0ECD2}" dt="2025-05-01T02:08:36.693" v="251" actId="26606"/>
          <ac:picMkLst>
            <pc:docMk/>
            <pc:sldMk cId="3997448297" sldId="256"/>
            <ac:picMk id="30" creationId="{B4450CE0-09D0-9262-FB96-6E3281C19DEE}"/>
          </ac:picMkLst>
        </pc:picChg>
        <pc:cxnChg chg="add">
          <ac:chgData name="RENÉ ANDRÉS MERINO REYES" userId="bfde41a8-917f-4391-87cc-7b32e60c5729" providerId="ADAL" clId="{39BFACBB-1EE3-401A-A7AA-4D263AC0ECD2}" dt="2025-05-01T02:08:47.749" v="261" actId="26606"/>
          <ac:cxnSpMkLst>
            <pc:docMk/>
            <pc:sldMk cId="3997448297" sldId="256"/>
            <ac:cxnSpMk id="8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2:08:21.609" v="243" actId="26606"/>
          <ac:cxnSpMkLst>
            <pc:docMk/>
            <pc:sldMk cId="3997448297" sldId="256"/>
            <ac:cxnSpMk id="13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2:08:27.710" v="247" actId="26606"/>
          <ac:cxnSpMkLst>
            <pc:docMk/>
            <pc:sldMk cId="3997448297" sldId="256"/>
            <ac:cxnSpMk id="22" creationId="{BD1C99D0-461D-4A91-81EF-CCCD798B37A1}"/>
          </ac:cxnSpMkLst>
        </pc:cxnChg>
        <pc:cxnChg chg="add del">
          <ac:chgData name="RENÉ ANDRÉS MERINO REYES" userId="bfde41a8-917f-4391-87cc-7b32e60c5729" providerId="ADAL" clId="{39BFACBB-1EE3-401A-A7AA-4D263AC0ECD2}" dt="2025-05-01T02:08:36.693" v="251" actId="26606"/>
          <ac:cxnSpMkLst>
            <pc:docMk/>
            <pc:sldMk cId="3997448297" sldId="256"/>
            <ac:cxnSpMk id="31" creationId="{BD1C99D0-461D-4A91-81EF-CCCD798B37A1}"/>
          </ac:cxnSpMkLst>
        </pc:cxnChg>
      </pc:sldChg>
      <pc:sldChg chg="modSp new mod">
        <pc:chgData name="RENÉ ANDRÉS MERINO REYES" userId="bfde41a8-917f-4391-87cc-7b32e60c5729" providerId="ADAL" clId="{39BFACBB-1EE3-401A-A7AA-4D263AC0ECD2}" dt="2025-05-02T02:09:46.098" v="10197" actId="20577"/>
        <pc:sldMkLst>
          <pc:docMk/>
          <pc:sldMk cId="1192595955" sldId="257"/>
        </pc:sldMkLst>
        <pc:spChg chg="mod">
          <ac:chgData name="RENÉ ANDRÉS MERINO REYES" userId="bfde41a8-917f-4391-87cc-7b32e60c5729" providerId="ADAL" clId="{39BFACBB-1EE3-401A-A7AA-4D263AC0ECD2}" dt="2025-05-01T02:18:19.119" v="612" actId="14100"/>
          <ac:spMkLst>
            <pc:docMk/>
            <pc:sldMk cId="1192595955" sldId="257"/>
            <ac:spMk id="2" creationId="{F786492E-6C83-4A99-8C4D-8B53F6FA83FF}"/>
          </ac:spMkLst>
        </pc:spChg>
        <pc:spChg chg="mod">
          <ac:chgData name="RENÉ ANDRÉS MERINO REYES" userId="bfde41a8-917f-4391-87cc-7b32e60c5729" providerId="ADAL" clId="{39BFACBB-1EE3-401A-A7AA-4D263AC0ECD2}" dt="2025-05-02T02:09:46.098" v="10197" actId="20577"/>
          <ac:spMkLst>
            <pc:docMk/>
            <pc:sldMk cId="1192595955" sldId="257"/>
            <ac:spMk id="3" creationId="{1C85C042-0B09-3E91-C317-81BF9677AF57}"/>
          </ac:spMkLst>
        </pc:spChg>
      </pc:sldChg>
      <pc:sldChg chg="new del">
        <pc:chgData name="RENÉ ANDRÉS MERINO REYES" userId="bfde41a8-917f-4391-87cc-7b32e60c5729" providerId="ADAL" clId="{39BFACBB-1EE3-401A-A7AA-4D263AC0ECD2}" dt="2025-05-01T02:18:02.247" v="609" actId="2696"/>
        <pc:sldMkLst>
          <pc:docMk/>
          <pc:sldMk cId="53645853" sldId="258"/>
        </pc:sldMkLst>
      </pc:sldChg>
      <pc:sldChg chg="new del">
        <pc:chgData name="RENÉ ANDRÉS MERINO REYES" userId="bfde41a8-917f-4391-87cc-7b32e60c5729" providerId="ADAL" clId="{39BFACBB-1EE3-401A-A7AA-4D263AC0ECD2}" dt="2025-05-01T02:18:03.858" v="610" actId="2696"/>
        <pc:sldMkLst>
          <pc:docMk/>
          <pc:sldMk cId="2843953698" sldId="259"/>
        </pc:sldMkLst>
      </pc:sldChg>
      <pc:sldChg chg="new del">
        <pc:chgData name="RENÉ ANDRÉS MERINO REYES" userId="bfde41a8-917f-4391-87cc-7b32e60c5729" providerId="ADAL" clId="{39BFACBB-1EE3-401A-A7AA-4D263AC0ECD2}" dt="2025-05-01T02:18:05.438" v="611" actId="2696"/>
        <pc:sldMkLst>
          <pc:docMk/>
          <pc:sldMk cId="730610371" sldId="260"/>
        </pc:sldMkLst>
      </pc:sldChg>
      <pc:sldChg chg="modSp new mod">
        <pc:chgData name="RENÉ ANDRÉS MERINO REYES" userId="bfde41a8-917f-4391-87cc-7b32e60c5729" providerId="ADAL" clId="{39BFACBB-1EE3-401A-A7AA-4D263AC0ECD2}" dt="2025-05-01T02:38:30.673" v="1654" actId="113"/>
        <pc:sldMkLst>
          <pc:docMk/>
          <pc:sldMk cId="1635322024" sldId="261"/>
        </pc:sldMkLst>
        <pc:spChg chg="mod">
          <ac:chgData name="RENÉ ANDRÉS MERINO REYES" userId="bfde41a8-917f-4391-87cc-7b32e60c5729" providerId="ADAL" clId="{39BFACBB-1EE3-401A-A7AA-4D263AC0ECD2}" dt="2025-05-01T02:20:18.735" v="645" actId="14100"/>
          <ac:spMkLst>
            <pc:docMk/>
            <pc:sldMk cId="1635322024" sldId="261"/>
            <ac:spMk id="2" creationId="{81DBFB3E-C2BC-2650-5F5C-747F3C8D770D}"/>
          </ac:spMkLst>
        </pc:spChg>
        <pc:spChg chg="mod">
          <ac:chgData name="RENÉ ANDRÉS MERINO REYES" userId="bfde41a8-917f-4391-87cc-7b32e60c5729" providerId="ADAL" clId="{39BFACBB-1EE3-401A-A7AA-4D263AC0ECD2}" dt="2025-05-01T02:38:30.673" v="1654" actId="113"/>
          <ac:spMkLst>
            <pc:docMk/>
            <pc:sldMk cId="1635322024" sldId="261"/>
            <ac:spMk id="3" creationId="{7504C248-A63E-1A67-3756-5A724F756457}"/>
          </ac:spMkLst>
        </pc:spChg>
      </pc:sldChg>
      <pc:sldChg chg="addSp delSp modSp new mod">
        <pc:chgData name="RENÉ ANDRÉS MERINO REYES" userId="bfde41a8-917f-4391-87cc-7b32e60c5729" providerId="ADAL" clId="{39BFACBB-1EE3-401A-A7AA-4D263AC0ECD2}" dt="2025-05-01T02:47:43.617" v="2180" actId="1076"/>
        <pc:sldMkLst>
          <pc:docMk/>
          <pc:sldMk cId="2421102679" sldId="262"/>
        </pc:sldMkLst>
        <pc:spChg chg="del">
          <ac:chgData name="RENÉ ANDRÉS MERINO REYES" userId="bfde41a8-917f-4391-87cc-7b32e60c5729" providerId="ADAL" clId="{39BFACBB-1EE3-401A-A7AA-4D263AC0ECD2}" dt="2025-05-01T02:40:14.453" v="1656" actId="21"/>
          <ac:spMkLst>
            <pc:docMk/>
            <pc:sldMk cId="2421102679" sldId="262"/>
            <ac:spMk id="2" creationId="{AF25EAA2-9E60-568C-BCAC-7586A10D68E7}"/>
          </ac:spMkLst>
        </pc:spChg>
        <pc:spChg chg="mod">
          <ac:chgData name="RENÉ ANDRÉS MERINO REYES" userId="bfde41a8-917f-4391-87cc-7b32e60c5729" providerId="ADAL" clId="{39BFACBB-1EE3-401A-A7AA-4D263AC0ECD2}" dt="2025-05-01T02:46:33.254" v="2056" actId="1076"/>
          <ac:spMkLst>
            <pc:docMk/>
            <pc:sldMk cId="2421102679" sldId="262"/>
            <ac:spMk id="3" creationId="{0C76D201-1113-2976-9E11-DAFEC229359B}"/>
          </ac:spMkLst>
        </pc:spChg>
        <pc:spChg chg="add mod">
          <ac:chgData name="RENÉ ANDRÉS MERINO REYES" userId="bfde41a8-917f-4391-87cc-7b32e60c5729" providerId="ADAL" clId="{39BFACBB-1EE3-401A-A7AA-4D263AC0ECD2}" dt="2025-05-01T02:47:43.617" v="2180" actId="1076"/>
          <ac:spMkLst>
            <pc:docMk/>
            <pc:sldMk cId="2421102679" sldId="262"/>
            <ac:spMk id="4" creationId="{2E236400-B8CD-C735-C9FA-88F4D38373BC}"/>
          </ac:spMkLst>
        </pc:spChg>
      </pc:sldChg>
      <pc:sldChg chg="new del">
        <pc:chgData name="RENÉ ANDRÉS MERINO REYES" userId="bfde41a8-917f-4391-87cc-7b32e60c5729" providerId="ADAL" clId="{39BFACBB-1EE3-401A-A7AA-4D263AC0ECD2}" dt="2025-05-01T02:18:00.513" v="608" actId="2696"/>
        <pc:sldMkLst>
          <pc:docMk/>
          <pc:sldMk cId="3076366360" sldId="262"/>
        </pc:sldMkLst>
      </pc:sldChg>
      <pc:sldChg chg="addSp delSp modSp new mod ord">
        <pc:chgData name="RENÉ ANDRÉS MERINO REYES" userId="bfde41a8-917f-4391-87cc-7b32e60c5729" providerId="ADAL" clId="{39BFACBB-1EE3-401A-A7AA-4D263AC0ECD2}" dt="2025-05-01T21:17:15.150" v="8086" actId="20577"/>
        <pc:sldMkLst>
          <pc:docMk/>
          <pc:sldMk cId="653525052" sldId="263"/>
        </pc:sldMkLst>
        <pc:spChg chg="mod">
          <ac:chgData name="RENÉ ANDRÉS MERINO REYES" userId="bfde41a8-917f-4391-87cc-7b32e60c5729" providerId="ADAL" clId="{39BFACBB-1EE3-401A-A7AA-4D263AC0ECD2}" dt="2025-05-01T21:17:15.150" v="8086" actId="20577"/>
          <ac:spMkLst>
            <pc:docMk/>
            <pc:sldMk cId="653525052" sldId="263"/>
            <ac:spMk id="2" creationId="{057F8EFD-002E-2FC1-ABF0-B0D3C96C7AC7}"/>
          </ac:spMkLst>
        </pc:spChg>
        <pc:spChg chg="mod">
          <ac:chgData name="RENÉ ANDRÉS MERINO REYES" userId="bfde41a8-917f-4391-87cc-7b32e60c5729" providerId="ADAL" clId="{39BFACBB-1EE3-401A-A7AA-4D263AC0ECD2}" dt="2025-05-01T03:20:14.822" v="3163" actId="255"/>
          <ac:spMkLst>
            <pc:docMk/>
            <pc:sldMk cId="653525052" sldId="263"/>
            <ac:spMk id="3" creationId="{C282634C-2375-39D8-4908-79247ED0767B}"/>
          </ac:spMkLst>
        </pc:spChg>
        <pc:spChg chg="add mod">
          <ac:chgData name="RENÉ ANDRÉS MERINO REYES" userId="bfde41a8-917f-4391-87cc-7b32e60c5729" providerId="ADAL" clId="{39BFACBB-1EE3-401A-A7AA-4D263AC0ECD2}" dt="2025-05-01T02:49:52.621" v="2264" actId="1076"/>
          <ac:spMkLst>
            <pc:docMk/>
            <pc:sldMk cId="653525052" sldId="263"/>
            <ac:spMk id="4" creationId="{1F098843-CAF5-A116-9446-465FD881210E}"/>
          </ac:spMkLst>
        </pc:spChg>
        <pc:spChg chg="add mod">
          <ac:chgData name="RENÉ ANDRÉS MERINO REYES" userId="bfde41a8-917f-4391-87cc-7b32e60c5729" providerId="ADAL" clId="{39BFACBB-1EE3-401A-A7AA-4D263AC0ECD2}" dt="2025-05-01T02:51:29.292" v="2273" actId="1076"/>
          <ac:spMkLst>
            <pc:docMk/>
            <pc:sldMk cId="653525052" sldId="263"/>
            <ac:spMk id="5" creationId="{5F175283-0453-2885-EFAA-0AE029011E05}"/>
          </ac:spMkLst>
        </pc:spChg>
        <pc:spChg chg="add mod">
          <ac:chgData name="RENÉ ANDRÉS MERINO REYES" userId="bfde41a8-917f-4391-87cc-7b32e60c5729" providerId="ADAL" clId="{39BFACBB-1EE3-401A-A7AA-4D263AC0ECD2}" dt="2025-05-01T02:51:24.179" v="2272" actId="1076"/>
          <ac:spMkLst>
            <pc:docMk/>
            <pc:sldMk cId="653525052" sldId="263"/>
            <ac:spMk id="6" creationId="{FA01C5AE-DEDD-512B-9231-F798A8D886E7}"/>
          </ac:spMkLst>
        </pc:spChg>
        <pc:spChg chg="add mod">
          <ac:chgData name="RENÉ ANDRÉS MERINO REYES" userId="bfde41a8-917f-4391-87cc-7b32e60c5729" providerId="ADAL" clId="{39BFACBB-1EE3-401A-A7AA-4D263AC0ECD2}" dt="2025-05-01T12:36:09.752" v="6375" actId="5793"/>
          <ac:spMkLst>
            <pc:docMk/>
            <pc:sldMk cId="653525052" sldId="263"/>
            <ac:spMk id="7" creationId="{08C96FDC-283D-81BA-AC82-AD304E7DA324}"/>
          </ac:spMkLst>
        </pc:spChg>
        <pc:spChg chg="add mod">
          <ac:chgData name="RENÉ ANDRÉS MERINO REYES" userId="bfde41a8-917f-4391-87cc-7b32e60c5729" providerId="ADAL" clId="{39BFACBB-1EE3-401A-A7AA-4D263AC0ECD2}" dt="2025-05-01T02:54:28.277" v="2398" actId="1076"/>
          <ac:spMkLst>
            <pc:docMk/>
            <pc:sldMk cId="653525052" sldId="263"/>
            <ac:spMk id="8" creationId="{326D1368-B674-113B-FEF7-D88860006538}"/>
          </ac:spMkLst>
        </pc:spChg>
        <pc:spChg chg="add del mod">
          <ac:chgData name="RENÉ ANDRÉS MERINO REYES" userId="bfde41a8-917f-4391-87cc-7b32e60c5729" providerId="ADAL" clId="{39BFACBB-1EE3-401A-A7AA-4D263AC0ECD2}" dt="2025-05-01T02:59:49.015" v="2471"/>
          <ac:spMkLst>
            <pc:docMk/>
            <pc:sldMk cId="653525052" sldId="263"/>
            <ac:spMk id="9" creationId="{A6DD1788-5943-EC48-7CA3-CAFA68888530}"/>
          </ac:spMkLst>
        </pc:spChg>
        <pc:spChg chg="add mod">
          <ac:chgData name="RENÉ ANDRÉS MERINO REYES" userId="bfde41a8-917f-4391-87cc-7b32e60c5729" providerId="ADAL" clId="{39BFACBB-1EE3-401A-A7AA-4D263AC0ECD2}" dt="2025-05-01T12:36:31.839" v="6376" actId="20577"/>
          <ac:spMkLst>
            <pc:docMk/>
            <pc:sldMk cId="653525052" sldId="263"/>
            <ac:spMk id="10" creationId="{9FD41744-4BB2-E34B-F06C-A1F3E47481F5}"/>
          </ac:spMkLst>
        </pc:spChg>
        <pc:spChg chg="add del">
          <ac:chgData name="RENÉ ANDRÉS MERINO REYES" userId="bfde41a8-917f-4391-87cc-7b32e60c5729" providerId="ADAL" clId="{39BFACBB-1EE3-401A-A7AA-4D263AC0ECD2}" dt="2025-05-01T03:13:02.064" v="2910" actId="22"/>
          <ac:spMkLst>
            <pc:docMk/>
            <pc:sldMk cId="653525052" sldId="263"/>
            <ac:spMk id="12" creationId="{7033AF33-3634-CE8E-1A9F-1F5CD5EE1246}"/>
          </ac:spMkLst>
        </pc:spChg>
        <pc:spChg chg="add mod">
          <ac:chgData name="RENÉ ANDRÉS MERINO REYES" userId="bfde41a8-917f-4391-87cc-7b32e60c5729" providerId="ADAL" clId="{39BFACBB-1EE3-401A-A7AA-4D263AC0ECD2}" dt="2025-05-01T03:20:27.097" v="3165" actId="1076"/>
          <ac:spMkLst>
            <pc:docMk/>
            <pc:sldMk cId="653525052" sldId="263"/>
            <ac:spMk id="19" creationId="{CC7E6CAC-3E0F-C31B-1F52-1C5C44A029A5}"/>
          </ac:spMkLst>
        </pc:spChg>
        <pc:spChg chg="add del mod">
          <ac:chgData name="RENÉ ANDRÉS MERINO REYES" userId="bfde41a8-917f-4391-87cc-7b32e60c5729" providerId="ADAL" clId="{39BFACBB-1EE3-401A-A7AA-4D263AC0ECD2}" dt="2025-05-01T03:19:08.966" v="3039"/>
          <ac:spMkLst>
            <pc:docMk/>
            <pc:sldMk cId="653525052" sldId="263"/>
            <ac:spMk id="23" creationId="{CB13FE48-22B5-1C7C-E3F3-EA986C9CF51F}"/>
          </ac:spMkLst>
        </pc:spChg>
        <pc:spChg chg="add mod">
          <ac:chgData name="RENÉ ANDRÉS MERINO REYES" userId="bfde41a8-917f-4391-87cc-7b32e60c5729" providerId="ADAL" clId="{39BFACBB-1EE3-401A-A7AA-4D263AC0ECD2}" dt="2025-05-01T03:20:41.523" v="3168" actId="123"/>
          <ac:spMkLst>
            <pc:docMk/>
            <pc:sldMk cId="653525052" sldId="263"/>
            <ac:spMk id="24" creationId="{FA938EA7-C704-50CF-76F9-0650E92FFEE4}"/>
          </ac:spMkLst>
        </pc:spChg>
        <pc:spChg chg="add mod">
          <ac:chgData name="RENÉ ANDRÉS MERINO REYES" userId="bfde41a8-917f-4391-87cc-7b32e60c5729" providerId="ADAL" clId="{39BFACBB-1EE3-401A-A7AA-4D263AC0ECD2}" dt="2025-05-01T12:36:35.238" v="6379" actId="20577"/>
          <ac:spMkLst>
            <pc:docMk/>
            <pc:sldMk cId="653525052" sldId="263"/>
            <ac:spMk id="26" creationId="{A89C03C0-D175-C8BA-B1D1-546AAFF5A98D}"/>
          </ac:spMkLst>
        </pc:spChg>
        <pc:spChg chg="add mod">
          <ac:chgData name="RENÉ ANDRÉS MERINO REYES" userId="bfde41a8-917f-4391-87cc-7b32e60c5729" providerId="ADAL" clId="{39BFACBB-1EE3-401A-A7AA-4D263AC0ECD2}" dt="2025-05-01T03:35:35.355" v="3864" actId="1076"/>
          <ac:spMkLst>
            <pc:docMk/>
            <pc:sldMk cId="653525052" sldId="263"/>
            <ac:spMk id="27" creationId="{291FFEB9-F9BF-B855-D5B4-E661C9D385C9}"/>
          </ac:spMkLst>
        </pc:spChg>
        <pc:picChg chg="add del mod">
          <ac:chgData name="RENÉ ANDRÉS MERINO REYES" userId="bfde41a8-917f-4391-87cc-7b32e60c5729" providerId="ADAL" clId="{39BFACBB-1EE3-401A-A7AA-4D263AC0ECD2}" dt="2025-05-01T03:20:45.886" v="3169" actId="21"/>
          <ac:picMkLst>
            <pc:docMk/>
            <pc:sldMk cId="653525052" sldId="263"/>
            <ac:picMk id="14" creationId="{DE918E2C-67EC-4A03-5C63-0281C76E3F30}"/>
          </ac:picMkLst>
        </pc:picChg>
        <pc:picChg chg="add mod">
          <ac:chgData name="RENÉ ANDRÉS MERINO REYES" userId="bfde41a8-917f-4391-87cc-7b32e60c5729" providerId="ADAL" clId="{39BFACBB-1EE3-401A-A7AA-4D263AC0ECD2}" dt="2025-05-01T03:20:33.141" v="3166" actId="1076"/>
          <ac:picMkLst>
            <pc:docMk/>
            <pc:sldMk cId="653525052" sldId="263"/>
            <ac:picMk id="22" creationId="{F26C5E4D-FCA4-3655-7497-6887B835E393}"/>
          </ac:picMkLst>
        </pc:picChg>
        <pc:picChg chg="add mod">
          <ac:chgData name="RENÉ ANDRÉS MERINO REYES" userId="bfde41a8-917f-4391-87cc-7b32e60c5729" providerId="ADAL" clId="{39BFACBB-1EE3-401A-A7AA-4D263AC0ECD2}" dt="2025-05-01T03:24:18.441" v="3348" actId="1076"/>
          <ac:picMkLst>
            <pc:docMk/>
            <pc:sldMk cId="653525052" sldId="263"/>
            <ac:picMk id="25" creationId="{F4605B5A-5846-C475-9C52-82D59A5549D9}"/>
          </ac:picMkLst>
        </pc:picChg>
        <pc:cxnChg chg="add mod">
          <ac:chgData name="RENÉ ANDRÉS MERINO REYES" userId="bfde41a8-917f-4391-87cc-7b32e60c5729" providerId="ADAL" clId="{39BFACBB-1EE3-401A-A7AA-4D263AC0ECD2}" dt="2025-05-01T03:20:21.663" v="3164" actId="1076"/>
          <ac:cxnSpMkLst>
            <pc:docMk/>
            <pc:sldMk cId="653525052" sldId="263"/>
            <ac:cxnSpMk id="16" creationId="{E1907DE0-64E6-8E5E-A818-48592089FD9B}"/>
          </ac:cxnSpMkLst>
        </pc:cxnChg>
        <pc:cxnChg chg="add del">
          <ac:chgData name="RENÉ ANDRÉS MERINO REYES" userId="bfde41a8-917f-4391-87cc-7b32e60c5729" providerId="ADAL" clId="{39BFACBB-1EE3-401A-A7AA-4D263AC0ECD2}" dt="2025-05-01T03:18:01.032" v="3029" actId="21"/>
          <ac:cxnSpMkLst>
            <pc:docMk/>
            <pc:sldMk cId="653525052" sldId="263"/>
            <ac:cxnSpMk id="21" creationId="{7DD511DA-74EB-6F4D-34BA-6C4B0D7D88A3}"/>
          </ac:cxnSpMkLst>
        </pc:cxnChg>
      </pc:sldChg>
      <pc:sldChg chg="addSp modSp new mod setBg">
        <pc:chgData name="RENÉ ANDRÉS MERINO REYES" userId="bfde41a8-917f-4391-87cc-7b32e60c5729" providerId="ADAL" clId="{39BFACBB-1EE3-401A-A7AA-4D263AC0ECD2}" dt="2025-05-01T03:10:03.106" v="2908" actId="11"/>
        <pc:sldMkLst>
          <pc:docMk/>
          <pc:sldMk cId="1529538486" sldId="264"/>
        </pc:sldMkLst>
        <pc:spChg chg="mod">
          <ac:chgData name="RENÉ ANDRÉS MERINO REYES" userId="bfde41a8-917f-4391-87cc-7b32e60c5729" providerId="ADAL" clId="{39BFACBB-1EE3-401A-A7AA-4D263AC0ECD2}" dt="2025-05-01T03:09:09.417" v="2907" actId="26606"/>
          <ac:spMkLst>
            <pc:docMk/>
            <pc:sldMk cId="1529538486" sldId="264"/>
            <ac:spMk id="2" creationId="{6F011224-3428-0F78-0308-D388AC775EE3}"/>
          </ac:spMkLst>
        </pc:spChg>
        <pc:spChg chg="mod">
          <ac:chgData name="RENÉ ANDRÉS MERINO REYES" userId="bfde41a8-917f-4391-87cc-7b32e60c5729" providerId="ADAL" clId="{39BFACBB-1EE3-401A-A7AA-4D263AC0ECD2}" dt="2025-05-01T03:10:03.106" v="2908" actId="11"/>
          <ac:spMkLst>
            <pc:docMk/>
            <pc:sldMk cId="1529538486" sldId="264"/>
            <ac:spMk id="3" creationId="{FEEB8288-36E6-63D4-DBFE-B75F3C0D874D}"/>
          </ac:spMkLst>
        </pc:spChg>
        <pc:spChg chg="add">
          <ac:chgData name="RENÉ ANDRÉS MERINO REYES" userId="bfde41a8-917f-4391-87cc-7b32e60c5729" providerId="ADAL" clId="{39BFACBB-1EE3-401A-A7AA-4D263AC0ECD2}" dt="2025-05-01T03:09:09.417" v="2907" actId="26606"/>
          <ac:spMkLst>
            <pc:docMk/>
            <pc:sldMk cId="1529538486" sldId="264"/>
            <ac:spMk id="9" creationId="{E49D7415-2F11-44C2-B6AA-13A25B6814B9}"/>
          </ac:spMkLst>
        </pc:spChg>
        <pc:picChg chg="add">
          <ac:chgData name="RENÉ ANDRÉS MERINO REYES" userId="bfde41a8-917f-4391-87cc-7b32e60c5729" providerId="ADAL" clId="{39BFACBB-1EE3-401A-A7AA-4D263AC0ECD2}" dt="2025-05-01T03:09:09.417" v="2907" actId="26606"/>
          <ac:picMkLst>
            <pc:docMk/>
            <pc:sldMk cId="1529538486" sldId="264"/>
            <ac:picMk id="5" creationId="{9E06AC74-AF09-F052-7B79-2E5D36BAA514}"/>
          </ac:picMkLst>
        </pc:picChg>
        <pc:cxnChg chg="add">
          <ac:chgData name="RENÉ ANDRÉS MERINO REYES" userId="bfde41a8-917f-4391-87cc-7b32e60c5729" providerId="ADAL" clId="{39BFACBB-1EE3-401A-A7AA-4D263AC0ECD2}" dt="2025-05-01T03:09:09.417" v="2907" actId="26606"/>
          <ac:cxnSpMkLst>
            <pc:docMk/>
            <pc:sldMk cId="1529538486" sldId="264"/>
            <ac:cxnSpMk id="11" creationId="{3815BE95-1337-20E2-B2EF-5DA486F72FCB}"/>
          </ac:cxnSpMkLst>
        </pc:cxnChg>
      </pc:sldChg>
      <pc:sldChg chg="addSp delSp modSp new mod ord setBg">
        <pc:chgData name="RENÉ ANDRÉS MERINO REYES" userId="bfde41a8-917f-4391-87cc-7b32e60c5729" providerId="ADAL" clId="{39BFACBB-1EE3-401A-A7AA-4D263AC0ECD2}" dt="2025-05-01T22:06:15.617" v="10172" actId="313"/>
        <pc:sldMkLst>
          <pc:docMk/>
          <pc:sldMk cId="2741848651" sldId="265"/>
        </pc:sldMkLst>
        <pc:spChg chg="mod">
          <ac:chgData name="RENÉ ANDRÉS MERINO REYES" userId="bfde41a8-917f-4391-87cc-7b32e60c5729" providerId="ADAL" clId="{39BFACBB-1EE3-401A-A7AA-4D263AC0ECD2}" dt="2025-05-01T03:51:16.431" v="4657" actId="122"/>
          <ac:spMkLst>
            <pc:docMk/>
            <pc:sldMk cId="2741848651" sldId="265"/>
            <ac:spMk id="2" creationId="{7EE72897-2F83-5BB2-A684-C0B4E1A44D31}"/>
          </ac:spMkLst>
        </pc:spChg>
        <pc:spChg chg="del mod">
          <ac:chgData name="RENÉ ANDRÉS MERINO REYES" userId="bfde41a8-917f-4391-87cc-7b32e60c5729" providerId="ADAL" clId="{39BFACBB-1EE3-401A-A7AA-4D263AC0ECD2}" dt="2025-05-01T03:33:00.516" v="3804" actId="26606"/>
          <ac:spMkLst>
            <pc:docMk/>
            <pc:sldMk cId="2741848651" sldId="265"/>
            <ac:spMk id="3" creationId="{6295D858-5519-6939-9FD7-4F5029136965}"/>
          </ac:spMkLst>
        </pc:spChg>
        <pc:spChg chg="add mod">
          <ac:chgData name="RENÉ ANDRÉS MERINO REYES" userId="bfde41a8-917f-4391-87cc-7b32e60c5729" providerId="ADAL" clId="{39BFACBB-1EE3-401A-A7AA-4D263AC0ECD2}" dt="2025-05-01T03:51:11.700" v="4656" actId="1076"/>
          <ac:spMkLst>
            <pc:docMk/>
            <pc:sldMk cId="2741848651" sldId="265"/>
            <ac:spMk id="6" creationId="{5DD91766-3949-79DD-97DD-04457A0FE4C4}"/>
          </ac:spMkLst>
        </pc:spChg>
        <pc:spChg chg="add">
          <ac:chgData name="RENÉ ANDRÉS MERINO REYES" userId="bfde41a8-917f-4391-87cc-7b32e60c5729" providerId="ADAL" clId="{39BFACBB-1EE3-401A-A7AA-4D263AC0ECD2}" dt="2025-05-01T03:33:00.516" v="3804" actId="26606"/>
          <ac:spMkLst>
            <pc:docMk/>
            <pc:sldMk cId="2741848651" sldId="265"/>
            <ac:spMk id="9" creationId="{F68B2C62-7648-4430-90D5-AE0F252AF113}"/>
          </ac:spMkLst>
        </pc:spChg>
        <pc:graphicFrameChg chg="add mod">
          <ac:chgData name="RENÉ ANDRÉS MERINO REYES" userId="bfde41a8-917f-4391-87cc-7b32e60c5729" providerId="ADAL" clId="{39BFACBB-1EE3-401A-A7AA-4D263AC0ECD2}" dt="2025-05-01T22:06:15.617" v="10172" actId="313"/>
          <ac:graphicFrameMkLst>
            <pc:docMk/>
            <pc:sldMk cId="2741848651" sldId="265"/>
            <ac:graphicFrameMk id="5" creationId="{6D2C3E47-64EB-1F25-6514-76C90EDF3D82}"/>
          </ac:graphicFrameMkLst>
        </pc:graphicFrameChg>
        <pc:cxnChg chg="add">
          <ac:chgData name="RENÉ ANDRÉS MERINO REYES" userId="bfde41a8-917f-4391-87cc-7b32e60c5729" providerId="ADAL" clId="{39BFACBB-1EE3-401A-A7AA-4D263AC0ECD2}" dt="2025-05-01T03:33:00.516" v="3804" actId="26606"/>
          <ac:cxnSpMkLst>
            <pc:docMk/>
            <pc:sldMk cId="2741848651" sldId="265"/>
            <ac:cxnSpMk id="11" creationId="{B75B4F83-6FDB-4998-8E11-31CE6E7040B7}"/>
          </ac:cxnSpMkLst>
        </pc:cxnChg>
        <pc:cxnChg chg="add">
          <ac:chgData name="RENÉ ANDRÉS MERINO REYES" userId="bfde41a8-917f-4391-87cc-7b32e60c5729" providerId="ADAL" clId="{39BFACBB-1EE3-401A-A7AA-4D263AC0ECD2}" dt="2025-05-01T03:33:00.516" v="3804" actId="26606"/>
          <ac:cxnSpMkLst>
            <pc:docMk/>
            <pc:sldMk cId="2741848651" sldId="265"/>
            <ac:cxnSpMk id="13" creationId="{B0794B99-5B9D-4B94-9505-1EDED76CD61F}"/>
          </ac:cxnSpMkLst>
        </pc:cxnChg>
      </pc:sldChg>
      <pc:sldChg chg="addSp delSp modSp new mod setBg setClrOvrMap">
        <pc:chgData name="RENÉ ANDRÉS MERINO REYES" userId="bfde41a8-917f-4391-87cc-7b32e60c5729" providerId="ADAL" clId="{39BFACBB-1EE3-401A-A7AA-4D263AC0ECD2}" dt="2025-05-01T13:09:28.386" v="6447" actId="20577"/>
        <pc:sldMkLst>
          <pc:docMk/>
          <pc:sldMk cId="2061538739" sldId="266"/>
        </pc:sldMkLst>
        <pc:spChg chg="mod">
          <ac:chgData name="RENÉ ANDRÉS MERINO REYES" userId="bfde41a8-917f-4391-87cc-7b32e60c5729" providerId="ADAL" clId="{39BFACBB-1EE3-401A-A7AA-4D263AC0ECD2}" dt="2025-05-01T13:09:28.386" v="6447" actId="20577"/>
          <ac:spMkLst>
            <pc:docMk/>
            <pc:sldMk cId="2061538739" sldId="266"/>
            <ac:spMk id="2" creationId="{8408ADD1-5D7E-3D1A-1732-9D0FD06B7A0A}"/>
          </ac:spMkLst>
        </pc:spChg>
        <pc:spChg chg="add del">
          <ac:chgData name="RENÉ ANDRÉS MERINO REYES" userId="bfde41a8-917f-4391-87cc-7b32e60c5729" providerId="ADAL" clId="{39BFACBB-1EE3-401A-A7AA-4D263AC0ECD2}" dt="2025-05-01T03:26:29.963" v="3398" actId="26606"/>
          <ac:spMkLst>
            <pc:docMk/>
            <pc:sldMk cId="2061538739" sldId="266"/>
            <ac:spMk id="3" creationId="{B530C88A-9C50-DE31-8C4D-E9E99EF28622}"/>
          </ac:spMkLst>
        </pc:spChg>
        <pc:spChg chg="add del">
          <ac:chgData name="RENÉ ANDRÉS MERINO REYES" userId="bfde41a8-917f-4391-87cc-7b32e60c5729" providerId="ADAL" clId="{39BFACBB-1EE3-401A-A7AA-4D263AC0ECD2}" dt="2025-05-01T03:26:25.782" v="3393" actId="26606"/>
          <ac:spMkLst>
            <pc:docMk/>
            <pc:sldMk cId="2061538739" sldId="266"/>
            <ac:spMk id="13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3:26:25.782" v="3393" actId="26606"/>
          <ac:spMkLst>
            <pc:docMk/>
            <pc:sldMk cId="2061538739" sldId="266"/>
            <ac:spMk id="15" creationId="{6BB6B482-ACCA-4938-8AEA-49D525C17221}"/>
          </ac:spMkLst>
        </pc:spChg>
        <pc:spChg chg="add del">
          <ac:chgData name="RENÉ ANDRÉS MERINO REYES" userId="bfde41a8-917f-4391-87cc-7b32e60c5729" providerId="ADAL" clId="{39BFACBB-1EE3-401A-A7AA-4D263AC0ECD2}" dt="2025-05-01T03:26:28.900" v="3395" actId="26606"/>
          <ac:spMkLst>
            <pc:docMk/>
            <pc:sldMk cId="2061538739" sldId="266"/>
            <ac:spMk id="21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3:26:28.900" v="3395" actId="26606"/>
          <ac:spMkLst>
            <pc:docMk/>
            <pc:sldMk cId="2061538739" sldId="266"/>
            <ac:spMk id="23" creationId="{6BB6B482-ACCA-4938-8AEA-49D525C17221}"/>
          </ac:spMkLst>
        </pc:spChg>
        <pc:spChg chg="add del">
          <ac:chgData name="RENÉ ANDRÉS MERINO REYES" userId="bfde41a8-917f-4391-87cc-7b32e60c5729" providerId="ADAL" clId="{39BFACBB-1EE3-401A-A7AA-4D263AC0ECD2}" dt="2025-05-01T03:26:29.925" v="3397" actId="26606"/>
          <ac:spMkLst>
            <pc:docMk/>
            <pc:sldMk cId="2061538739" sldId="266"/>
            <ac:spMk id="28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3:26:29.925" v="3397" actId="26606"/>
          <ac:spMkLst>
            <pc:docMk/>
            <pc:sldMk cId="2061538739" sldId="266"/>
            <ac:spMk id="30" creationId="{6BB6B482-ACCA-4938-8AEA-49D525C17221}"/>
          </ac:spMkLst>
        </pc:spChg>
        <pc:spChg chg="add">
          <ac:chgData name="RENÉ ANDRÉS MERINO REYES" userId="bfde41a8-917f-4391-87cc-7b32e60c5729" providerId="ADAL" clId="{39BFACBB-1EE3-401A-A7AA-4D263AC0ECD2}" dt="2025-05-01T03:26:29.963" v="3398" actId="26606"/>
          <ac:spMkLst>
            <pc:docMk/>
            <pc:sldMk cId="2061538739" sldId="266"/>
            <ac:spMk id="33" creationId="{E49D7415-2F11-44C2-B6AA-13A25B6814B9}"/>
          </ac:spMkLst>
        </pc:spChg>
        <pc:spChg chg="add mod">
          <ac:chgData name="RENÉ ANDRÉS MERINO REYES" userId="bfde41a8-917f-4391-87cc-7b32e60c5729" providerId="ADAL" clId="{39BFACBB-1EE3-401A-A7AA-4D263AC0ECD2}" dt="2025-05-01T04:11:33.032" v="5713" actId="313"/>
          <ac:spMkLst>
            <pc:docMk/>
            <pc:sldMk cId="2061538739" sldId="266"/>
            <ac:spMk id="35" creationId="{B530C88A-9C50-DE31-8C4D-E9E99EF28622}"/>
          </ac:spMkLst>
        </pc:spChg>
        <pc:picChg chg="add del">
          <ac:chgData name="RENÉ ANDRÉS MERINO REYES" userId="bfde41a8-917f-4391-87cc-7b32e60c5729" providerId="ADAL" clId="{39BFACBB-1EE3-401A-A7AA-4D263AC0ECD2}" dt="2025-05-01T04:06:42.385" v="5196" actId="21"/>
          <ac:picMkLst>
            <pc:docMk/>
            <pc:sldMk cId="2061538739" sldId="266"/>
            <ac:picMk id="4" creationId="{952EB684-1BA8-8552-2699-613934ED7E8C}"/>
          </ac:picMkLst>
        </pc:picChg>
        <pc:picChg chg="add del">
          <ac:chgData name="RENÉ ANDRÉS MERINO REYES" userId="bfde41a8-917f-4391-87cc-7b32e60c5729" providerId="ADAL" clId="{39BFACBB-1EE3-401A-A7AA-4D263AC0ECD2}" dt="2025-05-01T03:26:25.782" v="3393" actId="26606"/>
          <ac:picMkLst>
            <pc:docMk/>
            <pc:sldMk cId="2061538739" sldId="266"/>
            <ac:picMk id="5" creationId="{BB0B35B7-EBBB-A8F0-9656-22FBBEB11970}"/>
          </ac:picMkLst>
        </pc:picChg>
        <pc:picChg chg="add del">
          <ac:chgData name="RENÉ ANDRÉS MERINO REYES" userId="bfde41a8-917f-4391-87cc-7b32e60c5729" providerId="ADAL" clId="{39BFACBB-1EE3-401A-A7AA-4D263AC0ECD2}" dt="2025-05-01T03:26:28.900" v="3395" actId="26606"/>
          <ac:picMkLst>
            <pc:docMk/>
            <pc:sldMk cId="2061538739" sldId="266"/>
            <ac:picMk id="22" creationId="{1FA9F612-24AE-3B3D-96FC-7A577C974F8A}"/>
          </ac:picMkLst>
        </pc:picChg>
        <pc:picChg chg="add del">
          <ac:chgData name="RENÉ ANDRÉS MERINO REYES" userId="bfde41a8-917f-4391-87cc-7b32e60c5729" providerId="ADAL" clId="{39BFACBB-1EE3-401A-A7AA-4D263AC0ECD2}" dt="2025-05-01T03:26:29.925" v="3397" actId="26606"/>
          <ac:picMkLst>
            <pc:docMk/>
            <pc:sldMk cId="2061538739" sldId="266"/>
            <ac:picMk id="29" creationId="{BB0B35B7-EBBB-A8F0-9656-22FBBEB11970}"/>
          </ac:picMkLst>
        </pc:picChg>
        <pc:picChg chg="add mod">
          <ac:chgData name="RENÉ ANDRÉS MERINO REYES" userId="bfde41a8-917f-4391-87cc-7b32e60c5729" providerId="ADAL" clId="{39BFACBB-1EE3-401A-A7AA-4D263AC0ECD2}" dt="2025-05-01T03:40:22.279" v="3969" actId="1076"/>
          <ac:picMkLst>
            <pc:docMk/>
            <pc:sldMk cId="2061538739" sldId="266"/>
            <ac:picMk id="36" creationId="{710A97CC-751C-648C-D629-9E078547F6FB}"/>
          </ac:picMkLst>
        </pc:picChg>
        <pc:cxnChg chg="add del">
          <ac:chgData name="RENÉ ANDRÉS MERINO REYES" userId="bfde41a8-917f-4391-87cc-7b32e60c5729" providerId="ADAL" clId="{39BFACBB-1EE3-401A-A7AA-4D263AC0ECD2}" dt="2025-05-01T03:26:25.782" v="3393" actId="26606"/>
          <ac:cxnSpMkLst>
            <pc:docMk/>
            <pc:sldMk cId="2061538739" sldId="266"/>
            <ac:cxnSpMk id="9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3:26:25.782" v="3393" actId="26606"/>
          <ac:cxnSpMkLst>
            <pc:docMk/>
            <pc:sldMk cId="2061538739" sldId="266"/>
            <ac:cxnSpMk id="11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3:26:25.782" v="3393" actId="26606"/>
          <ac:cxnSpMkLst>
            <pc:docMk/>
            <pc:sldMk cId="2061538739" sldId="266"/>
            <ac:cxnSpMk id="17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3:26:28.900" v="3395" actId="26606"/>
          <ac:cxnSpMkLst>
            <pc:docMk/>
            <pc:sldMk cId="2061538739" sldId="266"/>
            <ac:cxnSpMk id="19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3:26:28.900" v="3395" actId="26606"/>
          <ac:cxnSpMkLst>
            <pc:docMk/>
            <pc:sldMk cId="2061538739" sldId="266"/>
            <ac:cxnSpMk id="20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3:26:28.900" v="3395" actId="26606"/>
          <ac:cxnSpMkLst>
            <pc:docMk/>
            <pc:sldMk cId="2061538739" sldId="266"/>
            <ac:cxnSpMk id="24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3:26:29.925" v="3397" actId="26606"/>
          <ac:cxnSpMkLst>
            <pc:docMk/>
            <pc:sldMk cId="2061538739" sldId="266"/>
            <ac:cxnSpMk id="26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3:26:29.925" v="3397" actId="26606"/>
          <ac:cxnSpMkLst>
            <pc:docMk/>
            <pc:sldMk cId="2061538739" sldId="266"/>
            <ac:cxnSpMk id="27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3:26:29.925" v="3397" actId="26606"/>
          <ac:cxnSpMkLst>
            <pc:docMk/>
            <pc:sldMk cId="2061538739" sldId="266"/>
            <ac:cxnSpMk id="31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03:26:29.963" v="3398" actId="26606"/>
          <ac:cxnSpMkLst>
            <pc:docMk/>
            <pc:sldMk cId="2061538739" sldId="266"/>
            <ac:cxnSpMk id="34" creationId="{3815BE95-1337-20E2-B2EF-5DA486F72FCB}"/>
          </ac:cxnSpMkLst>
        </pc:cxnChg>
      </pc:sldChg>
      <pc:sldChg chg="addSp delSp modSp new mod setBg setClrOvrMap">
        <pc:chgData name="RENÉ ANDRÉS MERINO REYES" userId="bfde41a8-917f-4391-87cc-7b32e60c5729" providerId="ADAL" clId="{39BFACBB-1EE3-401A-A7AA-4D263AC0ECD2}" dt="2025-05-01T12:38:14.767" v="6416" actId="1076"/>
        <pc:sldMkLst>
          <pc:docMk/>
          <pc:sldMk cId="2589285191" sldId="267"/>
        </pc:sldMkLst>
        <pc:spChg chg="mod">
          <ac:chgData name="RENÉ ANDRÉS MERINO REYES" userId="bfde41a8-917f-4391-87cc-7b32e60c5729" providerId="ADAL" clId="{39BFACBB-1EE3-401A-A7AA-4D263AC0ECD2}" dt="2025-05-01T12:37:54.712" v="6414" actId="20577"/>
          <ac:spMkLst>
            <pc:docMk/>
            <pc:sldMk cId="2589285191" sldId="267"/>
            <ac:spMk id="2" creationId="{D3FDD457-83A5-7511-214A-4CB7773D7FFA}"/>
          </ac:spMkLst>
        </pc:spChg>
        <pc:spChg chg="add del">
          <ac:chgData name="RENÉ ANDRÉS MERINO REYES" userId="bfde41a8-917f-4391-87cc-7b32e60c5729" providerId="ADAL" clId="{39BFACBB-1EE3-401A-A7AA-4D263AC0ECD2}" dt="2025-05-01T03:39:43.686" v="3953" actId="26606"/>
          <ac:spMkLst>
            <pc:docMk/>
            <pc:sldMk cId="2589285191" sldId="267"/>
            <ac:spMk id="3" creationId="{6D2EB166-1615-72F1-D93D-55741190481F}"/>
          </ac:spMkLst>
        </pc:spChg>
        <pc:spChg chg="add mod">
          <ac:chgData name="RENÉ ANDRÉS MERINO REYES" userId="bfde41a8-917f-4391-87cc-7b32e60c5729" providerId="ADAL" clId="{39BFACBB-1EE3-401A-A7AA-4D263AC0ECD2}" dt="2025-05-01T12:38:14.767" v="6416" actId="1076"/>
          <ac:spMkLst>
            <pc:docMk/>
            <pc:sldMk cId="2589285191" sldId="267"/>
            <ac:spMk id="4" creationId="{8860DD9A-F5D1-0478-0107-757975763517}"/>
          </ac:spMkLst>
        </pc:spChg>
        <pc:spChg chg="add del">
          <ac:chgData name="RENÉ ANDRÉS MERINO REYES" userId="bfde41a8-917f-4391-87cc-7b32e60c5729" providerId="ADAL" clId="{39BFACBB-1EE3-401A-A7AA-4D263AC0ECD2}" dt="2025-05-01T03:39:54.499" v="3955" actId="26606"/>
          <ac:spMkLst>
            <pc:docMk/>
            <pc:sldMk cId="2589285191" sldId="267"/>
            <ac:spMk id="8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3:39:54.499" v="3955" actId="26606"/>
          <ac:spMkLst>
            <pc:docMk/>
            <pc:sldMk cId="2589285191" sldId="267"/>
            <ac:spMk id="12" creationId="{6BB6B482-ACCA-4938-8AEA-49D525C17221}"/>
          </ac:spMkLst>
        </pc:spChg>
        <pc:spChg chg="add del">
          <ac:chgData name="RENÉ ANDRÉS MERINO REYES" userId="bfde41a8-917f-4391-87cc-7b32e60c5729" providerId="ADAL" clId="{39BFACBB-1EE3-401A-A7AA-4D263AC0ECD2}" dt="2025-05-01T03:39:22.326" v="3941" actId="26606"/>
          <ac:spMkLst>
            <pc:docMk/>
            <pc:sldMk cId="2589285191" sldId="267"/>
            <ac:spMk id="13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3:39:22.326" v="3941" actId="26606"/>
          <ac:spMkLst>
            <pc:docMk/>
            <pc:sldMk cId="2589285191" sldId="267"/>
            <ac:spMk id="15" creationId="{6BB6B482-ACCA-4938-8AEA-49D525C17221}"/>
          </ac:spMkLst>
        </pc:spChg>
        <pc:spChg chg="add mod">
          <ac:chgData name="RENÉ ANDRÉS MERINO REYES" userId="bfde41a8-917f-4391-87cc-7b32e60c5729" providerId="ADAL" clId="{39BFACBB-1EE3-401A-A7AA-4D263AC0ECD2}" dt="2025-05-01T12:38:03.233" v="6415" actId="1076"/>
          <ac:spMkLst>
            <pc:docMk/>
            <pc:sldMk cId="2589285191" sldId="267"/>
            <ac:spMk id="16" creationId="{B0DB5C2C-9B30-D2DE-8596-3006D2EEF06E}"/>
          </ac:spMkLst>
        </pc:spChg>
        <pc:spChg chg="add">
          <ac:chgData name="RENÉ ANDRÉS MERINO REYES" userId="bfde41a8-917f-4391-87cc-7b32e60c5729" providerId="ADAL" clId="{39BFACBB-1EE3-401A-A7AA-4D263AC0ECD2}" dt="2025-05-01T03:39:54.499" v="3955" actId="26606"/>
          <ac:spMkLst>
            <pc:docMk/>
            <pc:sldMk cId="2589285191" sldId="267"/>
            <ac:spMk id="23" creationId="{33E93247-6229-44AB-A550-739E971E690B}"/>
          </ac:spMkLst>
        </pc:spChg>
        <pc:picChg chg="add del mod">
          <ac:chgData name="RENÉ ANDRÉS MERINO REYES" userId="bfde41a8-917f-4391-87cc-7b32e60c5729" providerId="ADAL" clId="{39BFACBB-1EE3-401A-A7AA-4D263AC0ECD2}" dt="2025-05-01T03:39:22.326" v="3941" actId="26606"/>
          <ac:picMkLst>
            <pc:docMk/>
            <pc:sldMk cId="2589285191" sldId="267"/>
            <ac:picMk id="5" creationId="{DE3E1BD8-25E7-9BC4-3B88-7672D565AD31}"/>
          </ac:picMkLst>
        </pc:picChg>
        <pc:picChg chg="add mod ord">
          <ac:chgData name="RENÉ ANDRÉS MERINO REYES" userId="bfde41a8-917f-4391-87cc-7b32e60c5729" providerId="ADAL" clId="{39BFACBB-1EE3-401A-A7AA-4D263AC0ECD2}" dt="2025-05-01T03:40:09.489" v="3968" actId="14100"/>
          <ac:picMkLst>
            <pc:docMk/>
            <pc:sldMk cId="2589285191" sldId="267"/>
            <ac:picMk id="10" creationId="{77EA3E6E-E1A7-465D-996C-ECC78BB0B7F2}"/>
          </ac:picMkLst>
        </pc:picChg>
        <pc:picChg chg="add del mod">
          <ac:chgData name="RENÉ ANDRÉS MERINO REYES" userId="bfde41a8-917f-4391-87cc-7b32e60c5729" providerId="ADAL" clId="{39BFACBB-1EE3-401A-A7AA-4D263AC0ECD2}" dt="2025-05-01T04:06:51.532" v="5198" actId="21"/>
          <ac:picMkLst>
            <pc:docMk/>
            <pc:sldMk cId="2589285191" sldId="267"/>
            <ac:picMk id="18" creationId="{952EB684-1BA8-8552-2699-613934ED7E8C}"/>
          </ac:picMkLst>
        </pc:picChg>
        <pc:cxnChg chg="add del">
          <ac:chgData name="RENÉ ANDRÉS MERINO REYES" userId="bfde41a8-917f-4391-87cc-7b32e60c5729" providerId="ADAL" clId="{39BFACBB-1EE3-401A-A7AA-4D263AC0ECD2}" dt="2025-05-01T03:39:54.499" v="3955" actId="26606"/>
          <ac:cxnSpMkLst>
            <pc:docMk/>
            <pc:sldMk cId="2589285191" sldId="267"/>
            <ac:cxnSpMk id="6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3:39:54.499" v="3955" actId="26606"/>
          <ac:cxnSpMkLst>
            <pc:docMk/>
            <pc:sldMk cId="2589285191" sldId="267"/>
            <ac:cxnSpMk id="7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3:39:22.326" v="3941" actId="26606"/>
          <ac:cxnSpMkLst>
            <pc:docMk/>
            <pc:sldMk cId="2589285191" sldId="267"/>
            <ac:cxnSpMk id="9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3:39:22.326" v="3941" actId="26606"/>
          <ac:cxnSpMkLst>
            <pc:docMk/>
            <pc:sldMk cId="2589285191" sldId="267"/>
            <ac:cxnSpMk id="11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3:39:54.499" v="3955" actId="26606"/>
          <ac:cxnSpMkLst>
            <pc:docMk/>
            <pc:sldMk cId="2589285191" sldId="267"/>
            <ac:cxnSpMk id="14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3:39:22.326" v="3941" actId="26606"/>
          <ac:cxnSpMkLst>
            <pc:docMk/>
            <pc:sldMk cId="2589285191" sldId="267"/>
            <ac:cxnSpMk id="17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03:39:54.499" v="3955" actId="26606"/>
          <ac:cxnSpMkLst>
            <pc:docMk/>
            <pc:sldMk cId="2589285191" sldId="267"/>
            <ac:cxnSpMk id="19" creationId="{F64F9B95-9045-48D2-B9F3-2927E98F54AA}"/>
          </ac:cxnSpMkLst>
        </pc:cxnChg>
        <pc:cxnChg chg="add">
          <ac:chgData name="RENÉ ANDRÉS MERINO REYES" userId="bfde41a8-917f-4391-87cc-7b32e60c5729" providerId="ADAL" clId="{39BFACBB-1EE3-401A-A7AA-4D263AC0ECD2}" dt="2025-05-01T03:39:54.499" v="3955" actId="26606"/>
          <ac:cxnSpMkLst>
            <pc:docMk/>
            <pc:sldMk cId="2589285191" sldId="267"/>
            <ac:cxnSpMk id="25" creationId="{EE2E603F-4A95-4FE8-BB06-211DFD75DBEF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1T20:54:11.150" v="6936" actId="20577"/>
        <pc:sldMkLst>
          <pc:docMk/>
          <pc:sldMk cId="1044755912" sldId="268"/>
        </pc:sldMkLst>
        <pc:spChg chg="mod">
          <ac:chgData name="RENÉ ANDRÉS MERINO REYES" userId="bfde41a8-917f-4391-87cc-7b32e60c5729" providerId="ADAL" clId="{39BFACBB-1EE3-401A-A7AA-4D263AC0ECD2}" dt="2025-05-01T13:10:00.858" v="6474" actId="14100"/>
          <ac:spMkLst>
            <pc:docMk/>
            <pc:sldMk cId="1044755912" sldId="268"/>
            <ac:spMk id="2" creationId="{7415A72C-B763-1338-5ED2-66C153EEF5F2}"/>
          </ac:spMkLst>
        </pc:spChg>
        <pc:spChg chg="del">
          <ac:chgData name="RENÉ ANDRÉS MERINO REYES" userId="bfde41a8-917f-4391-87cc-7b32e60c5729" providerId="ADAL" clId="{39BFACBB-1EE3-401A-A7AA-4D263AC0ECD2}" dt="2025-05-01T03:58:30.440" v="5190" actId="26606"/>
          <ac:spMkLst>
            <pc:docMk/>
            <pc:sldMk cId="1044755912" sldId="268"/>
            <ac:spMk id="3" creationId="{3E8F9580-19E3-0101-2378-FA796BCA412D}"/>
          </ac:spMkLst>
        </pc:spChg>
        <pc:spChg chg="add mod">
          <ac:chgData name="RENÉ ANDRÉS MERINO REYES" userId="bfde41a8-917f-4391-87cc-7b32e60c5729" providerId="ADAL" clId="{39BFACBB-1EE3-401A-A7AA-4D263AC0ECD2}" dt="2025-05-01T20:54:11.150" v="6936" actId="20577"/>
          <ac:spMkLst>
            <pc:docMk/>
            <pc:sldMk cId="1044755912" sldId="268"/>
            <ac:spMk id="3" creationId="{49F61466-E263-AF13-F48E-A6FE339B2E7C}"/>
          </ac:spMkLst>
        </pc:spChg>
        <pc:spChg chg="add del mod">
          <ac:chgData name="RENÉ ANDRÉS MERINO REYES" userId="bfde41a8-917f-4391-87cc-7b32e60c5729" providerId="ADAL" clId="{39BFACBB-1EE3-401A-A7AA-4D263AC0ECD2}" dt="2025-05-01T12:49:35.782" v="6439"/>
          <ac:spMkLst>
            <pc:docMk/>
            <pc:sldMk cId="1044755912" sldId="268"/>
            <ac:spMk id="4" creationId="{50A023AC-BEF3-0C88-0D95-A543CF7158D2}"/>
          </ac:spMkLst>
        </pc:spChg>
        <pc:spChg chg="add del mod">
          <ac:chgData name="RENÉ ANDRÉS MERINO REYES" userId="bfde41a8-917f-4391-87cc-7b32e60c5729" providerId="ADAL" clId="{39BFACBB-1EE3-401A-A7AA-4D263AC0ECD2}" dt="2025-05-01T15:47:29.788" v="6493"/>
          <ac:spMkLst>
            <pc:docMk/>
            <pc:sldMk cId="1044755912" sldId="268"/>
            <ac:spMk id="6" creationId="{3C254962-BF7F-C57A-36FA-D90E4CC51742}"/>
          </ac:spMkLst>
        </pc:spChg>
        <pc:spChg chg="add">
          <ac:chgData name="RENÉ ANDRÉS MERINO REYES" userId="bfde41a8-917f-4391-87cc-7b32e60c5729" providerId="ADAL" clId="{39BFACBB-1EE3-401A-A7AA-4D263AC0ECD2}" dt="2025-05-01T03:58:30.440" v="5190" actId="26606"/>
          <ac:spMkLst>
            <pc:docMk/>
            <pc:sldMk cId="1044755912" sldId="268"/>
            <ac:spMk id="13" creationId="{33E93247-6229-44AB-A550-739E971E690B}"/>
          </ac:spMkLst>
        </pc:spChg>
        <pc:picChg chg="add">
          <ac:chgData name="RENÉ ANDRÉS MERINO REYES" userId="bfde41a8-917f-4391-87cc-7b32e60c5729" providerId="ADAL" clId="{39BFACBB-1EE3-401A-A7AA-4D263AC0ECD2}" dt="2025-05-01T03:58:30.440" v="5190" actId="26606"/>
          <ac:picMkLst>
            <pc:docMk/>
            <pc:sldMk cId="1044755912" sldId="268"/>
            <ac:picMk id="5" creationId="{0BC84477-FD45-D2A0-B3C3-B6C55E7F65DA}"/>
          </ac:picMkLst>
        </pc:picChg>
        <pc:cxnChg chg="add">
          <ac:chgData name="RENÉ ANDRÉS MERINO REYES" userId="bfde41a8-917f-4391-87cc-7b32e60c5729" providerId="ADAL" clId="{39BFACBB-1EE3-401A-A7AA-4D263AC0ECD2}" dt="2025-05-01T03:58:30.440" v="5190" actId="26606"/>
          <ac:cxnSpMkLst>
            <pc:docMk/>
            <pc:sldMk cId="1044755912" sldId="268"/>
            <ac:cxnSpMk id="9" creationId="{F64F9B95-9045-48D2-B9F3-2927E98F54AA}"/>
          </ac:cxnSpMkLst>
        </pc:cxnChg>
        <pc:cxnChg chg="add">
          <ac:chgData name="RENÉ ANDRÉS MERINO REYES" userId="bfde41a8-917f-4391-87cc-7b32e60c5729" providerId="ADAL" clId="{39BFACBB-1EE3-401A-A7AA-4D263AC0ECD2}" dt="2025-05-01T03:58:30.440" v="5190" actId="26606"/>
          <ac:cxnSpMkLst>
            <pc:docMk/>
            <pc:sldMk cId="1044755912" sldId="268"/>
            <ac:cxnSpMk id="11" creationId="{085AA86F-6A4D-4BCB-A045-D992CDC2959B}"/>
          </ac:cxnSpMkLst>
        </pc:cxnChg>
        <pc:cxnChg chg="add">
          <ac:chgData name="RENÉ ANDRÉS MERINO REYES" userId="bfde41a8-917f-4391-87cc-7b32e60c5729" providerId="ADAL" clId="{39BFACBB-1EE3-401A-A7AA-4D263AC0ECD2}" dt="2025-05-01T03:58:30.440" v="5190" actId="26606"/>
          <ac:cxnSpMkLst>
            <pc:docMk/>
            <pc:sldMk cId="1044755912" sldId="268"/>
            <ac:cxnSpMk id="15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03:58:30.440" v="5190" actId="26606"/>
          <ac:cxnSpMkLst>
            <pc:docMk/>
            <pc:sldMk cId="1044755912" sldId="268"/>
            <ac:cxnSpMk id="17" creationId="{D7CC41EB-2D81-4303-9171-6401B388BA35}"/>
          </ac:cxnSpMkLst>
        </pc:cxnChg>
      </pc:sldChg>
      <pc:sldChg chg="addSp delSp modSp add mod ord">
        <pc:chgData name="RENÉ ANDRÉS MERINO REYES" userId="bfde41a8-917f-4391-87cc-7b32e60c5729" providerId="ADAL" clId="{39BFACBB-1EE3-401A-A7AA-4D263AC0ECD2}" dt="2025-05-01T13:09:42.929" v="6456" actId="20577"/>
        <pc:sldMkLst>
          <pc:docMk/>
          <pc:sldMk cId="1911693373" sldId="269"/>
        </pc:sldMkLst>
        <pc:spChg chg="mod">
          <ac:chgData name="RENÉ ANDRÉS MERINO REYES" userId="bfde41a8-917f-4391-87cc-7b32e60c5729" providerId="ADAL" clId="{39BFACBB-1EE3-401A-A7AA-4D263AC0ECD2}" dt="2025-05-01T13:09:42.929" v="6456" actId="20577"/>
          <ac:spMkLst>
            <pc:docMk/>
            <pc:sldMk cId="1911693373" sldId="269"/>
            <ac:spMk id="2" creationId="{FE478CE6-33FC-0480-51EB-8CA749733225}"/>
          </ac:spMkLst>
        </pc:spChg>
        <pc:spChg chg="mod">
          <ac:chgData name="RENÉ ANDRÉS MERINO REYES" userId="bfde41a8-917f-4391-87cc-7b32e60c5729" providerId="ADAL" clId="{39BFACBB-1EE3-401A-A7AA-4D263AC0ECD2}" dt="2025-05-01T12:38:49.283" v="6421" actId="20577"/>
          <ac:spMkLst>
            <pc:docMk/>
            <pc:sldMk cId="1911693373" sldId="269"/>
            <ac:spMk id="4" creationId="{B9BCD5DF-59ED-3071-2C13-40DC65614D39}"/>
          </ac:spMkLst>
        </pc:spChg>
        <pc:spChg chg="del mod">
          <ac:chgData name="RENÉ ANDRÉS MERINO REYES" userId="bfde41a8-917f-4391-87cc-7b32e60c5729" providerId="ADAL" clId="{39BFACBB-1EE3-401A-A7AA-4D263AC0ECD2}" dt="2025-05-01T04:10:49.909" v="5707"/>
          <ac:spMkLst>
            <pc:docMk/>
            <pc:sldMk cId="1911693373" sldId="269"/>
            <ac:spMk id="16" creationId="{D74561FF-4355-4C41-E600-3402CAF92B35}"/>
          </ac:spMkLst>
        </pc:spChg>
        <pc:picChg chg="add mod">
          <ac:chgData name="RENÉ ANDRÉS MERINO REYES" userId="bfde41a8-917f-4391-87cc-7b32e60c5729" providerId="ADAL" clId="{39BFACBB-1EE3-401A-A7AA-4D263AC0ECD2}" dt="2025-05-01T04:29:55.730" v="6103" actId="1076"/>
          <ac:picMkLst>
            <pc:docMk/>
            <pc:sldMk cId="1911693373" sldId="269"/>
            <ac:picMk id="3" creationId="{8C876C19-6775-3943-F5A9-117B6DC1DAA1}"/>
          </ac:picMkLst>
        </pc:picChg>
        <pc:picChg chg="mod">
          <ac:chgData name="RENÉ ANDRÉS MERINO REYES" userId="bfde41a8-917f-4391-87cc-7b32e60c5729" providerId="ADAL" clId="{39BFACBB-1EE3-401A-A7AA-4D263AC0ECD2}" dt="2025-05-01T04:29:59.937" v="6104" actId="14100"/>
          <ac:picMkLst>
            <pc:docMk/>
            <pc:sldMk cId="1911693373" sldId="269"/>
            <ac:picMk id="10" creationId="{EBCF04E7-165C-48AB-B71E-26F6A251F17F}"/>
          </ac:picMkLst>
        </pc:picChg>
      </pc:sldChg>
      <pc:sldChg chg="addSp delSp modSp new mod setBg">
        <pc:chgData name="RENÉ ANDRÉS MERINO REYES" userId="bfde41a8-917f-4391-87cc-7b32e60c5729" providerId="ADAL" clId="{39BFACBB-1EE3-401A-A7AA-4D263AC0ECD2}" dt="2025-05-01T13:12:59.528" v="6490" actId="20577"/>
        <pc:sldMkLst>
          <pc:docMk/>
          <pc:sldMk cId="2200524261" sldId="270"/>
        </pc:sldMkLst>
        <pc:spChg chg="mod">
          <ac:chgData name="RENÉ ANDRÉS MERINO REYES" userId="bfde41a8-917f-4391-87cc-7b32e60c5729" providerId="ADAL" clId="{39BFACBB-1EE3-401A-A7AA-4D263AC0ECD2}" dt="2025-05-01T04:21:00.992" v="5986" actId="26606"/>
          <ac:spMkLst>
            <pc:docMk/>
            <pc:sldMk cId="2200524261" sldId="270"/>
            <ac:spMk id="2" creationId="{5E5C42BE-70AD-0638-B869-7DA554341868}"/>
          </ac:spMkLst>
        </pc:spChg>
        <pc:spChg chg="del mod">
          <ac:chgData name="RENÉ ANDRÉS MERINO REYES" userId="bfde41a8-917f-4391-87cc-7b32e60c5729" providerId="ADAL" clId="{39BFACBB-1EE3-401A-A7AA-4D263AC0ECD2}" dt="2025-05-01T04:18:42.286" v="5975" actId="26606"/>
          <ac:spMkLst>
            <pc:docMk/>
            <pc:sldMk cId="2200524261" sldId="270"/>
            <ac:spMk id="3" creationId="{8EA28CAE-C2A7-2A8D-1D56-CF1BEC2B42C5}"/>
          </ac:spMkLst>
        </pc:spChg>
        <pc:spChg chg="add">
          <ac:chgData name="RENÉ ANDRÉS MERINO REYES" userId="bfde41a8-917f-4391-87cc-7b32e60c5729" providerId="ADAL" clId="{39BFACBB-1EE3-401A-A7AA-4D263AC0ECD2}" dt="2025-05-01T04:21:00.992" v="5986" actId="26606"/>
          <ac:spMkLst>
            <pc:docMk/>
            <pc:sldMk cId="2200524261" sldId="270"/>
            <ac:spMk id="10" creationId="{F68B2C62-7648-4430-90D5-AE0F252AF113}"/>
          </ac:spMkLst>
        </pc:spChg>
        <pc:graphicFrameChg chg="add mod modGraphic">
          <ac:chgData name="RENÉ ANDRÉS MERINO REYES" userId="bfde41a8-917f-4391-87cc-7b32e60c5729" providerId="ADAL" clId="{39BFACBB-1EE3-401A-A7AA-4D263AC0ECD2}" dt="2025-05-01T13:12:59.528" v="6490" actId="20577"/>
          <ac:graphicFrameMkLst>
            <pc:docMk/>
            <pc:sldMk cId="2200524261" sldId="270"/>
            <ac:graphicFrameMk id="5" creationId="{1DB836DA-0F81-4858-F0B3-4EC6130807B8}"/>
          </ac:graphicFrameMkLst>
        </pc:graphicFrameChg>
        <pc:cxnChg chg="add">
          <ac:chgData name="RENÉ ANDRÉS MERINO REYES" userId="bfde41a8-917f-4391-87cc-7b32e60c5729" providerId="ADAL" clId="{39BFACBB-1EE3-401A-A7AA-4D263AC0ECD2}" dt="2025-05-01T04:21:00.992" v="5986" actId="26606"/>
          <ac:cxnSpMkLst>
            <pc:docMk/>
            <pc:sldMk cId="2200524261" sldId="270"/>
            <ac:cxnSpMk id="12" creationId="{AAD0195E-7F27-4D06-9427-0C121D721A14}"/>
          </ac:cxnSpMkLst>
        </pc:cxnChg>
        <pc:cxnChg chg="add">
          <ac:chgData name="RENÉ ANDRÉS MERINO REYES" userId="bfde41a8-917f-4391-87cc-7b32e60c5729" providerId="ADAL" clId="{39BFACBB-1EE3-401A-A7AA-4D263AC0ECD2}" dt="2025-05-01T04:21:00.992" v="5986" actId="26606"/>
          <ac:cxnSpMkLst>
            <pc:docMk/>
            <pc:sldMk cId="2200524261" sldId="270"/>
            <ac:cxnSpMk id="14" creationId="{9D74C2FC-3228-4FC1-B97B-87AD35508D91}"/>
          </ac:cxnSpMkLst>
        </pc:cxnChg>
      </pc:sldChg>
      <pc:sldChg chg="addSp delSp modSp new mod setBg setClrOvrMap">
        <pc:chgData name="RENÉ ANDRÉS MERINO REYES" userId="bfde41a8-917f-4391-87cc-7b32e60c5729" providerId="ADAL" clId="{39BFACBB-1EE3-401A-A7AA-4D263AC0ECD2}" dt="2025-05-01T04:22:52.387" v="6015" actId="26606"/>
        <pc:sldMkLst>
          <pc:docMk/>
          <pc:sldMk cId="2847408333" sldId="271"/>
        </pc:sldMkLst>
        <pc:spChg chg="mod">
          <ac:chgData name="RENÉ ANDRÉS MERINO REYES" userId="bfde41a8-917f-4391-87cc-7b32e60c5729" providerId="ADAL" clId="{39BFACBB-1EE3-401A-A7AA-4D263AC0ECD2}" dt="2025-05-01T04:22:52.387" v="6015" actId="26606"/>
          <ac:spMkLst>
            <pc:docMk/>
            <pc:sldMk cId="2847408333" sldId="271"/>
            <ac:spMk id="2" creationId="{34CFEAAF-32E8-538B-ABEA-96F4CBF2427F}"/>
          </ac:spMkLst>
        </pc:spChg>
        <pc:spChg chg="del">
          <ac:chgData name="RENÉ ANDRÉS MERINO REYES" userId="bfde41a8-917f-4391-87cc-7b32e60c5729" providerId="ADAL" clId="{39BFACBB-1EE3-401A-A7AA-4D263AC0ECD2}" dt="2025-05-01T04:22:32.881" v="6009" actId="26606"/>
          <ac:spMkLst>
            <pc:docMk/>
            <pc:sldMk cId="2847408333" sldId="271"/>
            <ac:spMk id="3" creationId="{F2A4F163-6834-B186-B7EB-42C9D68EDB13}"/>
          </ac:spMkLst>
        </pc:spChg>
        <pc:spChg chg="add del">
          <ac:chgData name="RENÉ ANDRÉS MERINO REYES" userId="bfde41a8-917f-4391-87cc-7b32e60c5729" providerId="ADAL" clId="{39BFACBB-1EE3-401A-A7AA-4D263AC0ECD2}" dt="2025-05-01T04:22:52.387" v="6015" actId="26606"/>
          <ac:spMkLst>
            <pc:docMk/>
            <pc:sldMk cId="2847408333" sldId="271"/>
            <ac:spMk id="13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4:22:52.387" v="6015" actId="26606"/>
          <ac:spMkLst>
            <pc:docMk/>
            <pc:sldMk cId="2847408333" sldId="271"/>
            <ac:spMk id="15" creationId="{6BB6B482-ACCA-4938-8AEA-49D525C17221}"/>
          </ac:spMkLst>
        </pc:spChg>
        <pc:spChg chg="add">
          <ac:chgData name="RENÉ ANDRÉS MERINO REYES" userId="bfde41a8-917f-4391-87cc-7b32e60c5729" providerId="ADAL" clId="{39BFACBB-1EE3-401A-A7AA-4D263AC0ECD2}" dt="2025-05-01T04:22:52.387" v="6015" actId="26606"/>
          <ac:spMkLst>
            <pc:docMk/>
            <pc:sldMk cId="2847408333" sldId="271"/>
            <ac:spMk id="26" creationId="{85CB65D0-496F-4797-A015-C85839E35D1A}"/>
          </ac:spMkLst>
        </pc:spChg>
        <pc:spChg chg="add">
          <ac:chgData name="RENÉ ANDRÉS MERINO REYES" userId="bfde41a8-917f-4391-87cc-7b32e60c5729" providerId="ADAL" clId="{39BFACBB-1EE3-401A-A7AA-4D263AC0ECD2}" dt="2025-05-01T04:22:52.387" v="6015" actId="26606"/>
          <ac:spMkLst>
            <pc:docMk/>
            <pc:sldMk cId="2847408333" sldId="271"/>
            <ac:spMk id="28" creationId="{95D2C779-8883-4E5F-A170-0F464918C1B7}"/>
          </ac:spMkLst>
        </pc:spChg>
        <pc:picChg chg="add mod">
          <ac:chgData name="RENÉ ANDRÉS MERINO REYES" userId="bfde41a8-917f-4391-87cc-7b32e60c5729" providerId="ADAL" clId="{39BFACBB-1EE3-401A-A7AA-4D263AC0ECD2}" dt="2025-05-01T04:22:52.387" v="6015" actId="26606"/>
          <ac:picMkLst>
            <pc:docMk/>
            <pc:sldMk cId="2847408333" sldId="271"/>
            <ac:picMk id="5" creationId="{0EC94BB5-7290-57DA-7649-A906766D82E6}"/>
          </ac:picMkLst>
        </pc:picChg>
        <pc:cxnChg chg="add del">
          <ac:chgData name="RENÉ ANDRÉS MERINO REYES" userId="bfde41a8-917f-4391-87cc-7b32e60c5729" providerId="ADAL" clId="{39BFACBB-1EE3-401A-A7AA-4D263AC0ECD2}" dt="2025-05-01T04:22:52.387" v="6015" actId="26606"/>
          <ac:cxnSpMkLst>
            <pc:docMk/>
            <pc:sldMk cId="2847408333" sldId="271"/>
            <ac:cxnSpMk id="9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04:22:52.387" v="6015" actId="26606"/>
          <ac:cxnSpMkLst>
            <pc:docMk/>
            <pc:sldMk cId="2847408333" sldId="271"/>
            <ac:cxnSpMk id="11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4:22:52.387" v="6015" actId="26606"/>
          <ac:cxnSpMkLst>
            <pc:docMk/>
            <pc:sldMk cId="2847408333" sldId="271"/>
            <ac:cxnSpMk id="17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04:22:52.387" v="6015" actId="26606"/>
          <ac:cxnSpMkLst>
            <pc:docMk/>
            <pc:sldMk cId="2847408333" sldId="271"/>
            <ac:cxnSpMk id="24" creationId="{085AA86F-6A4D-4BCB-A045-D992CDC2959B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1T16:02:39.301" v="6494" actId="1076"/>
        <pc:sldMkLst>
          <pc:docMk/>
          <pc:sldMk cId="3721519315" sldId="272"/>
        </pc:sldMkLst>
        <pc:spChg chg="mod">
          <ac:chgData name="RENÉ ANDRÉS MERINO REYES" userId="bfde41a8-917f-4391-87cc-7b32e60c5729" providerId="ADAL" clId="{39BFACBB-1EE3-401A-A7AA-4D263AC0ECD2}" dt="2025-05-01T16:02:39.301" v="6494" actId="1076"/>
          <ac:spMkLst>
            <pc:docMk/>
            <pc:sldMk cId="3721519315" sldId="272"/>
            <ac:spMk id="2" creationId="{BC3979D3-EA66-7310-1B7C-3A469885846A}"/>
          </ac:spMkLst>
        </pc:spChg>
        <pc:spChg chg="add del">
          <ac:chgData name="RENÉ ANDRÉS MERINO REYES" userId="bfde41a8-917f-4391-87cc-7b32e60c5729" providerId="ADAL" clId="{39BFACBB-1EE3-401A-A7AA-4D263AC0ECD2}" dt="2025-05-01T04:24:27.024" v="6089" actId="26606"/>
          <ac:spMkLst>
            <pc:docMk/>
            <pc:sldMk cId="3721519315" sldId="272"/>
            <ac:spMk id="3" creationId="{A8480C58-34F1-B311-DCD9-822D2B336A50}"/>
          </ac:spMkLst>
        </pc:spChg>
        <pc:spChg chg="add">
          <ac:chgData name="RENÉ ANDRÉS MERINO REYES" userId="bfde41a8-917f-4391-87cc-7b32e60c5729" providerId="ADAL" clId="{39BFACBB-1EE3-401A-A7AA-4D263AC0ECD2}" dt="2025-05-01T04:24:27.024" v="6089" actId="26606"/>
          <ac:spMkLst>
            <pc:docMk/>
            <pc:sldMk cId="3721519315" sldId="272"/>
            <ac:spMk id="8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04:23:41.383" v="6050" actId="26606"/>
          <ac:spMkLst>
            <pc:docMk/>
            <pc:sldMk cId="3721519315" sldId="272"/>
            <ac:spMk id="14" creationId="{33E93247-6229-44AB-A550-739E971E690B}"/>
          </ac:spMkLst>
        </pc:spChg>
        <pc:picChg chg="add del">
          <ac:chgData name="RENÉ ANDRÉS MERINO REYES" userId="bfde41a8-917f-4391-87cc-7b32e60c5729" providerId="ADAL" clId="{39BFACBB-1EE3-401A-A7AA-4D263AC0ECD2}" dt="2025-05-01T04:23:41.383" v="6050" actId="26606"/>
          <ac:picMkLst>
            <pc:docMk/>
            <pc:sldMk cId="3721519315" sldId="272"/>
            <ac:picMk id="7" creationId="{D2151593-A20F-3AA3-3C15-AD8D6A1C59DB}"/>
          </ac:picMkLst>
        </pc:picChg>
        <pc:picChg chg="add">
          <ac:chgData name="RENÉ ANDRÉS MERINO REYES" userId="bfde41a8-917f-4391-87cc-7b32e60c5729" providerId="ADAL" clId="{39BFACBB-1EE3-401A-A7AA-4D263AC0ECD2}" dt="2025-05-01T04:24:27.024" v="6089" actId="26606"/>
          <ac:picMkLst>
            <pc:docMk/>
            <pc:sldMk cId="3721519315" sldId="272"/>
            <ac:picMk id="9" creationId="{B4A392B1-21CE-2BCA-AF0B-90E1CCCF426F}"/>
          </ac:picMkLst>
        </pc:picChg>
        <pc:cxnChg chg="add">
          <ac:chgData name="RENÉ ANDRÉS MERINO REYES" userId="bfde41a8-917f-4391-87cc-7b32e60c5729" providerId="ADAL" clId="{39BFACBB-1EE3-401A-A7AA-4D263AC0ECD2}" dt="2025-05-01T04:24:27.024" v="6089" actId="26606"/>
          <ac:cxnSpMkLst>
            <pc:docMk/>
            <pc:sldMk cId="3721519315" sldId="272"/>
            <ac:cxnSpMk id="5" creationId="{F64F9B95-9045-48D2-B9F3-2927E98F54AA}"/>
          </ac:cxnSpMkLst>
        </pc:cxnChg>
        <pc:cxnChg chg="add">
          <ac:chgData name="RENÉ ANDRÉS MERINO REYES" userId="bfde41a8-917f-4391-87cc-7b32e60c5729" providerId="ADAL" clId="{39BFACBB-1EE3-401A-A7AA-4D263AC0ECD2}" dt="2025-05-01T04:24:27.024" v="6089" actId="26606"/>
          <ac:cxnSpMkLst>
            <pc:docMk/>
            <pc:sldMk cId="3721519315" sldId="272"/>
            <ac:cxnSpMk id="6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04:23:41.383" v="6050" actId="26606"/>
          <ac:cxnSpMkLst>
            <pc:docMk/>
            <pc:sldMk cId="3721519315" sldId="272"/>
            <ac:cxnSpMk id="10" creationId="{F64F9B95-9045-48D2-B9F3-2927E98F54AA}"/>
          </ac:cxnSpMkLst>
        </pc:cxnChg>
        <pc:cxnChg chg="add">
          <ac:chgData name="RENÉ ANDRÉS MERINO REYES" userId="bfde41a8-917f-4391-87cc-7b32e60c5729" providerId="ADAL" clId="{39BFACBB-1EE3-401A-A7AA-4D263AC0ECD2}" dt="2025-05-01T04:24:27.024" v="6089" actId="26606"/>
          <ac:cxnSpMkLst>
            <pc:docMk/>
            <pc:sldMk cId="3721519315" sldId="272"/>
            <ac:cxnSpMk id="11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4:23:41.383" v="6050" actId="26606"/>
          <ac:cxnSpMkLst>
            <pc:docMk/>
            <pc:sldMk cId="3721519315" sldId="272"/>
            <ac:cxnSpMk id="12" creationId="{085AA86F-6A4D-4BCB-A045-D992CDC2959B}"/>
          </ac:cxnSpMkLst>
        </pc:cxnChg>
        <pc:cxnChg chg="add">
          <ac:chgData name="RENÉ ANDRÉS MERINO REYES" userId="bfde41a8-917f-4391-87cc-7b32e60c5729" providerId="ADAL" clId="{39BFACBB-1EE3-401A-A7AA-4D263AC0ECD2}" dt="2025-05-01T04:24:27.024" v="6089" actId="26606"/>
          <ac:cxnSpMkLst>
            <pc:docMk/>
            <pc:sldMk cId="3721519315" sldId="272"/>
            <ac:cxnSpMk id="13" creationId="{A8E634B8-311A-4810-A5DB-7043D0280410}"/>
          </ac:cxnSpMkLst>
        </pc:cxnChg>
        <pc:cxnChg chg="add del">
          <ac:chgData name="RENÉ ANDRÉS MERINO REYES" userId="bfde41a8-917f-4391-87cc-7b32e60c5729" providerId="ADAL" clId="{39BFACBB-1EE3-401A-A7AA-4D263AC0ECD2}" dt="2025-05-01T04:23:41.383" v="6050" actId="26606"/>
          <ac:cxnSpMkLst>
            <pc:docMk/>
            <pc:sldMk cId="3721519315" sldId="272"/>
            <ac:cxnSpMk id="16" creationId="{EE2E603F-4A95-4FE8-BB06-211DFD75DBEF}"/>
          </ac:cxnSpMkLst>
        </pc:cxnChg>
        <pc:cxnChg chg="add del">
          <ac:chgData name="RENÉ ANDRÉS MERINO REYES" userId="bfde41a8-917f-4391-87cc-7b32e60c5729" providerId="ADAL" clId="{39BFACBB-1EE3-401A-A7AA-4D263AC0ECD2}" dt="2025-05-01T04:23:41.383" v="6050" actId="26606"/>
          <ac:cxnSpMkLst>
            <pc:docMk/>
            <pc:sldMk cId="3721519315" sldId="272"/>
            <ac:cxnSpMk id="18" creationId="{A8E634B8-311A-4810-A5DB-7043D0280410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1T20:57:47.127" v="7134" actId="26606"/>
        <pc:sldMkLst>
          <pc:docMk/>
          <pc:sldMk cId="3598535408" sldId="273"/>
        </pc:sldMkLst>
        <pc:spChg chg="mod">
          <ac:chgData name="RENÉ ANDRÉS MERINO REYES" userId="bfde41a8-917f-4391-87cc-7b32e60c5729" providerId="ADAL" clId="{39BFACBB-1EE3-401A-A7AA-4D263AC0ECD2}" dt="2025-05-01T20:57:47.127" v="7134" actId="26606"/>
          <ac:spMkLst>
            <pc:docMk/>
            <pc:sldMk cId="3598535408" sldId="273"/>
            <ac:spMk id="2" creationId="{8315FDED-68F0-A764-A41E-C1095C639659}"/>
          </ac:spMkLst>
        </pc:spChg>
        <pc:spChg chg="del mod">
          <ac:chgData name="RENÉ ANDRÉS MERINO REYES" userId="bfde41a8-917f-4391-87cc-7b32e60c5729" providerId="ADAL" clId="{39BFACBB-1EE3-401A-A7AA-4D263AC0ECD2}" dt="2025-05-01T20:57:47.127" v="7134" actId="26606"/>
          <ac:spMkLst>
            <pc:docMk/>
            <pc:sldMk cId="3598535408" sldId="273"/>
            <ac:spMk id="3" creationId="{D20750A0-4D69-D9A9-4C7D-C5E649FA36F8}"/>
          </ac:spMkLst>
        </pc:spChg>
        <pc:spChg chg="add">
          <ac:chgData name="RENÉ ANDRÉS MERINO REYES" userId="bfde41a8-917f-4391-87cc-7b32e60c5729" providerId="ADAL" clId="{39BFACBB-1EE3-401A-A7AA-4D263AC0ECD2}" dt="2025-05-01T20:57:47.127" v="7134" actId="26606"/>
          <ac:spMkLst>
            <pc:docMk/>
            <pc:sldMk cId="3598535408" sldId="273"/>
            <ac:spMk id="9" creationId="{985184E4-C93A-4E34-8365-1886AAC5DE60}"/>
          </ac:spMkLst>
        </pc:spChg>
        <pc:graphicFrameChg chg="add">
          <ac:chgData name="RENÉ ANDRÉS MERINO REYES" userId="bfde41a8-917f-4391-87cc-7b32e60c5729" providerId="ADAL" clId="{39BFACBB-1EE3-401A-A7AA-4D263AC0ECD2}" dt="2025-05-01T20:57:47.127" v="7134" actId="26606"/>
          <ac:graphicFrameMkLst>
            <pc:docMk/>
            <pc:sldMk cId="3598535408" sldId="273"/>
            <ac:graphicFrameMk id="5" creationId="{4DFF8643-2FC5-AB59-2989-FC33D5C6D241}"/>
          </ac:graphicFrameMkLst>
        </pc:graphicFrameChg>
        <pc:cxnChg chg="add">
          <ac:chgData name="RENÉ ANDRÉS MERINO REYES" userId="bfde41a8-917f-4391-87cc-7b32e60c5729" providerId="ADAL" clId="{39BFACBB-1EE3-401A-A7AA-4D263AC0ECD2}" dt="2025-05-01T20:57:47.127" v="7134" actId="26606"/>
          <ac:cxnSpMkLst>
            <pc:docMk/>
            <pc:sldMk cId="3598535408" sldId="273"/>
            <ac:cxnSpMk id="11" creationId="{8AB0D40B-37F7-4F1F-B956-AFC12066ABE3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1T21:04:05.185" v="7450" actId="255"/>
        <pc:sldMkLst>
          <pc:docMk/>
          <pc:sldMk cId="2041932129" sldId="274"/>
        </pc:sldMkLst>
        <pc:spChg chg="mod">
          <ac:chgData name="RENÉ ANDRÉS MERINO REYES" userId="bfde41a8-917f-4391-87cc-7b32e60c5729" providerId="ADAL" clId="{39BFACBB-1EE3-401A-A7AA-4D263AC0ECD2}" dt="2025-05-01T21:00:48.640" v="7432" actId="26606"/>
          <ac:spMkLst>
            <pc:docMk/>
            <pc:sldMk cId="2041932129" sldId="274"/>
            <ac:spMk id="2" creationId="{8F5A0398-24E0-9B97-502C-6DF0A4F4A64A}"/>
          </ac:spMkLst>
        </pc:spChg>
        <pc:spChg chg="del mod">
          <ac:chgData name="RENÉ ANDRÉS MERINO REYES" userId="bfde41a8-917f-4391-87cc-7b32e60c5729" providerId="ADAL" clId="{39BFACBB-1EE3-401A-A7AA-4D263AC0ECD2}" dt="2025-05-01T21:00:48.640" v="7432" actId="26606"/>
          <ac:spMkLst>
            <pc:docMk/>
            <pc:sldMk cId="2041932129" sldId="274"/>
            <ac:spMk id="3" creationId="{88860638-B279-30D5-F53D-A8292219B6E8}"/>
          </ac:spMkLst>
        </pc:spChg>
        <pc:spChg chg="add mod">
          <ac:chgData name="RENÉ ANDRÉS MERINO REYES" userId="bfde41a8-917f-4391-87cc-7b32e60c5729" providerId="ADAL" clId="{39BFACBB-1EE3-401A-A7AA-4D263AC0ECD2}" dt="2025-05-01T21:04:05.185" v="7450" actId="255"/>
          <ac:spMkLst>
            <pc:docMk/>
            <pc:sldMk cId="2041932129" sldId="274"/>
            <ac:spMk id="4" creationId="{4F4C092A-AC43-3FA0-8FE1-6C547C8F8676}"/>
          </ac:spMkLst>
        </pc:spChg>
        <pc:spChg chg="add del">
          <ac:chgData name="RENÉ ANDRÉS MERINO REYES" userId="bfde41a8-917f-4391-87cc-7b32e60c5729" providerId="ADAL" clId="{39BFACBB-1EE3-401A-A7AA-4D263AC0ECD2}" dt="2025-05-01T21:01:13.665" v="7433" actId="26606"/>
          <ac:spMkLst>
            <pc:docMk/>
            <pc:sldMk cId="2041932129" sldId="274"/>
            <ac:spMk id="9" creationId="{985184E4-C93A-4E34-8365-1886AAC5DE60}"/>
          </ac:spMkLst>
        </pc:spChg>
        <pc:spChg chg="add">
          <ac:chgData name="RENÉ ANDRÉS MERINO REYES" userId="bfde41a8-917f-4391-87cc-7b32e60c5729" providerId="ADAL" clId="{39BFACBB-1EE3-401A-A7AA-4D263AC0ECD2}" dt="2025-05-01T21:01:13.665" v="7433" actId="26606"/>
          <ac:spMkLst>
            <pc:docMk/>
            <pc:sldMk cId="2041932129" sldId="274"/>
            <ac:spMk id="16" creationId="{985184E4-C93A-4E34-8365-1886AAC5DE60}"/>
          </ac:spMkLst>
        </pc:spChg>
        <pc:graphicFrameChg chg="add mod modGraphic">
          <ac:chgData name="RENÉ ANDRÉS MERINO REYES" userId="bfde41a8-917f-4391-87cc-7b32e60c5729" providerId="ADAL" clId="{39BFACBB-1EE3-401A-A7AA-4D263AC0ECD2}" dt="2025-05-01T21:03:47.857" v="7447"/>
          <ac:graphicFrameMkLst>
            <pc:docMk/>
            <pc:sldMk cId="2041932129" sldId="274"/>
            <ac:graphicFrameMk id="5" creationId="{450D9561-3EC0-D06A-421C-C4307685C7F9}"/>
          </ac:graphicFrameMkLst>
        </pc:graphicFrameChg>
        <pc:cxnChg chg="add del">
          <ac:chgData name="RENÉ ANDRÉS MERINO REYES" userId="bfde41a8-917f-4391-87cc-7b32e60c5729" providerId="ADAL" clId="{39BFACBB-1EE3-401A-A7AA-4D263AC0ECD2}" dt="2025-05-01T21:01:13.665" v="7433" actId="26606"/>
          <ac:cxnSpMkLst>
            <pc:docMk/>
            <pc:sldMk cId="2041932129" sldId="274"/>
            <ac:cxnSpMk id="11" creationId="{8AB0D40B-37F7-4F1F-B956-AFC12066ABE3}"/>
          </ac:cxnSpMkLst>
        </pc:cxnChg>
        <pc:cxnChg chg="add">
          <ac:chgData name="RENÉ ANDRÉS MERINO REYES" userId="bfde41a8-917f-4391-87cc-7b32e60c5729" providerId="ADAL" clId="{39BFACBB-1EE3-401A-A7AA-4D263AC0ECD2}" dt="2025-05-01T21:01:13.665" v="7433" actId="26606"/>
          <ac:cxnSpMkLst>
            <pc:docMk/>
            <pc:sldMk cId="2041932129" sldId="274"/>
            <ac:cxnSpMk id="18" creationId="{8AB0D40B-37F7-4F1F-B956-AFC12066ABE3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1T21:07:23.325" v="7663" actId="1076"/>
        <pc:sldMkLst>
          <pc:docMk/>
          <pc:sldMk cId="3300446037" sldId="275"/>
        </pc:sldMkLst>
        <pc:spChg chg="mod">
          <ac:chgData name="RENÉ ANDRÉS MERINO REYES" userId="bfde41a8-917f-4391-87cc-7b32e60c5729" providerId="ADAL" clId="{39BFACBB-1EE3-401A-A7AA-4D263AC0ECD2}" dt="2025-05-01T21:07:23.325" v="7663" actId="1076"/>
          <ac:spMkLst>
            <pc:docMk/>
            <pc:sldMk cId="3300446037" sldId="275"/>
            <ac:spMk id="2" creationId="{BD5B6F06-4FD4-C366-5C5B-A34EEDEB716C}"/>
          </ac:spMkLst>
        </pc:spChg>
        <pc:spChg chg="del mod">
          <ac:chgData name="RENÉ ANDRÉS MERINO REYES" userId="bfde41a8-917f-4391-87cc-7b32e60c5729" providerId="ADAL" clId="{39BFACBB-1EE3-401A-A7AA-4D263AC0ECD2}" dt="2025-05-01T21:07:21.002" v="7662" actId="26606"/>
          <ac:spMkLst>
            <pc:docMk/>
            <pc:sldMk cId="3300446037" sldId="275"/>
            <ac:spMk id="3" creationId="{F3182321-5C25-0EBB-2166-EA670412711D}"/>
          </ac:spMkLst>
        </pc:spChg>
        <pc:spChg chg="add">
          <ac:chgData name="RENÉ ANDRÉS MERINO REYES" userId="bfde41a8-917f-4391-87cc-7b32e60c5729" providerId="ADAL" clId="{39BFACBB-1EE3-401A-A7AA-4D263AC0ECD2}" dt="2025-05-01T21:07:21.002" v="7662" actId="26606"/>
          <ac:spMkLst>
            <pc:docMk/>
            <pc:sldMk cId="3300446037" sldId="275"/>
            <ac:spMk id="9" creationId="{F68B2C62-7648-4430-90D5-AE0F252AF113}"/>
          </ac:spMkLst>
        </pc:spChg>
        <pc:graphicFrameChg chg="add">
          <ac:chgData name="RENÉ ANDRÉS MERINO REYES" userId="bfde41a8-917f-4391-87cc-7b32e60c5729" providerId="ADAL" clId="{39BFACBB-1EE3-401A-A7AA-4D263AC0ECD2}" dt="2025-05-01T21:07:21.002" v="7662" actId="26606"/>
          <ac:graphicFrameMkLst>
            <pc:docMk/>
            <pc:sldMk cId="3300446037" sldId="275"/>
            <ac:graphicFrameMk id="5" creationId="{24824DB0-D3F4-64BF-0863-BF2A05A8B96C}"/>
          </ac:graphicFrameMkLst>
        </pc:graphicFrameChg>
        <pc:cxnChg chg="add">
          <ac:chgData name="RENÉ ANDRÉS MERINO REYES" userId="bfde41a8-917f-4391-87cc-7b32e60c5729" providerId="ADAL" clId="{39BFACBB-1EE3-401A-A7AA-4D263AC0ECD2}" dt="2025-05-01T21:07:21.002" v="7662" actId="26606"/>
          <ac:cxnSpMkLst>
            <pc:docMk/>
            <pc:sldMk cId="3300446037" sldId="275"/>
            <ac:cxnSpMk id="11" creationId="{9BB96FAB-CCBF-4D1E-9D0D-B038ACC29BD0}"/>
          </ac:cxnSpMkLst>
        </pc:cxnChg>
      </pc:sldChg>
      <pc:sldChg chg="addSp delSp modSp new mod setBg">
        <pc:chgData name="RENÉ ANDRÉS MERINO REYES" userId="bfde41a8-917f-4391-87cc-7b32e60c5729" providerId="ADAL" clId="{39BFACBB-1EE3-401A-A7AA-4D263AC0ECD2}" dt="2025-05-02T02:07:28.395" v="10173" actId="313"/>
        <pc:sldMkLst>
          <pc:docMk/>
          <pc:sldMk cId="3933485641" sldId="276"/>
        </pc:sldMkLst>
        <pc:spChg chg="mod">
          <ac:chgData name="RENÉ ANDRÉS MERINO REYES" userId="bfde41a8-917f-4391-87cc-7b32e60c5729" providerId="ADAL" clId="{39BFACBB-1EE3-401A-A7AA-4D263AC0ECD2}" dt="2025-05-01T21:20:57.486" v="8343" actId="26606"/>
          <ac:spMkLst>
            <pc:docMk/>
            <pc:sldMk cId="3933485641" sldId="276"/>
            <ac:spMk id="2" creationId="{C92C6529-152C-4B03-980C-D6CDA3C057A7}"/>
          </ac:spMkLst>
        </pc:spChg>
        <pc:spChg chg="del mod">
          <ac:chgData name="RENÉ ANDRÉS MERINO REYES" userId="bfde41a8-917f-4391-87cc-7b32e60c5729" providerId="ADAL" clId="{39BFACBB-1EE3-401A-A7AA-4D263AC0ECD2}" dt="2025-05-01T21:20:57.526" v="8344" actId="26606"/>
          <ac:spMkLst>
            <pc:docMk/>
            <pc:sldMk cId="3933485641" sldId="276"/>
            <ac:spMk id="3" creationId="{DCFBCBA4-2495-32EB-2018-2F92A96BD4DD}"/>
          </ac:spMkLst>
        </pc:spChg>
        <pc:spChg chg="add del">
          <ac:chgData name="RENÉ ANDRÉS MERINO REYES" userId="bfde41a8-917f-4391-87cc-7b32e60c5729" providerId="ADAL" clId="{39BFACBB-1EE3-401A-A7AA-4D263AC0ECD2}" dt="2025-05-01T21:20:57.486" v="8343" actId="26606"/>
          <ac:spMkLst>
            <pc:docMk/>
            <pc:sldMk cId="3933485641" sldId="276"/>
            <ac:spMk id="9" creationId="{E49D7415-2F11-44C2-B6AA-13A25B6814B9}"/>
          </ac:spMkLst>
        </pc:spChg>
        <pc:graphicFrameChg chg="add mod">
          <ac:chgData name="RENÉ ANDRÉS MERINO REYES" userId="bfde41a8-917f-4391-87cc-7b32e60c5729" providerId="ADAL" clId="{39BFACBB-1EE3-401A-A7AA-4D263AC0ECD2}" dt="2025-05-02T02:07:28.395" v="10173" actId="313"/>
          <ac:graphicFrameMkLst>
            <pc:docMk/>
            <pc:sldMk cId="3933485641" sldId="276"/>
            <ac:graphicFrameMk id="13" creationId="{96AA24D7-FA8A-4680-7E6B-C123E7507FEA}"/>
          </ac:graphicFrameMkLst>
        </pc:graphicFrameChg>
        <pc:picChg chg="add del">
          <ac:chgData name="RENÉ ANDRÉS MERINO REYES" userId="bfde41a8-917f-4391-87cc-7b32e60c5729" providerId="ADAL" clId="{39BFACBB-1EE3-401A-A7AA-4D263AC0ECD2}" dt="2025-05-01T21:20:57.486" v="8343" actId="26606"/>
          <ac:picMkLst>
            <pc:docMk/>
            <pc:sldMk cId="3933485641" sldId="276"/>
            <ac:picMk id="5" creationId="{58982993-C479-1CAB-BE96-D90ECAB010DB}"/>
          </ac:picMkLst>
        </pc:picChg>
        <pc:cxnChg chg="add del">
          <ac:chgData name="RENÉ ANDRÉS MERINO REYES" userId="bfde41a8-917f-4391-87cc-7b32e60c5729" providerId="ADAL" clId="{39BFACBB-1EE3-401A-A7AA-4D263AC0ECD2}" dt="2025-05-01T21:20:57.486" v="8343" actId="26606"/>
          <ac:cxnSpMkLst>
            <pc:docMk/>
            <pc:sldMk cId="3933485641" sldId="276"/>
            <ac:cxnSpMk id="11" creationId="{D2E57F3D-33BE-4306-87E6-245763719516}"/>
          </ac:cxnSpMkLst>
        </pc:cxnChg>
      </pc:sldChg>
      <pc:sldChg chg="modSp add mod ord">
        <pc:chgData name="RENÉ ANDRÉS MERINO REYES" userId="bfde41a8-917f-4391-87cc-7b32e60c5729" providerId="ADAL" clId="{39BFACBB-1EE3-401A-A7AA-4D263AC0ECD2}" dt="2025-05-01T21:15:10.273" v="8020" actId="20577"/>
        <pc:sldMkLst>
          <pc:docMk/>
          <pc:sldMk cId="3816948057" sldId="277"/>
        </pc:sldMkLst>
        <pc:spChg chg="mod">
          <ac:chgData name="RENÉ ANDRÉS MERINO REYES" userId="bfde41a8-917f-4391-87cc-7b32e60c5729" providerId="ADAL" clId="{39BFACBB-1EE3-401A-A7AA-4D263AC0ECD2}" dt="2025-05-01T21:15:10.273" v="8020" actId="20577"/>
          <ac:spMkLst>
            <pc:docMk/>
            <pc:sldMk cId="3816948057" sldId="277"/>
            <ac:spMk id="3" creationId="{4504D5A8-4F11-0E6A-1294-E42458E86D1A}"/>
          </ac:spMkLst>
        </pc:spChg>
      </pc:sldChg>
      <pc:sldChg chg="addSp delSp modSp new add del mod setBg setClrOvrMap">
        <pc:chgData name="RENÉ ANDRÉS MERINO REYES" userId="bfde41a8-917f-4391-87cc-7b32e60c5729" providerId="ADAL" clId="{39BFACBB-1EE3-401A-A7AA-4D263AC0ECD2}" dt="2025-05-01T21:32:07.367" v="8812" actId="20577"/>
        <pc:sldMkLst>
          <pc:docMk/>
          <pc:sldMk cId="1907969813" sldId="278"/>
        </pc:sldMkLst>
        <pc:spChg chg="mod">
          <ac:chgData name="RENÉ ANDRÉS MERINO REYES" userId="bfde41a8-917f-4391-87cc-7b32e60c5729" providerId="ADAL" clId="{39BFACBB-1EE3-401A-A7AA-4D263AC0ECD2}" dt="2025-05-01T21:24:24.234" v="8410" actId="20577"/>
          <ac:spMkLst>
            <pc:docMk/>
            <pc:sldMk cId="1907969813" sldId="278"/>
            <ac:spMk id="2" creationId="{6273681F-BB1A-A527-AA6C-7177584CA954}"/>
          </ac:spMkLst>
        </pc:spChg>
        <pc:spChg chg="add del">
          <ac:chgData name="RENÉ ANDRÉS MERINO REYES" userId="bfde41a8-917f-4391-87cc-7b32e60c5729" providerId="ADAL" clId="{39BFACBB-1EE3-401A-A7AA-4D263AC0ECD2}" dt="2025-05-01T21:23:51.565" v="8393" actId="26606"/>
          <ac:spMkLst>
            <pc:docMk/>
            <pc:sldMk cId="1907969813" sldId="278"/>
            <ac:spMk id="3" creationId="{32BDBBFB-F605-9737-3454-9F6C4130F4AE}"/>
          </ac:spMkLst>
        </pc:spChg>
        <pc:spChg chg="add mod">
          <ac:chgData name="RENÉ ANDRÉS MERINO REYES" userId="bfde41a8-917f-4391-87cc-7b32e60c5729" providerId="ADAL" clId="{39BFACBB-1EE3-401A-A7AA-4D263AC0ECD2}" dt="2025-05-01T21:26:52.777" v="8590" actId="20577"/>
          <ac:spMkLst>
            <pc:docMk/>
            <pc:sldMk cId="1907969813" sldId="278"/>
            <ac:spMk id="4" creationId="{DC605EF5-4EEA-78EF-F85E-44858B37C850}"/>
          </ac:spMkLst>
        </pc:spChg>
        <pc:spChg chg="add del">
          <ac:chgData name="RENÉ ANDRÉS MERINO REYES" userId="bfde41a8-917f-4391-87cc-7b32e60c5729" providerId="ADAL" clId="{39BFACBB-1EE3-401A-A7AA-4D263AC0ECD2}" dt="2025-05-01T21:24:05.277" v="8394" actId="26606"/>
          <ac:spMkLst>
            <pc:docMk/>
            <pc:sldMk cId="1907969813" sldId="278"/>
            <ac:spMk id="8" creationId="{0EECA69B-4C2A-7F31-8019-E90DB3BD49CB}"/>
          </ac:spMkLst>
        </pc:spChg>
        <pc:spChg chg="add del">
          <ac:chgData name="RENÉ ANDRÉS MERINO REYES" userId="bfde41a8-917f-4391-87cc-7b32e60c5729" providerId="ADAL" clId="{39BFACBB-1EE3-401A-A7AA-4D263AC0ECD2}" dt="2025-05-01T21:24:05.277" v="8394" actId="26606"/>
          <ac:spMkLst>
            <pc:docMk/>
            <pc:sldMk cId="1907969813" sldId="278"/>
            <ac:spMk id="12" creationId="{1103FDB8-D911-F8F8-F9EC-FB7FF543594C}"/>
          </ac:spMkLst>
        </pc:spChg>
        <pc:spChg chg="add del">
          <ac:chgData name="RENÉ ANDRÉS MERINO REYES" userId="bfde41a8-917f-4391-87cc-7b32e60c5729" providerId="ADAL" clId="{39BFACBB-1EE3-401A-A7AA-4D263AC0ECD2}" dt="2025-05-01T21:23:08.749" v="8379" actId="26606"/>
          <ac:spMkLst>
            <pc:docMk/>
            <pc:sldMk cId="1907969813" sldId="278"/>
            <ac:spMk id="13" creationId="{33E93247-6229-44AB-A550-739E971E690B}"/>
          </ac:spMkLst>
        </pc:spChg>
        <pc:spChg chg="add del">
          <ac:chgData name="RENÉ ANDRÉS MERINO REYES" userId="bfde41a8-917f-4391-87cc-7b32e60c5729" providerId="ADAL" clId="{39BFACBB-1EE3-401A-A7AA-4D263AC0ECD2}" dt="2025-05-01T21:23:08.749" v="8379" actId="26606"/>
          <ac:spMkLst>
            <pc:docMk/>
            <pc:sldMk cId="1907969813" sldId="278"/>
            <ac:spMk id="15" creationId="{6BB6B482-ACCA-4938-8AEA-49D525C17221}"/>
          </ac:spMkLst>
        </pc:spChg>
        <pc:spChg chg="add mod">
          <ac:chgData name="RENÉ ANDRÉS MERINO REYES" userId="bfde41a8-917f-4391-87cc-7b32e60c5729" providerId="ADAL" clId="{39BFACBB-1EE3-401A-A7AA-4D263AC0ECD2}" dt="2025-05-01T21:27:30.756" v="8602" actId="1076"/>
          <ac:spMkLst>
            <pc:docMk/>
            <pc:sldMk cId="1907969813" sldId="278"/>
            <ac:spMk id="16" creationId="{FA8C8AD4-8050-0647-5D9D-0BBA1F45EF39}"/>
          </ac:spMkLst>
        </pc:spChg>
        <pc:spChg chg="add mod">
          <ac:chgData name="RENÉ ANDRÉS MERINO REYES" userId="bfde41a8-917f-4391-87cc-7b32e60c5729" providerId="ADAL" clId="{39BFACBB-1EE3-401A-A7AA-4D263AC0ECD2}" dt="2025-05-01T21:27:35.922" v="8603" actId="1076"/>
          <ac:spMkLst>
            <pc:docMk/>
            <pc:sldMk cId="1907969813" sldId="278"/>
            <ac:spMk id="18" creationId="{DCE1D399-0E6E-8243-8EE1-0556049414B1}"/>
          </ac:spMkLst>
        </pc:spChg>
        <pc:spChg chg="add mod">
          <ac:chgData name="RENÉ ANDRÉS MERINO REYES" userId="bfde41a8-917f-4391-87cc-7b32e60c5729" providerId="ADAL" clId="{39BFACBB-1EE3-401A-A7AA-4D263AC0ECD2}" dt="2025-05-01T21:32:07.367" v="8812" actId="20577"/>
          <ac:spMkLst>
            <pc:docMk/>
            <pc:sldMk cId="1907969813" sldId="278"/>
            <ac:spMk id="20" creationId="{9E91A59F-679A-27E8-E23D-27600FDEB01D}"/>
          </ac:spMkLst>
        </pc:spChg>
        <pc:spChg chg="add">
          <ac:chgData name="RENÉ ANDRÉS MERINO REYES" userId="bfde41a8-917f-4391-87cc-7b32e60c5729" providerId="ADAL" clId="{39BFACBB-1EE3-401A-A7AA-4D263AC0ECD2}" dt="2025-05-01T21:24:05.277" v="8394" actId="26606"/>
          <ac:spMkLst>
            <pc:docMk/>
            <pc:sldMk cId="1907969813" sldId="278"/>
            <ac:spMk id="21" creationId="{33E93247-6229-44AB-A550-739E971E690B}"/>
          </ac:spMkLst>
        </pc:spChg>
        <pc:picChg chg="add del mod">
          <ac:chgData name="RENÉ ANDRÉS MERINO REYES" userId="bfde41a8-917f-4391-87cc-7b32e60c5729" providerId="ADAL" clId="{39BFACBB-1EE3-401A-A7AA-4D263AC0ECD2}" dt="2025-05-01T21:23:08.749" v="8379" actId="26606"/>
          <ac:picMkLst>
            <pc:docMk/>
            <pc:sldMk cId="1907969813" sldId="278"/>
            <ac:picMk id="5" creationId="{2B9CECA6-B047-5042-E159-A503AB20FB84}"/>
          </ac:picMkLst>
        </pc:picChg>
        <pc:picChg chg="add mod ord">
          <ac:chgData name="RENÉ ANDRÉS MERINO REYES" userId="bfde41a8-917f-4391-87cc-7b32e60c5729" providerId="ADAL" clId="{39BFACBB-1EE3-401A-A7AA-4D263AC0ECD2}" dt="2025-05-01T21:24:05.277" v="8394" actId="26606"/>
          <ac:picMkLst>
            <pc:docMk/>
            <pc:sldMk cId="1907969813" sldId="278"/>
            <ac:picMk id="10" creationId="{D6039A51-B0B7-C403-348C-71D8367B9F0C}"/>
          </ac:picMkLst>
        </pc:picChg>
        <pc:cxnChg chg="add">
          <ac:chgData name="RENÉ ANDRÉS MERINO REYES" userId="bfde41a8-917f-4391-87cc-7b32e60c5729" providerId="ADAL" clId="{39BFACBB-1EE3-401A-A7AA-4D263AC0ECD2}" dt="2025-05-01T21:23:51.565" v="8393" actId="26606"/>
          <ac:cxnSpMkLst>
            <pc:docMk/>
            <pc:sldMk cId="1907969813" sldId="278"/>
            <ac:cxnSpMk id="6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21:24:05.277" v="8394" actId="26606"/>
          <ac:cxnSpMkLst>
            <pc:docMk/>
            <pc:sldMk cId="1907969813" sldId="278"/>
            <ac:cxnSpMk id="7" creationId="{085AA86F-6A4D-4BCB-A045-D992CDC2959B}"/>
          </ac:cxnSpMkLst>
        </pc:cxnChg>
        <pc:cxnChg chg="add del">
          <ac:chgData name="RENÉ ANDRÉS MERINO REYES" userId="bfde41a8-917f-4391-87cc-7b32e60c5729" providerId="ADAL" clId="{39BFACBB-1EE3-401A-A7AA-4D263AC0ECD2}" dt="2025-05-01T21:23:08.749" v="8379" actId="26606"/>
          <ac:cxnSpMkLst>
            <pc:docMk/>
            <pc:sldMk cId="1907969813" sldId="278"/>
            <ac:cxnSpMk id="9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21:23:08.749" v="8379" actId="26606"/>
          <ac:cxnSpMkLst>
            <pc:docMk/>
            <pc:sldMk cId="1907969813" sldId="278"/>
            <ac:cxnSpMk id="11" creationId="{085AA86F-6A4D-4BCB-A045-D992CDC2959B}"/>
          </ac:cxnSpMkLst>
        </pc:cxnChg>
        <pc:cxnChg chg="add">
          <ac:chgData name="RENÉ ANDRÉS MERINO REYES" userId="bfde41a8-917f-4391-87cc-7b32e60c5729" providerId="ADAL" clId="{39BFACBB-1EE3-401A-A7AA-4D263AC0ECD2}" dt="2025-05-01T21:24:05.277" v="8394" actId="26606"/>
          <ac:cxnSpMkLst>
            <pc:docMk/>
            <pc:sldMk cId="1907969813" sldId="278"/>
            <ac:cxnSpMk id="14" creationId="{F64F9B95-9045-48D2-B9F3-2927E98F54AA}"/>
          </ac:cxnSpMkLst>
        </pc:cxnChg>
        <pc:cxnChg chg="add del">
          <ac:chgData name="RENÉ ANDRÉS MERINO REYES" userId="bfde41a8-917f-4391-87cc-7b32e60c5729" providerId="ADAL" clId="{39BFACBB-1EE3-401A-A7AA-4D263AC0ECD2}" dt="2025-05-01T21:23:08.749" v="8379" actId="26606"/>
          <ac:cxnSpMkLst>
            <pc:docMk/>
            <pc:sldMk cId="1907969813" sldId="278"/>
            <ac:cxnSpMk id="17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21:24:05.277" v="8394" actId="26606"/>
          <ac:cxnSpMkLst>
            <pc:docMk/>
            <pc:sldMk cId="1907969813" sldId="278"/>
            <ac:cxnSpMk id="19" creationId="{085AA86F-6A4D-4BCB-A045-D992CDC2959B}"/>
          </ac:cxnSpMkLst>
        </pc:cxnChg>
        <pc:cxnChg chg="add">
          <ac:chgData name="RENÉ ANDRÉS MERINO REYES" userId="bfde41a8-917f-4391-87cc-7b32e60c5729" providerId="ADAL" clId="{39BFACBB-1EE3-401A-A7AA-4D263AC0ECD2}" dt="2025-05-01T21:24:05.277" v="8394" actId="26606"/>
          <ac:cxnSpMkLst>
            <pc:docMk/>
            <pc:sldMk cId="1907969813" sldId="278"/>
            <ac:cxnSpMk id="23" creationId="{EE2E603F-4A95-4FE8-BB06-211DFD75DBEF}"/>
          </ac:cxnSpMkLst>
        </pc:cxnChg>
        <pc:cxnChg chg="add">
          <ac:chgData name="RENÉ ANDRÉS MERINO REYES" userId="bfde41a8-917f-4391-87cc-7b32e60c5729" providerId="ADAL" clId="{39BFACBB-1EE3-401A-A7AA-4D263AC0ECD2}" dt="2025-05-01T21:24:05.277" v="8394" actId="26606"/>
          <ac:cxnSpMkLst>
            <pc:docMk/>
            <pc:sldMk cId="1907969813" sldId="278"/>
            <ac:cxnSpMk id="25" creationId="{D7CC41EB-2D81-4303-9171-6401B388BA35}"/>
          </ac:cxnSpMkLst>
        </pc:cxnChg>
      </pc:sldChg>
      <pc:sldChg chg="new del">
        <pc:chgData name="RENÉ ANDRÉS MERINO REYES" userId="bfde41a8-917f-4391-87cc-7b32e60c5729" providerId="ADAL" clId="{39BFACBB-1EE3-401A-A7AA-4D263AC0ECD2}" dt="2025-05-01T22:05:51.031" v="10165" actId="2696"/>
        <pc:sldMkLst>
          <pc:docMk/>
          <pc:sldMk cId="1565853467" sldId="279"/>
        </pc:sldMkLst>
      </pc:sldChg>
      <pc:sldChg chg="addSp delSp modSp new mod setBg">
        <pc:chgData name="RENÉ ANDRÉS MERINO REYES" userId="bfde41a8-917f-4391-87cc-7b32e60c5729" providerId="ADAL" clId="{39BFACBB-1EE3-401A-A7AA-4D263AC0ECD2}" dt="2025-05-01T22:06:06.676" v="10171" actId="313"/>
        <pc:sldMkLst>
          <pc:docMk/>
          <pc:sldMk cId="669224347" sldId="280"/>
        </pc:sldMkLst>
        <pc:spChg chg="mod">
          <ac:chgData name="RENÉ ANDRÉS MERINO REYES" userId="bfde41a8-917f-4391-87cc-7b32e60c5729" providerId="ADAL" clId="{39BFACBB-1EE3-401A-A7AA-4D263AC0ECD2}" dt="2025-05-01T22:04:45.263" v="9989" actId="26606"/>
          <ac:spMkLst>
            <pc:docMk/>
            <pc:sldMk cId="669224347" sldId="280"/>
            <ac:spMk id="2" creationId="{90DF9BB6-58AF-E61F-E6B3-F8AF3FA877DD}"/>
          </ac:spMkLst>
        </pc:spChg>
        <pc:spChg chg="add del mod">
          <ac:chgData name="RENÉ ANDRÉS MERINO REYES" userId="bfde41a8-917f-4391-87cc-7b32e60c5729" providerId="ADAL" clId="{39BFACBB-1EE3-401A-A7AA-4D263AC0ECD2}" dt="2025-05-01T22:06:06.676" v="10171" actId="313"/>
          <ac:spMkLst>
            <pc:docMk/>
            <pc:sldMk cId="669224347" sldId="280"/>
            <ac:spMk id="3" creationId="{4131AF6F-8321-B0D9-CA71-AB61F7C5BCEB}"/>
          </ac:spMkLst>
        </pc:spChg>
        <pc:spChg chg="add del">
          <ac:chgData name="RENÉ ANDRÉS MERINO REYES" userId="bfde41a8-917f-4391-87cc-7b32e60c5729" providerId="ADAL" clId="{39BFACBB-1EE3-401A-A7AA-4D263AC0ECD2}" dt="2025-05-01T22:04:45.263" v="9989" actId="26606"/>
          <ac:spMkLst>
            <pc:docMk/>
            <pc:sldMk cId="669224347" sldId="280"/>
            <ac:spMk id="9" creationId="{F68B2C62-7648-4430-90D5-AE0F252AF113}"/>
          </ac:spMkLst>
        </pc:spChg>
        <pc:graphicFrameChg chg="add del">
          <ac:chgData name="RENÉ ANDRÉS MERINO REYES" userId="bfde41a8-917f-4391-87cc-7b32e60c5729" providerId="ADAL" clId="{39BFACBB-1EE3-401A-A7AA-4D263AC0ECD2}" dt="2025-05-01T22:04:45.263" v="9989" actId="26606"/>
          <ac:graphicFrameMkLst>
            <pc:docMk/>
            <pc:sldMk cId="669224347" sldId="280"/>
            <ac:graphicFrameMk id="5" creationId="{3DBB8BDF-4E36-C823-3BB7-CD83CC596A55}"/>
          </ac:graphicFrameMkLst>
        </pc:graphicFrameChg>
        <pc:cxnChg chg="add del">
          <ac:chgData name="RENÉ ANDRÉS MERINO REYES" userId="bfde41a8-917f-4391-87cc-7b32e60c5729" providerId="ADAL" clId="{39BFACBB-1EE3-401A-A7AA-4D263AC0ECD2}" dt="2025-05-01T22:04:45.263" v="9989" actId="26606"/>
          <ac:cxnSpMkLst>
            <pc:docMk/>
            <pc:sldMk cId="669224347" sldId="280"/>
            <ac:cxnSpMk id="11" creationId="{AAD0195E-7F27-4D06-9427-0C121D721A14}"/>
          </ac:cxnSpMkLst>
        </pc:cxnChg>
        <pc:cxnChg chg="add del">
          <ac:chgData name="RENÉ ANDRÉS MERINO REYES" userId="bfde41a8-917f-4391-87cc-7b32e60c5729" providerId="ADAL" clId="{39BFACBB-1EE3-401A-A7AA-4D263AC0ECD2}" dt="2025-05-01T22:04:45.263" v="9989" actId="26606"/>
          <ac:cxnSpMkLst>
            <pc:docMk/>
            <pc:sldMk cId="669224347" sldId="280"/>
            <ac:cxnSpMk id="13" creationId="{9D74C2FC-3228-4FC1-B97B-87AD35508D91}"/>
          </ac:cxnSpMkLst>
        </pc:cxnChg>
      </pc:sldChg>
      <pc:sldChg chg="addSp delSp modSp add mod">
        <pc:chgData name="RENÉ ANDRÉS MERINO REYES" userId="bfde41a8-917f-4391-87cc-7b32e60c5729" providerId="ADAL" clId="{39BFACBB-1EE3-401A-A7AA-4D263AC0ECD2}" dt="2025-05-01T21:51:51.102" v="9347" actId="26606"/>
        <pc:sldMkLst>
          <pc:docMk/>
          <pc:sldMk cId="1820806003" sldId="281"/>
        </pc:sldMkLst>
        <pc:spChg chg="mod">
          <ac:chgData name="RENÉ ANDRÉS MERINO REYES" userId="bfde41a8-917f-4391-87cc-7b32e60c5729" providerId="ADAL" clId="{39BFACBB-1EE3-401A-A7AA-4D263AC0ECD2}" dt="2025-05-01T21:51:51.102" v="9347" actId="26606"/>
          <ac:spMkLst>
            <pc:docMk/>
            <pc:sldMk cId="1820806003" sldId="281"/>
            <ac:spMk id="2" creationId="{5A691D1E-C64D-EF42-CE98-0FEE41268F00}"/>
          </ac:spMkLst>
        </pc:spChg>
        <pc:spChg chg="add mod">
          <ac:chgData name="RENÉ ANDRÉS MERINO REYES" userId="bfde41a8-917f-4391-87cc-7b32e60c5729" providerId="ADAL" clId="{39BFACBB-1EE3-401A-A7AA-4D263AC0ECD2}" dt="2025-05-01T21:51:51.102" v="9347" actId="26606"/>
          <ac:spMkLst>
            <pc:docMk/>
            <pc:sldMk cId="1820806003" sldId="281"/>
            <ac:spMk id="3" creationId="{EFDA12F4-11C8-186F-0CE1-43A3BDAA18F0}"/>
          </ac:spMkLst>
        </pc:spChg>
        <pc:spChg chg="del mod">
          <ac:chgData name="RENÉ ANDRÉS MERINO REYES" userId="bfde41a8-917f-4391-87cc-7b32e60c5729" providerId="ADAL" clId="{39BFACBB-1EE3-401A-A7AA-4D263AC0ECD2}" dt="2025-05-01T21:34:38.628" v="8825" actId="21"/>
          <ac:spMkLst>
            <pc:docMk/>
            <pc:sldMk cId="1820806003" sldId="281"/>
            <ac:spMk id="4" creationId="{3B183496-DB8C-9BB3-80DC-77471C82D2FF}"/>
          </ac:spMkLst>
        </pc:spChg>
        <pc:spChg chg="del">
          <ac:chgData name="RENÉ ANDRÉS MERINO REYES" userId="bfde41a8-917f-4391-87cc-7b32e60c5729" providerId="ADAL" clId="{39BFACBB-1EE3-401A-A7AA-4D263AC0ECD2}" dt="2025-05-01T21:34:35.641" v="8824" actId="21"/>
          <ac:spMkLst>
            <pc:docMk/>
            <pc:sldMk cId="1820806003" sldId="281"/>
            <ac:spMk id="16" creationId="{28FBCDBE-584C-EFBB-C991-003784667611}"/>
          </ac:spMkLst>
        </pc:spChg>
        <pc:spChg chg="del mod">
          <ac:chgData name="RENÉ ANDRÉS MERINO REYES" userId="bfde41a8-917f-4391-87cc-7b32e60c5729" providerId="ADAL" clId="{39BFACBB-1EE3-401A-A7AA-4D263AC0ECD2}" dt="2025-05-01T21:34:29.800" v="8820" actId="21"/>
          <ac:spMkLst>
            <pc:docMk/>
            <pc:sldMk cId="1820806003" sldId="281"/>
            <ac:spMk id="18" creationId="{CDD14AAB-B3EF-1E51-5A98-7AE09D8667D0}"/>
          </ac:spMkLst>
        </pc:spChg>
        <pc:spChg chg="del mod">
          <ac:chgData name="RENÉ ANDRÉS MERINO REYES" userId="bfde41a8-917f-4391-87cc-7b32e60c5729" providerId="ADAL" clId="{39BFACBB-1EE3-401A-A7AA-4D263AC0ECD2}" dt="2025-05-01T21:34:29.825" v="8822"/>
          <ac:spMkLst>
            <pc:docMk/>
            <pc:sldMk cId="1820806003" sldId="281"/>
            <ac:spMk id="20" creationId="{C39812A1-8FAD-B1B4-A0EE-7AC28A761F7F}"/>
          </ac:spMkLst>
        </pc:spChg>
        <pc:spChg chg="del">
          <ac:chgData name="RENÉ ANDRÉS MERINO REYES" userId="bfde41a8-917f-4391-87cc-7b32e60c5729" providerId="ADAL" clId="{39BFACBB-1EE3-401A-A7AA-4D263AC0ECD2}" dt="2025-05-01T21:51:51.102" v="9347" actId="26606"/>
          <ac:spMkLst>
            <pc:docMk/>
            <pc:sldMk cId="1820806003" sldId="281"/>
            <ac:spMk id="21" creationId="{5F347495-A17A-6CE9-5717-7DEE2A6EC012}"/>
          </ac:spMkLst>
        </pc:spChg>
        <pc:spChg chg="add">
          <ac:chgData name="RENÉ ANDRÉS MERINO REYES" userId="bfde41a8-917f-4391-87cc-7b32e60c5729" providerId="ADAL" clId="{39BFACBB-1EE3-401A-A7AA-4D263AC0ECD2}" dt="2025-05-01T21:51:51.102" v="9347" actId="26606"/>
          <ac:spMkLst>
            <pc:docMk/>
            <pc:sldMk cId="1820806003" sldId="281"/>
            <ac:spMk id="30" creationId="{660EB578-C970-4186-B93C-45851BBC6E34}"/>
          </ac:spMkLst>
        </pc:spChg>
        <pc:picChg chg="mod">
          <ac:chgData name="RENÉ ANDRÉS MERINO REYES" userId="bfde41a8-917f-4391-87cc-7b32e60c5729" providerId="ADAL" clId="{39BFACBB-1EE3-401A-A7AA-4D263AC0ECD2}" dt="2025-05-01T21:51:51.102" v="9347" actId="26606"/>
          <ac:picMkLst>
            <pc:docMk/>
            <pc:sldMk cId="1820806003" sldId="281"/>
            <ac:picMk id="10" creationId="{FB416068-5B6B-CC57-F142-BBBFE6CE3570}"/>
          </ac:picMkLst>
        </pc:picChg>
        <pc:cxnChg chg="del">
          <ac:chgData name="RENÉ ANDRÉS MERINO REYES" userId="bfde41a8-917f-4391-87cc-7b32e60c5729" providerId="ADAL" clId="{39BFACBB-1EE3-401A-A7AA-4D263AC0ECD2}" dt="2025-05-01T21:51:51.102" v="9347" actId="26606"/>
          <ac:cxnSpMkLst>
            <pc:docMk/>
            <pc:sldMk cId="1820806003" sldId="281"/>
            <ac:cxnSpMk id="14" creationId="{BDBF8358-792F-7CA3-9557-549A7EDC897A}"/>
          </ac:cxnSpMkLst>
        </pc:cxnChg>
        <pc:cxnChg chg="del">
          <ac:chgData name="RENÉ ANDRÉS MERINO REYES" userId="bfde41a8-917f-4391-87cc-7b32e60c5729" providerId="ADAL" clId="{39BFACBB-1EE3-401A-A7AA-4D263AC0ECD2}" dt="2025-05-01T21:51:51.102" v="9347" actId="26606"/>
          <ac:cxnSpMkLst>
            <pc:docMk/>
            <pc:sldMk cId="1820806003" sldId="281"/>
            <ac:cxnSpMk id="19" creationId="{53FD45AC-DBEE-BB3B-EA4F-37C92AA9CE53}"/>
          </ac:cxnSpMkLst>
        </pc:cxnChg>
        <pc:cxnChg chg="del">
          <ac:chgData name="RENÉ ANDRÉS MERINO REYES" userId="bfde41a8-917f-4391-87cc-7b32e60c5729" providerId="ADAL" clId="{39BFACBB-1EE3-401A-A7AA-4D263AC0ECD2}" dt="2025-05-01T21:51:51.102" v="9347" actId="26606"/>
          <ac:cxnSpMkLst>
            <pc:docMk/>
            <pc:sldMk cId="1820806003" sldId="281"/>
            <ac:cxnSpMk id="23" creationId="{46E3F179-56C8-5C7C-D1B4-12256709A6AD}"/>
          </ac:cxnSpMkLst>
        </pc:cxnChg>
        <pc:cxnChg chg="del">
          <ac:chgData name="RENÉ ANDRÉS MERINO REYES" userId="bfde41a8-917f-4391-87cc-7b32e60c5729" providerId="ADAL" clId="{39BFACBB-1EE3-401A-A7AA-4D263AC0ECD2}" dt="2025-05-01T21:51:51.102" v="9347" actId="26606"/>
          <ac:cxnSpMkLst>
            <pc:docMk/>
            <pc:sldMk cId="1820806003" sldId="281"/>
            <ac:cxnSpMk id="25" creationId="{70EFC209-E99A-08C4-A952-2C284935BA4E}"/>
          </ac:cxnSpMkLst>
        </pc:cxnChg>
        <pc:cxnChg chg="add">
          <ac:chgData name="RENÉ ANDRÉS MERINO REYES" userId="bfde41a8-917f-4391-87cc-7b32e60c5729" providerId="ADAL" clId="{39BFACBB-1EE3-401A-A7AA-4D263AC0ECD2}" dt="2025-05-01T21:51:51.102" v="9347" actId="26606"/>
          <ac:cxnSpMkLst>
            <pc:docMk/>
            <pc:sldMk cId="1820806003" sldId="281"/>
            <ac:cxnSpMk id="34" creationId="{C6855964-C920-48EB-8804-74291211C8A9}"/>
          </ac:cxnSpMkLst>
        </pc:cxnChg>
      </pc:sldChg>
      <pc:sldMasterChg chg="add del addSldLayout delSldLayout">
        <pc:chgData name="RENÉ ANDRÉS MERINO REYES" userId="bfde41a8-917f-4391-87cc-7b32e60c5729" providerId="ADAL" clId="{39BFACBB-1EE3-401A-A7AA-4D263AC0ECD2}" dt="2025-05-01T02:08:36.693" v="251" actId="26606"/>
        <pc:sldMasterMkLst>
          <pc:docMk/>
          <pc:sldMasterMk cId="3528367937" sldId="2147483732"/>
        </pc:sldMasterMkLst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3459116140" sldId="2147483733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2169773729" sldId="2147483734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3372542509" sldId="2147483735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1060667475" sldId="2147483736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607490174" sldId="2147483737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1423579664" sldId="2147483738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2568740721" sldId="2147483739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2756173334" sldId="2147483740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2622021420" sldId="2147483741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1489133186" sldId="2147483742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3528367937" sldId="2147483732"/>
            <pc:sldLayoutMk cId="693899832" sldId="2147483743"/>
          </pc:sldLayoutMkLst>
        </pc:sldLayoutChg>
      </pc:sldMasterChg>
      <pc:sldMasterChg chg="add del replId addSldLayout delSldLayout">
        <pc:chgData name="RENÉ ANDRÉS MERINO REYES" userId="bfde41a8-917f-4391-87cc-7b32e60c5729" providerId="ADAL" clId="{39BFACBB-1EE3-401A-A7AA-4D263AC0ECD2}" dt="2025-05-01T02:08:21.609" v="243" actId="26606"/>
        <pc:sldMasterMkLst>
          <pc:docMk/>
          <pc:sldMasterMk cId="2046093480" sldId="2147483744"/>
        </pc:sldMasterMkLst>
        <pc:sldLayoutChg chg="add del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2815263248" sldId="2147483745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2406890257" sldId="2147483746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3045421298" sldId="2147483747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2714411777" sldId="2147483748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1728280815" sldId="2147483749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3099859197" sldId="2147483750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260903315" sldId="2147483751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1716204930" sldId="2147483752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1710756925" sldId="2147483753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1141103598" sldId="2147483754"/>
          </pc:sldLayoutMkLst>
        </pc:sldLayoutChg>
        <pc:sldLayoutChg chg="add del replId">
          <pc:chgData name="RENÉ ANDRÉS MERINO REYES" userId="bfde41a8-917f-4391-87cc-7b32e60c5729" providerId="ADAL" clId="{39BFACBB-1EE3-401A-A7AA-4D263AC0ECD2}" dt="2025-05-01T02:08:21.609" v="243" actId="26606"/>
          <pc:sldLayoutMkLst>
            <pc:docMk/>
            <pc:sldMasterMk cId="2046093480" sldId="2147483744"/>
            <pc:sldLayoutMk cId="3848331427" sldId="2147483755"/>
          </pc:sldLayoutMkLst>
        </pc:sldLayoutChg>
      </pc:sldMasterChg>
      <pc:sldMasterChg chg="del delSldLayout">
        <pc:chgData name="RENÉ ANDRÉS MERINO REYES" userId="bfde41a8-917f-4391-87cc-7b32e60c5729" providerId="ADAL" clId="{39BFACBB-1EE3-401A-A7AA-4D263AC0ECD2}" dt="2025-05-01T02:08:47.749" v="261" actId="26606"/>
        <pc:sldMasterMkLst>
          <pc:docMk/>
          <pc:sldMasterMk cId="2097254415" sldId="2147483774"/>
        </pc:sldMasterMkLst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531608504" sldId="2147483775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421234436" sldId="2147483776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111927869" sldId="2147483777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703119242" sldId="2147483778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2267549243" sldId="2147483779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981015369" sldId="2147483780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956964746" sldId="2147483781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1951100640" sldId="2147483782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430339774" sldId="2147483783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377812827" sldId="2147483784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276772191" sldId="2147483785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917985494" sldId="2147483786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1984079204" sldId="2147483787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519606537" sldId="2147483788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3103767835" sldId="2147483789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1884360731" sldId="2147483790"/>
          </pc:sldLayoutMkLst>
        </pc:sldLayoutChg>
        <pc:sldLayoutChg chg="del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097254415" sldId="2147483774"/>
            <pc:sldLayoutMk cId="584379299" sldId="2147483791"/>
          </pc:sldLayoutMkLst>
        </pc:sldLayoutChg>
      </pc:sldMasterChg>
      <pc:sldMasterChg chg="add replId addSldLayout">
        <pc:chgData name="RENÉ ANDRÉS MERINO REYES" userId="bfde41a8-917f-4391-87cc-7b32e60c5729" providerId="ADAL" clId="{39BFACBB-1EE3-401A-A7AA-4D263AC0ECD2}" dt="2025-05-01T02:08:47.749" v="261" actId="26606"/>
        <pc:sldMasterMkLst>
          <pc:docMk/>
          <pc:sldMasterMk cId="2862296143" sldId="2147483792"/>
        </pc:sldMasterMkLst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1747900496" sldId="2147483793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2596080010" sldId="2147483794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2339935749" sldId="2147483795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3144546670" sldId="2147483796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1164642997" sldId="2147483797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2901916687" sldId="2147483798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3314276358" sldId="2147483799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2754510581" sldId="2147483800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2391788108" sldId="2147483801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481876847" sldId="2147483802"/>
          </pc:sldLayoutMkLst>
        </pc:sldLayoutChg>
        <pc:sldLayoutChg chg="add replId">
          <pc:chgData name="RENÉ ANDRÉS MERINO REYES" userId="bfde41a8-917f-4391-87cc-7b32e60c5729" providerId="ADAL" clId="{39BFACBB-1EE3-401A-A7AA-4D263AC0ECD2}" dt="2025-05-01T02:08:47.749" v="261" actId="26606"/>
          <pc:sldLayoutMkLst>
            <pc:docMk/>
            <pc:sldMasterMk cId="2862296143" sldId="2147483792"/>
            <pc:sldLayoutMk cId="1650524018" sldId="2147483803"/>
          </pc:sldLayoutMkLst>
        </pc:sldLayoutChg>
      </pc:sldMasterChg>
      <pc:sldMasterChg chg="add del addSldLayout delSldLayout">
        <pc:chgData name="RENÉ ANDRÉS MERINO REYES" userId="bfde41a8-917f-4391-87cc-7b32e60c5729" providerId="ADAL" clId="{39BFACBB-1EE3-401A-A7AA-4D263AC0ECD2}" dt="2025-05-01T02:08:24.759" v="245" actId="26606"/>
        <pc:sldMasterMkLst>
          <pc:docMk/>
          <pc:sldMasterMk cId="2444119032" sldId="2147483796"/>
        </pc:sldMasterMkLst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3902602850" sldId="2147483785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3565660864" sldId="2147483786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38507823" sldId="2147483787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2932371106" sldId="2147483788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2039584335" sldId="2147483789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440738437" sldId="2147483790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4204796489" sldId="2147483791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338473931" sldId="2147483792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2971098496" sldId="2147483793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4289805573" sldId="2147483794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4.759" v="245" actId="26606"/>
          <pc:sldLayoutMkLst>
            <pc:docMk/>
            <pc:sldMasterMk cId="2444119032" sldId="2147483796"/>
            <pc:sldLayoutMk cId="1710859709" sldId="2147483795"/>
          </pc:sldLayoutMkLst>
        </pc:sldLayoutChg>
      </pc:sldMasterChg>
      <pc:sldMasterChg chg="add del addSldLayout delSldLayout">
        <pc:chgData name="RENÉ ANDRÉS MERINO REYES" userId="bfde41a8-917f-4391-87cc-7b32e60c5729" providerId="ADAL" clId="{39BFACBB-1EE3-401A-A7AA-4D263AC0ECD2}" dt="2025-05-01T02:08:36.693" v="251" actId="26606"/>
        <pc:sldMasterMkLst>
          <pc:docMk/>
          <pc:sldMasterMk cId="497712056" sldId="2147483809"/>
        </pc:sldMasterMkLst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3264206374" sldId="2147483798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2662220615" sldId="2147483799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2798894448" sldId="2147483800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3323830127" sldId="2147483801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1921268925" sldId="2147483802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718550537" sldId="2147483803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1443537064" sldId="2147483804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572084528" sldId="2147483805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2761849792" sldId="2147483806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1686144589" sldId="2147483807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36.693" v="251" actId="26606"/>
          <pc:sldLayoutMkLst>
            <pc:docMk/>
            <pc:sldMasterMk cId="497712056" sldId="2147483809"/>
            <pc:sldLayoutMk cId="3948960884" sldId="2147483808"/>
          </pc:sldLayoutMkLst>
        </pc:sldLayoutChg>
      </pc:sldMasterChg>
      <pc:sldMasterChg chg="add del addSldLayout delSldLayout">
        <pc:chgData name="RENÉ ANDRÉS MERINO REYES" userId="bfde41a8-917f-4391-87cc-7b32e60c5729" providerId="ADAL" clId="{39BFACBB-1EE3-401A-A7AA-4D263AC0ECD2}" dt="2025-05-01T02:08:29.005" v="249" actId="26606"/>
        <pc:sldMasterMkLst>
          <pc:docMk/>
          <pc:sldMasterMk cId="3184899402" sldId="2147483822"/>
        </pc:sldMasterMkLst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1238003690" sldId="2147483811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2524709023" sldId="2147483812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1818373794" sldId="2147483813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1987661070" sldId="2147483814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2184631775" sldId="2147483815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2861570497" sldId="2147483816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3720069817" sldId="2147483817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424508502" sldId="2147483818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759879052" sldId="2147483819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647989069" sldId="2147483820"/>
          </pc:sldLayoutMkLst>
        </pc:sldLayoutChg>
        <pc:sldLayoutChg chg="add del">
          <pc:chgData name="RENÉ ANDRÉS MERINO REYES" userId="bfde41a8-917f-4391-87cc-7b32e60c5729" providerId="ADAL" clId="{39BFACBB-1EE3-401A-A7AA-4D263AC0ECD2}" dt="2025-05-01T02:08:29.005" v="249" actId="26606"/>
          <pc:sldLayoutMkLst>
            <pc:docMk/>
            <pc:sldMasterMk cId="3184899402" sldId="2147483822"/>
            <pc:sldLayoutMk cId="2846666970" sldId="214748382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D9A81-DF6F-40A6-BFDA-A2EE15FA463D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D02571E-C4C1-46EF-8ED4-553B46C1FD84}">
      <dgm:prSet/>
      <dgm:spPr/>
      <dgm:t>
        <a:bodyPr/>
        <a:lstStyle/>
        <a:p>
          <a:r>
            <a:rPr lang="es-CL"/>
            <a:t>Italia se unifica en  1870</a:t>
          </a:r>
          <a:endParaRPr lang="en-US"/>
        </a:p>
      </dgm:t>
    </dgm:pt>
    <dgm:pt modelId="{9B129332-485D-434F-8867-CA32DF40C74C}" type="parTrans" cxnId="{BFF25445-330A-4E24-9D24-0691EF84CCA8}">
      <dgm:prSet/>
      <dgm:spPr/>
      <dgm:t>
        <a:bodyPr/>
        <a:lstStyle/>
        <a:p>
          <a:endParaRPr lang="en-US"/>
        </a:p>
      </dgm:t>
    </dgm:pt>
    <dgm:pt modelId="{F4711EAB-BE9A-4767-BD06-36B4C35D726E}" type="sibTrans" cxnId="{BFF25445-330A-4E24-9D24-0691EF84CCA8}">
      <dgm:prSet/>
      <dgm:spPr/>
      <dgm:t>
        <a:bodyPr/>
        <a:lstStyle/>
        <a:p>
          <a:endParaRPr lang="en-US"/>
        </a:p>
      </dgm:t>
    </dgm:pt>
    <dgm:pt modelId="{90059603-4FEF-4E86-AAF8-B03180F2F703}">
      <dgm:prSet/>
      <dgm:spPr/>
      <dgm:t>
        <a:bodyPr/>
        <a:lstStyle/>
        <a:p>
          <a:r>
            <a:rPr lang="es-CL"/>
            <a:t>Surge Alemania 1871</a:t>
          </a:r>
          <a:endParaRPr lang="en-US"/>
        </a:p>
      </dgm:t>
    </dgm:pt>
    <dgm:pt modelId="{9FBBF7DE-C439-40B1-9D00-B1427418F40C}" type="parTrans" cxnId="{1DB17C49-D8EB-4B69-B1AD-3229F59C5E59}">
      <dgm:prSet/>
      <dgm:spPr/>
      <dgm:t>
        <a:bodyPr/>
        <a:lstStyle/>
        <a:p>
          <a:endParaRPr lang="en-US"/>
        </a:p>
      </dgm:t>
    </dgm:pt>
    <dgm:pt modelId="{030EB25C-4CAD-4E04-8422-725E98E96870}" type="sibTrans" cxnId="{1DB17C49-D8EB-4B69-B1AD-3229F59C5E59}">
      <dgm:prSet/>
      <dgm:spPr/>
      <dgm:t>
        <a:bodyPr/>
        <a:lstStyle/>
        <a:p>
          <a:endParaRPr lang="en-US"/>
        </a:p>
      </dgm:t>
    </dgm:pt>
    <dgm:pt modelId="{7F595038-76CB-44B4-BDC0-B4CAEB5A989A}">
      <dgm:prSet/>
      <dgm:spPr/>
      <dgm:t>
        <a:bodyPr/>
        <a:lstStyle/>
        <a:p>
          <a:r>
            <a:rPr lang="es-CL"/>
            <a:t>Emerge belgica de una división con Holanda en 1830</a:t>
          </a:r>
          <a:endParaRPr lang="en-US"/>
        </a:p>
      </dgm:t>
    </dgm:pt>
    <dgm:pt modelId="{6838FCF0-B334-40AA-846B-DB2B096E9A31}" type="parTrans" cxnId="{125D17EC-956C-486D-BF1F-B9DAF5A816DD}">
      <dgm:prSet/>
      <dgm:spPr/>
      <dgm:t>
        <a:bodyPr/>
        <a:lstStyle/>
        <a:p>
          <a:endParaRPr lang="en-US"/>
        </a:p>
      </dgm:t>
    </dgm:pt>
    <dgm:pt modelId="{A8023797-E2F7-4ACE-B6F4-B4DD1F20245B}" type="sibTrans" cxnId="{125D17EC-956C-486D-BF1F-B9DAF5A816DD}">
      <dgm:prSet/>
      <dgm:spPr/>
      <dgm:t>
        <a:bodyPr/>
        <a:lstStyle/>
        <a:p>
          <a:endParaRPr lang="en-US"/>
        </a:p>
      </dgm:t>
    </dgm:pt>
    <dgm:pt modelId="{AFB43C8B-C77F-4E0B-971E-F88B2BD0300C}">
      <dgm:prSet/>
      <dgm:spPr/>
      <dgm:t>
        <a:bodyPr/>
        <a:lstStyle/>
        <a:p>
          <a:r>
            <a:rPr lang="es-CL"/>
            <a:t>Independencia  de Grecia 1829</a:t>
          </a:r>
          <a:endParaRPr lang="en-US"/>
        </a:p>
      </dgm:t>
    </dgm:pt>
    <dgm:pt modelId="{0D952507-5FF4-47B2-95DF-41462A7A9E21}" type="parTrans" cxnId="{C3016AC2-0ADD-486A-921D-21420ECC81D9}">
      <dgm:prSet/>
      <dgm:spPr/>
      <dgm:t>
        <a:bodyPr/>
        <a:lstStyle/>
        <a:p>
          <a:endParaRPr lang="en-US"/>
        </a:p>
      </dgm:t>
    </dgm:pt>
    <dgm:pt modelId="{7C4F20B0-848A-4EF2-BAB7-E7C9199B444D}" type="sibTrans" cxnId="{C3016AC2-0ADD-486A-921D-21420ECC81D9}">
      <dgm:prSet/>
      <dgm:spPr/>
      <dgm:t>
        <a:bodyPr/>
        <a:lstStyle/>
        <a:p>
          <a:endParaRPr lang="en-US"/>
        </a:p>
      </dgm:t>
    </dgm:pt>
    <dgm:pt modelId="{013DB7D6-B2E3-422C-AE9D-98A9BD1EAD33}" type="pres">
      <dgm:prSet presAssocID="{8B0D9A81-DF6F-40A6-BFDA-A2EE15FA463D}" presName="matrix" presStyleCnt="0">
        <dgm:presLayoutVars>
          <dgm:chMax val="1"/>
          <dgm:dir/>
          <dgm:resizeHandles val="exact"/>
        </dgm:presLayoutVars>
      </dgm:prSet>
      <dgm:spPr/>
    </dgm:pt>
    <dgm:pt modelId="{81C05F7E-CDD3-4A95-B758-3C4EC8A60EDF}" type="pres">
      <dgm:prSet presAssocID="{8B0D9A81-DF6F-40A6-BFDA-A2EE15FA463D}" presName="diamond" presStyleLbl="bgShp" presStyleIdx="0" presStyleCnt="1"/>
      <dgm:spPr/>
    </dgm:pt>
    <dgm:pt modelId="{5632D7F2-753D-4A36-91A8-DADB7F7FACB4}" type="pres">
      <dgm:prSet presAssocID="{8B0D9A81-DF6F-40A6-BFDA-A2EE15FA463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85A0218-B4F3-4FB1-B1E6-C478CCEE3489}" type="pres">
      <dgm:prSet presAssocID="{8B0D9A81-DF6F-40A6-BFDA-A2EE15FA463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E50B4EA-0508-411F-A612-EFF94DC93DCF}" type="pres">
      <dgm:prSet presAssocID="{8B0D9A81-DF6F-40A6-BFDA-A2EE15FA463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ED7910-D71B-4D6B-8A2E-F2A6C68BDFD4}" type="pres">
      <dgm:prSet presAssocID="{8B0D9A81-DF6F-40A6-BFDA-A2EE15FA463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1AAF119-52B7-4643-AAF1-913BFCF03439}" type="presOf" srcId="{8B0D9A81-DF6F-40A6-BFDA-A2EE15FA463D}" destId="{013DB7D6-B2E3-422C-AE9D-98A9BD1EAD33}" srcOrd="0" destOrd="0" presId="urn:microsoft.com/office/officeart/2005/8/layout/matrix3"/>
    <dgm:cxn modelId="{9F8D2920-A819-41B9-BE85-01BD524B0E2E}" type="presOf" srcId="{90059603-4FEF-4E86-AAF8-B03180F2F703}" destId="{385A0218-B4F3-4FB1-B1E6-C478CCEE3489}" srcOrd="0" destOrd="0" presId="urn:microsoft.com/office/officeart/2005/8/layout/matrix3"/>
    <dgm:cxn modelId="{A7C1DD37-02B9-4DD9-B6E1-F96C9EA112A7}" type="presOf" srcId="{7F595038-76CB-44B4-BDC0-B4CAEB5A989A}" destId="{FE50B4EA-0508-411F-A612-EFF94DC93DCF}" srcOrd="0" destOrd="0" presId="urn:microsoft.com/office/officeart/2005/8/layout/matrix3"/>
    <dgm:cxn modelId="{BFF25445-330A-4E24-9D24-0691EF84CCA8}" srcId="{8B0D9A81-DF6F-40A6-BFDA-A2EE15FA463D}" destId="{8D02571E-C4C1-46EF-8ED4-553B46C1FD84}" srcOrd="0" destOrd="0" parTransId="{9B129332-485D-434F-8867-CA32DF40C74C}" sibTransId="{F4711EAB-BE9A-4767-BD06-36B4C35D726E}"/>
    <dgm:cxn modelId="{7DC57965-CF7C-47E6-9853-FAAD787A56F0}" type="presOf" srcId="{8D02571E-C4C1-46EF-8ED4-553B46C1FD84}" destId="{5632D7F2-753D-4A36-91A8-DADB7F7FACB4}" srcOrd="0" destOrd="0" presId="urn:microsoft.com/office/officeart/2005/8/layout/matrix3"/>
    <dgm:cxn modelId="{1DB17C49-D8EB-4B69-B1AD-3229F59C5E59}" srcId="{8B0D9A81-DF6F-40A6-BFDA-A2EE15FA463D}" destId="{90059603-4FEF-4E86-AAF8-B03180F2F703}" srcOrd="1" destOrd="0" parTransId="{9FBBF7DE-C439-40B1-9D00-B1427418F40C}" sibTransId="{030EB25C-4CAD-4E04-8422-725E98E96870}"/>
    <dgm:cxn modelId="{D0D9076A-1BDD-41FA-807C-F6CEBD6658B0}" type="presOf" srcId="{AFB43C8B-C77F-4E0B-971E-F88B2BD0300C}" destId="{D2ED7910-D71B-4D6B-8A2E-F2A6C68BDFD4}" srcOrd="0" destOrd="0" presId="urn:microsoft.com/office/officeart/2005/8/layout/matrix3"/>
    <dgm:cxn modelId="{C3016AC2-0ADD-486A-921D-21420ECC81D9}" srcId="{8B0D9A81-DF6F-40A6-BFDA-A2EE15FA463D}" destId="{AFB43C8B-C77F-4E0B-971E-F88B2BD0300C}" srcOrd="3" destOrd="0" parTransId="{0D952507-5FF4-47B2-95DF-41462A7A9E21}" sibTransId="{7C4F20B0-848A-4EF2-BAB7-E7C9199B444D}"/>
    <dgm:cxn modelId="{125D17EC-956C-486D-BF1F-B9DAF5A816DD}" srcId="{8B0D9A81-DF6F-40A6-BFDA-A2EE15FA463D}" destId="{7F595038-76CB-44B4-BDC0-B4CAEB5A989A}" srcOrd="2" destOrd="0" parTransId="{6838FCF0-B334-40AA-846B-DB2B096E9A31}" sibTransId="{A8023797-E2F7-4ACE-B6F4-B4DD1F20245B}"/>
    <dgm:cxn modelId="{9AA0B27C-8EB2-47B6-B66C-F75264B23762}" type="presParOf" srcId="{013DB7D6-B2E3-422C-AE9D-98A9BD1EAD33}" destId="{81C05F7E-CDD3-4A95-B758-3C4EC8A60EDF}" srcOrd="0" destOrd="0" presId="urn:microsoft.com/office/officeart/2005/8/layout/matrix3"/>
    <dgm:cxn modelId="{B04192F6-D8F9-4DF5-A05E-067CE26AEEF7}" type="presParOf" srcId="{013DB7D6-B2E3-422C-AE9D-98A9BD1EAD33}" destId="{5632D7F2-753D-4A36-91A8-DADB7F7FACB4}" srcOrd="1" destOrd="0" presId="urn:microsoft.com/office/officeart/2005/8/layout/matrix3"/>
    <dgm:cxn modelId="{F572E58A-AB72-4449-BE28-7528C2234EE9}" type="presParOf" srcId="{013DB7D6-B2E3-422C-AE9D-98A9BD1EAD33}" destId="{385A0218-B4F3-4FB1-B1E6-C478CCEE3489}" srcOrd="2" destOrd="0" presId="urn:microsoft.com/office/officeart/2005/8/layout/matrix3"/>
    <dgm:cxn modelId="{1AA50DAF-2EBE-4F5A-826E-A65DF3F02D57}" type="presParOf" srcId="{013DB7D6-B2E3-422C-AE9D-98A9BD1EAD33}" destId="{FE50B4EA-0508-411F-A612-EFF94DC93DCF}" srcOrd="3" destOrd="0" presId="urn:microsoft.com/office/officeart/2005/8/layout/matrix3"/>
    <dgm:cxn modelId="{45FD667D-4119-46F9-99D1-FA06DBE698BE}" type="presParOf" srcId="{013DB7D6-B2E3-422C-AE9D-98A9BD1EAD33}" destId="{D2ED7910-D71B-4D6B-8A2E-F2A6C68BDFD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3E7337-A387-457B-A10C-188BF9F080F0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2C8194E-C023-409B-AE39-BE9455C54062}">
      <dgm:prSet/>
      <dgm:spPr/>
      <dgm:t>
        <a:bodyPr/>
        <a:lstStyle/>
        <a:p>
          <a:r>
            <a:rPr lang="es-CL"/>
            <a:t>Identificación de Europa con el “Nosotros”</a:t>
          </a:r>
          <a:endParaRPr lang="en-US"/>
        </a:p>
      </dgm:t>
    </dgm:pt>
    <dgm:pt modelId="{76F02ECF-7538-4F3D-BE48-F39BA692B82C}" type="parTrans" cxnId="{5B9FC149-3BA9-446B-BDBD-5FF76B49AD64}">
      <dgm:prSet/>
      <dgm:spPr/>
      <dgm:t>
        <a:bodyPr/>
        <a:lstStyle/>
        <a:p>
          <a:endParaRPr lang="en-US"/>
        </a:p>
      </dgm:t>
    </dgm:pt>
    <dgm:pt modelId="{308412C4-66A3-41F8-B287-166DD81A3CA2}" type="sibTrans" cxnId="{5B9FC149-3BA9-446B-BDBD-5FF76B49AD64}">
      <dgm:prSet/>
      <dgm:spPr/>
      <dgm:t>
        <a:bodyPr/>
        <a:lstStyle/>
        <a:p>
          <a:endParaRPr lang="en-US"/>
        </a:p>
      </dgm:t>
    </dgm:pt>
    <dgm:pt modelId="{185416A8-C8C8-4B77-985C-5CF6118FC5E4}">
      <dgm:prSet/>
      <dgm:spPr/>
      <dgm:t>
        <a:bodyPr/>
        <a:lstStyle/>
        <a:p>
          <a:r>
            <a:rPr lang="es-CL"/>
            <a:t>Europa Cristiana, Occidental, Moderna, Blanca y Civilizada</a:t>
          </a:r>
          <a:endParaRPr lang="en-US"/>
        </a:p>
      </dgm:t>
    </dgm:pt>
    <dgm:pt modelId="{DB1FC525-15B9-449C-A704-3217356D95FD}" type="parTrans" cxnId="{7704A422-735B-4E78-AC15-7D6EEBE58A20}">
      <dgm:prSet/>
      <dgm:spPr/>
      <dgm:t>
        <a:bodyPr/>
        <a:lstStyle/>
        <a:p>
          <a:endParaRPr lang="en-US"/>
        </a:p>
      </dgm:t>
    </dgm:pt>
    <dgm:pt modelId="{2970FFF7-B6EB-4B4C-9B5E-AF6A58A98278}" type="sibTrans" cxnId="{7704A422-735B-4E78-AC15-7D6EEBE58A20}">
      <dgm:prSet/>
      <dgm:spPr/>
      <dgm:t>
        <a:bodyPr/>
        <a:lstStyle/>
        <a:p>
          <a:endParaRPr lang="en-US"/>
        </a:p>
      </dgm:t>
    </dgm:pt>
    <dgm:pt modelId="{E0DFB51A-8886-4789-8062-0E117DA6BDC4}">
      <dgm:prSet/>
      <dgm:spPr/>
      <dgm:t>
        <a:bodyPr/>
        <a:lstStyle/>
        <a:p>
          <a:r>
            <a:rPr lang="es-CL"/>
            <a:t>Miedo a las revueltas popularesy a una nueva posible revolución</a:t>
          </a:r>
          <a:endParaRPr lang="en-US"/>
        </a:p>
      </dgm:t>
    </dgm:pt>
    <dgm:pt modelId="{B3C6E91E-5A54-451F-B86E-F1E36B2EE702}" type="parTrans" cxnId="{981491F0-B2F3-4874-9517-94AB8B5754C1}">
      <dgm:prSet/>
      <dgm:spPr/>
      <dgm:t>
        <a:bodyPr/>
        <a:lstStyle/>
        <a:p>
          <a:endParaRPr lang="en-US"/>
        </a:p>
      </dgm:t>
    </dgm:pt>
    <dgm:pt modelId="{7F1A047A-C5E1-47B4-A6F5-9D84DD0874FE}" type="sibTrans" cxnId="{981491F0-B2F3-4874-9517-94AB8B5754C1}">
      <dgm:prSet/>
      <dgm:spPr/>
      <dgm:t>
        <a:bodyPr/>
        <a:lstStyle/>
        <a:p>
          <a:endParaRPr lang="en-US"/>
        </a:p>
      </dgm:t>
    </dgm:pt>
    <dgm:pt modelId="{5C0C67D6-F889-4D9F-986A-FF965F2B30D9}">
      <dgm:prSet/>
      <dgm:spPr/>
      <dgm:t>
        <a:bodyPr/>
        <a:lstStyle/>
        <a:p>
          <a:r>
            <a:rPr lang="es-CL"/>
            <a:t>La atención esta puesta en Alemania e Italia</a:t>
          </a:r>
          <a:endParaRPr lang="en-US"/>
        </a:p>
      </dgm:t>
    </dgm:pt>
    <dgm:pt modelId="{B44B1E2C-D295-47E5-865C-E95EE7F8ACDD}" type="parTrans" cxnId="{BE9ACCEF-4F00-43A1-88E1-B9DF09BAAF75}">
      <dgm:prSet/>
      <dgm:spPr/>
      <dgm:t>
        <a:bodyPr/>
        <a:lstStyle/>
        <a:p>
          <a:endParaRPr lang="en-US"/>
        </a:p>
      </dgm:t>
    </dgm:pt>
    <dgm:pt modelId="{D304BCEC-E6A2-4B7F-9300-F9299C965994}" type="sibTrans" cxnId="{BE9ACCEF-4F00-43A1-88E1-B9DF09BAAF75}">
      <dgm:prSet/>
      <dgm:spPr/>
      <dgm:t>
        <a:bodyPr/>
        <a:lstStyle/>
        <a:p>
          <a:endParaRPr lang="en-US"/>
        </a:p>
      </dgm:t>
    </dgm:pt>
    <dgm:pt modelId="{2B0FA30D-2BA2-48FF-937E-24188746146E}" type="pres">
      <dgm:prSet presAssocID="{B93E7337-A387-457B-A10C-188BF9F080F0}" presName="diagram" presStyleCnt="0">
        <dgm:presLayoutVars>
          <dgm:dir/>
          <dgm:resizeHandles val="exact"/>
        </dgm:presLayoutVars>
      </dgm:prSet>
      <dgm:spPr/>
    </dgm:pt>
    <dgm:pt modelId="{B578CDEE-34AB-44D8-BABE-BCCB69B26267}" type="pres">
      <dgm:prSet presAssocID="{12C8194E-C023-409B-AE39-BE9455C54062}" presName="arrow" presStyleLbl="node1" presStyleIdx="0" presStyleCnt="4">
        <dgm:presLayoutVars>
          <dgm:bulletEnabled val="1"/>
        </dgm:presLayoutVars>
      </dgm:prSet>
      <dgm:spPr/>
    </dgm:pt>
    <dgm:pt modelId="{52545B95-9715-4D0C-82CB-70AB96B18C0B}" type="pres">
      <dgm:prSet presAssocID="{185416A8-C8C8-4B77-985C-5CF6118FC5E4}" presName="arrow" presStyleLbl="node1" presStyleIdx="1" presStyleCnt="4">
        <dgm:presLayoutVars>
          <dgm:bulletEnabled val="1"/>
        </dgm:presLayoutVars>
      </dgm:prSet>
      <dgm:spPr/>
    </dgm:pt>
    <dgm:pt modelId="{B5AF55F7-FF36-4E83-8039-F1EC5DFF999B}" type="pres">
      <dgm:prSet presAssocID="{E0DFB51A-8886-4789-8062-0E117DA6BDC4}" presName="arrow" presStyleLbl="node1" presStyleIdx="2" presStyleCnt="4">
        <dgm:presLayoutVars>
          <dgm:bulletEnabled val="1"/>
        </dgm:presLayoutVars>
      </dgm:prSet>
      <dgm:spPr/>
    </dgm:pt>
    <dgm:pt modelId="{5DF6B9C7-18EB-4BA1-BEEF-D028E2F4267C}" type="pres">
      <dgm:prSet presAssocID="{5C0C67D6-F889-4D9F-986A-FF965F2B30D9}" presName="arrow" presStyleLbl="node1" presStyleIdx="3" presStyleCnt="4">
        <dgm:presLayoutVars>
          <dgm:bulletEnabled val="1"/>
        </dgm:presLayoutVars>
      </dgm:prSet>
      <dgm:spPr/>
    </dgm:pt>
  </dgm:ptLst>
  <dgm:cxnLst>
    <dgm:cxn modelId="{8859DF20-6C07-4D08-835A-CEF44EF40B2F}" type="presOf" srcId="{B93E7337-A387-457B-A10C-188BF9F080F0}" destId="{2B0FA30D-2BA2-48FF-937E-24188746146E}" srcOrd="0" destOrd="0" presId="urn:microsoft.com/office/officeart/2005/8/layout/arrow5"/>
    <dgm:cxn modelId="{7704A422-735B-4E78-AC15-7D6EEBE58A20}" srcId="{B93E7337-A387-457B-A10C-188BF9F080F0}" destId="{185416A8-C8C8-4B77-985C-5CF6118FC5E4}" srcOrd="1" destOrd="0" parTransId="{DB1FC525-15B9-449C-A704-3217356D95FD}" sibTransId="{2970FFF7-B6EB-4B4C-9B5E-AF6A58A98278}"/>
    <dgm:cxn modelId="{3B5FAB2A-AB2C-4BBD-9A26-B557E5366623}" type="presOf" srcId="{5C0C67D6-F889-4D9F-986A-FF965F2B30D9}" destId="{5DF6B9C7-18EB-4BA1-BEEF-D028E2F4267C}" srcOrd="0" destOrd="0" presId="urn:microsoft.com/office/officeart/2005/8/layout/arrow5"/>
    <dgm:cxn modelId="{14773138-E5E8-4C29-A44F-B2B0D5BCD78E}" type="presOf" srcId="{E0DFB51A-8886-4789-8062-0E117DA6BDC4}" destId="{B5AF55F7-FF36-4E83-8039-F1EC5DFF999B}" srcOrd="0" destOrd="0" presId="urn:microsoft.com/office/officeart/2005/8/layout/arrow5"/>
    <dgm:cxn modelId="{5B9FC149-3BA9-446B-BDBD-5FF76B49AD64}" srcId="{B93E7337-A387-457B-A10C-188BF9F080F0}" destId="{12C8194E-C023-409B-AE39-BE9455C54062}" srcOrd="0" destOrd="0" parTransId="{76F02ECF-7538-4F3D-BE48-F39BA692B82C}" sibTransId="{308412C4-66A3-41F8-B287-166DD81A3CA2}"/>
    <dgm:cxn modelId="{B71E898A-6723-4EE2-8441-CC92276C4F37}" type="presOf" srcId="{12C8194E-C023-409B-AE39-BE9455C54062}" destId="{B578CDEE-34AB-44D8-BABE-BCCB69B26267}" srcOrd="0" destOrd="0" presId="urn:microsoft.com/office/officeart/2005/8/layout/arrow5"/>
    <dgm:cxn modelId="{79E3F0A7-5414-46DD-A8BA-F3E1338308FC}" type="presOf" srcId="{185416A8-C8C8-4B77-985C-5CF6118FC5E4}" destId="{52545B95-9715-4D0C-82CB-70AB96B18C0B}" srcOrd="0" destOrd="0" presId="urn:microsoft.com/office/officeart/2005/8/layout/arrow5"/>
    <dgm:cxn modelId="{BE9ACCEF-4F00-43A1-88E1-B9DF09BAAF75}" srcId="{B93E7337-A387-457B-A10C-188BF9F080F0}" destId="{5C0C67D6-F889-4D9F-986A-FF965F2B30D9}" srcOrd="3" destOrd="0" parTransId="{B44B1E2C-D295-47E5-865C-E95EE7F8ACDD}" sibTransId="{D304BCEC-E6A2-4B7F-9300-F9299C965994}"/>
    <dgm:cxn modelId="{981491F0-B2F3-4874-9517-94AB8B5754C1}" srcId="{B93E7337-A387-457B-A10C-188BF9F080F0}" destId="{E0DFB51A-8886-4789-8062-0E117DA6BDC4}" srcOrd="2" destOrd="0" parTransId="{B3C6E91E-5A54-451F-B86E-F1E36B2EE702}" sibTransId="{7F1A047A-C5E1-47B4-A6F5-9D84DD0874FE}"/>
    <dgm:cxn modelId="{E638D635-6955-40BA-BD4F-4D1F60BD263C}" type="presParOf" srcId="{2B0FA30D-2BA2-48FF-937E-24188746146E}" destId="{B578CDEE-34AB-44D8-BABE-BCCB69B26267}" srcOrd="0" destOrd="0" presId="urn:microsoft.com/office/officeart/2005/8/layout/arrow5"/>
    <dgm:cxn modelId="{E7A383D4-EAFC-4E71-BB7F-55AF536D4F6B}" type="presParOf" srcId="{2B0FA30D-2BA2-48FF-937E-24188746146E}" destId="{52545B95-9715-4D0C-82CB-70AB96B18C0B}" srcOrd="1" destOrd="0" presId="urn:microsoft.com/office/officeart/2005/8/layout/arrow5"/>
    <dgm:cxn modelId="{03E77D79-7ABE-4BEA-A5C7-C6EB6E56839B}" type="presParOf" srcId="{2B0FA30D-2BA2-48FF-937E-24188746146E}" destId="{B5AF55F7-FF36-4E83-8039-F1EC5DFF999B}" srcOrd="2" destOrd="0" presId="urn:microsoft.com/office/officeart/2005/8/layout/arrow5"/>
    <dgm:cxn modelId="{F3B7EF94-E184-4FDF-8127-3497CA121EFB}" type="presParOf" srcId="{2B0FA30D-2BA2-48FF-937E-24188746146E}" destId="{5DF6B9C7-18EB-4BA1-BEEF-D028E2F4267C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24B89D-E285-4762-81CF-44D679633DBA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83CC62F-9A7A-4623-B7D3-9ABB9CDA6FB8}">
      <dgm:prSet/>
      <dgm:spPr/>
      <dgm:t>
        <a:bodyPr/>
        <a:lstStyle/>
        <a:p>
          <a:r>
            <a:rPr lang="es-CL"/>
            <a:t>En el congreso de Berlin de 1870 se repartió Africa y Asia con la Alemania de  Bismarck</a:t>
          </a:r>
          <a:endParaRPr lang="en-US"/>
        </a:p>
      </dgm:t>
    </dgm:pt>
    <dgm:pt modelId="{250215A6-8C1E-4E81-B431-F345CE042E19}" type="parTrans" cxnId="{F5DC0E6F-DAD7-4E2F-94B3-8BB68C7DB5D9}">
      <dgm:prSet/>
      <dgm:spPr/>
      <dgm:t>
        <a:bodyPr/>
        <a:lstStyle/>
        <a:p>
          <a:endParaRPr lang="en-US"/>
        </a:p>
      </dgm:t>
    </dgm:pt>
    <dgm:pt modelId="{8AFF00A8-8F5B-47AE-A0C8-FD0B145F629B}" type="sibTrans" cxnId="{F5DC0E6F-DAD7-4E2F-94B3-8BB68C7DB5D9}">
      <dgm:prSet/>
      <dgm:spPr/>
      <dgm:t>
        <a:bodyPr/>
        <a:lstStyle/>
        <a:p>
          <a:endParaRPr lang="en-US"/>
        </a:p>
      </dgm:t>
    </dgm:pt>
    <dgm:pt modelId="{B84499AF-D8AA-4DCE-AD7E-4465C40D051A}">
      <dgm:prSet/>
      <dgm:spPr/>
      <dgm:t>
        <a:bodyPr/>
        <a:lstStyle/>
        <a:p>
          <a:r>
            <a:rPr lang="es-CL"/>
            <a:t>El 85% de africa era colonia</a:t>
          </a:r>
          <a:endParaRPr lang="en-US"/>
        </a:p>
      </dgm:t>
    </dgm:pt>
    <dgm:pt modelId="{5DF9F9AB-88E4-47AE-948A-1169C1511992}" type="parTrans" cxnId="{4D7354E3-B1FE-4C2D-A69B-EA7D6509037C}">
      <dgm:prSet/>
      <dgm:spPr/>
      <dgm:t>
        <a:bodyPr/>
        <a:lstStyle/>
        <a:p>
          <a:endParaRPr lang="en-US"/>
        </a:p>
      </dgm:t>
    </dgm:pt>
    <dgm:pt modelId="{31A3CB7B-B37C-4139-A27B-32999E7321DF}" type="sibTrans" cxnId="{4D7354E3-B1FE-4C2D-A69B-EA7D6509037C}">
      <dgm:prSet/>
      <dgm:spPr/>
      <dgm:t>
        <a:bodyPr/>
        <a:lstStyle/>
        <a:p>
          <a:endParaRPr lang="en-US"/>
        </a:p>
      </dgm:t>
    </dgm:pt>
    <dgm:pt modelId="{5F2EAF41-81B3-431C-9AB2-8BCF26656655}">
      <dgm:prSet/>
      <dgm:spPr/>
      <dgm:t>
        <a:bodyPr/>
        <a:lstStyle/>
        <a:p>
          <a:r>
            <a:rPr lang="es-CL"/>
            <a:t>En Asia solo Japón y Siam no eran colonias</a:t>
          </a:r>
          <a:endParaRPr lang="en-US"/>
        </a:p>
      </dgm:t>
    </dgm:pt>
    <dgm:pt modelId="{310A7E24-45B8-414F-AB4A-E3EE83C52EF6}" type="parTrans" cxnId="{48815790-084D-462D-9670-2BB47BDA6AF3}">
      <dgm:prSet/>
      <dgm:spPr/>
      <dgm:t>
        <a:bodyPr/>
        <a:lstStyle/>
        <a:p>
          <a:endParaRPr lang="en-US"/>
        </a:p>
      </dgm:t>
    </dgm:pt>
    <dgm:pt modelId="{EA356BB5-0CB2-4A9A-AACA-AC5C90D9C186}" type="sibTrans" cxnId="{48815790-084D-462D-9670-2BB47BDA6AF3}">
      <dgm:prSet/>
      <dgm:spPr/>
      <dgm:t>
        <a:bodyPr/>
        <a:lstStyle/>
        <a:p>
          <a:endParaRPr lang="en-US"/>
        </a:p>
      </dgm:t>
    </dgm:pt>
    <dgm:pt modelId="{A00C8622-F53B-4033-AD4F-C4E6D99039E5}" type="pres">
      <dgm:prSet presAssocID="{F824B89D-E285-4762-81CF-44D679633DBA}" presName="outerComposite" presStyleCnt="0">
        <dgm:presLayoutVars>
          <dgm:chMax val="5"/>
          <dgm:dir/>
          <dgm:resizeHandles val="exact"/>
        </dgm:presLayoutVars>
      </dgm:prSet>
      <dgm:spPr/>
    </dgm:pt>
    <dgm:pt modelId="{B85C9E77-95ED-4DF2-BA40-5261266D4B3C}" type="pres">
      <dgm:prSet presAssocID="{F824B89D-E285-4762-81CF-44D679633DBA}" presName="dummyMaxCanvas" presStyleCnt="0">
        <dgm:presLayoutVars/>
      </dgm:prSet>
      <dgm:spPr/>
    </dgm:pt>
    <dgm:pt modelId="{92C6DC5E-F6BA-4AFD-B2EE-7AF4CA3FB583}" type="pres">
      <dgm:prSet presAssocID="{F824B89D-E285-4762-81CF-44D679633DBA}" presName="ThreeNodes_1" presStyleLbl="node1" presStyleIdx="0" presStyleCnt="3">
        <dgm:presLayoutVars>
          <dgm:bulletEnabled val="1"/>
        </dgm:presLayoutVars>
      </dgm:prSet>
      <dgm:spPr/>
    </dgm:pt>
    <dgm:pt modelId="{814BB236-BF76-43D6-B61C-8E03B5D44381}" type="pres">
      <dgm:prSet presAssocID="{F824B89D-E285-4762-81CF-44D679633DBA}" presName="ThreeNodes_2" presStyleLbl="node1" presStyleIdx="1" presStyleCnt="3">
        <dgm:presLayoutVars>
          <dgm:bulletEnabled val="1"/>
        </dgm:presLayoutVars>
      </dgm:prSet>
      <dgm:spPr/>
    </dgm:pt>
    <dgm:pt modelId="{EEB340E6-5EDA-428C-B61D-EC5E79D62884}" type="pres">
      <dgm:prSet presAssocID="{F824B89D-E285-4762-81CF-44D679633DBA}" presName="ThreeNodes_3" presStyleLbl="node1" presStyleIdx="2" presStyleCnt="3">
        <dgm:presLayoutVars>
          <dgm:bulletEnabled val="1"/>
        </dgm:presLayoutVars>
      </dgm:prSet>
      <dgm:spPr/>
    </dgm:pt>
    <dgm:pt modelId="{25DADE41-C70B-4803-A287-A3F520312B7F}" type="pres">
      <dgm:prSet presAssocID="{F824B89D-E285-4762-81CF-44D679633DBA}" presName="ThreeConn_1-2" presStyleLbl="fgAccFollowNode1" presStyleIdx="0" presStyleCnt="2">
        <dgm:presLayoutVars>
          <dgm:bulletEnabled val="1"/>
        </dgm:presLayoutVars>
      </dgm:prSet>
      <dgm:spPr/>
    </dgm:pt>
    <dgm:pt modelId="{D49E7E56-58E3-40D5-88CE-D2DB6573725F}" type="pres">
      <dgm:prSet presAssocID="{F824B89D-E285-4762-81CF-44D679633DBA}" presName="ThreeConn_2-3" presStyleLbl="fgAccFollowNode1" presStyleIdx="1" presStyleCnt="2">
        <dgm:presLayoutVars>
          <dgm:bulletEnabled val="1"/>
        </dgm:presLayoutVars>
      </dgm:prSet>
      <dgm:spPr/>
    </dgm:pt>
    <dgm:pt modelId="{63569564-5080-4A35-8E60-E23C4F831778}" type="pres">
      <dgm:prSet presAssocID="{F824B89D-E285-4762-81CF-44D679633DBA}" presName="ThreeNodes_1_text" presStyleLbl="node1" presStyleIdx="2" presStyleCnt="3">
        <dgm:presLayoutVars>
          <dgm:bulletEnabled val="1"/>
        </dgm:presLayoutVars>
      </dgm:prSet>
      <dgm:spPr/>
    </dgm:pt>
    <dgm:pt modelId="{530206C4-2428-4E6C-9D19-1611DDB80CC4}" type="pres">
      <dgm:prSet presAssocID="{F824B89D-E285-4762-81CF-44D679633DBA}" presName="ThreeNodes_2_text" presStyleLbl="node1" presStyleIdx="2" presStyleCnt="3">
        <dgm:presLayoutVars>
          <dgm:bulletEnabled val="1"/>
        </dgm:presLayoutVars>
      </dgm:prSet>
      <dgm:spPr/>
    </dgm:pt>
    <dgm:pt modelId="{A699DA83-879D-43F6-933E-CF762C6BBF7B}" type="pres">
      <dgm:prSet presAssocID="{F824B89D-E285-4762-81CF-44D679633DB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1289321-21DF-418C-9CEE-24B8F8DB029C}" type="presOf" srcId="{F824B89D-E285-4762-81CF-44D679633DBA}" destId="{A00C8622-F53B-4033-AD4F-C4E6D99039E5}" srcOrd="0" destOrd="0" presId="urn:microsoft.com/office/officeart/2005/8/layout/vProcess5"/>
    <dgm:cxn modelId="{AE763C24-32D1-4514-9E90-AA68BDA6FB1E}" type="presOf" srcId="{31A3CB7B-B37C-4139-A27B-32999E7321DF}" destId="{D49E7E56-58E3-40D5-88CE-D2DB6573725F}" srcOrd="0" destOrd="0" presId="urn:microsoft.com/office/officeart/2005/8/layout/vProcess5"/>
    <dgm:cxn modelId="{5E46A95D-79C3-4C45-B60E-B1534A697B8C}" type="presOf" srcId="{5F2EAF41-81B3-431C-9AB2-8BCF26656655}" destId="{EEB340E6-5EDA-428C-B61D-EC5E79D62884}" srcOrd="0" destOrd="0" presId="urn:microsoft.com/office/officeart/2005/8/layout/vProcess5"/>
    <dgm:cxn modelId="{9F069760-E40C-4607-A055-665957444A99}" type="presOf" srcId="{E83CC62F-9A7A-4623-B7D3-9ABB9CDA6FB8}" destId="{92C6DC5E-F6BA-4AFD-B2EE-7AF4CA3FB583}" srcOrd="0" destOrd="0" presId="urn:microsoft.com/office/officeart/2005/8/layout/vProcess5"/>
    <dgm:cxn modelId="{410E6841-16FF-4EF6-99A5-340C4E625F6F}" type="presOf" srcId="{E83CC62F-9A7A-4623-B7D3-9ABB9CDA6FB8}" destId="{63569564-5080-4A35-8E60-E23C4F831778}" srcOrd="1" destOrd="0" presId="urn:microsoft.com/office/officeart/2005/8/layout/vProcess5"/>
    <dgm:cxn modelId="{F5DC0E6F-DAD7-4E2F-94B3-8BB68C7DB5D9}" srcId="{F824B89D-E285-4762-81CF-44D679633DBA}" destId="{E83CC62F-9A7A-4623-B7D3-9ABB9CDA6FB8}" srcOrd="0" destOrd="0" parTransId="{250215A6-8C1E-4E81-B431-F345CE042E19}" sibTransId="{8AFF00A8-8F5B-47AE-A0C8-FD0B145F629B}"/>
    <dgm:cxn modelId="{FE6C8751-4F4E-4C36-AC05-410E0F8139B5}" type="presOf" srcId="{5F2EAF41-81B3-431C-9AB2-8BCF26656655}" destId="{A699DA83-879D-43F6-933E-CF762C6BBF7B}" srcOrd="1" destOrd="0" presId="urn:microsoft.com/office/officeart/2005/8/layout/vProcess5"/>
    <dgm:cxn modelId="{54084B74-06AE-45F0-A97C-C22ADB7922B4}" type="presOf" srcId="{8AFF00A8-8F5B-47AE-A0C8-FD0B145F629B}" destId="{25DADE41-C70B-4803-A287-A3F520312B7F}" srcOrd="0" destOrd="0" presId="urn:microsoft.com/office/officeart/2005/8/layout/vProcess5"/>
    <dgm:cxn modelId="{DEB93882-5C45-4727-8557-463AAFBA6077}" type="presOf" srcId="{B84499AF-D8AA-4DCE-AD7E-4465C40D051A}" destId="{814BB236-BF76-43D6-B61C-8E03B5D44381}" srcOrd="0" destOrd="0" presId="urn:microsoft.com/office/officeart/2005/8/layout/vProcess5"/>
    <dgm:cxn modelId="{48815790-084D-462D-9670-2BB47BDA6AF3}" srcId="{F824B89D-E285-4762-81CF-44D679633DBA}" destId="{5F2EAF41-81B3-431C-9AB2-8BCF26656655}" srcOrd="2" destOrd="0" parTransId="{310A7E24-45B8-414F-AB4A-E3EE83C52EF6}" sibTransId="{EA356BB5-0CB2-4A9A-AACA-AC5C90D9C186}"/>
    <dgm:cxn modelId="{855BD1C3-F3B8-4677-B369-438B1FF9C734}" type="presOf" srcId="{B84499AF-D8AA-4DCE-AD7E-4465C40D051A}" destId="{530206C4-2428-4E6C-9D19-1611DDB80CC4}" srcOrd="1" destOrd="0" presId="urn:microsoft.com/office/officeart/2005/8/layout/vProcess5"/>
    <dgm:cxn modelId="{4D7354E3-B1FE-4C2D-A69B-EA7D6509037C}" srcId="{F824B89D-E285-4762-81CF-44D679633DBA}" destId="{B84499AF-D8AA-4DCE-AD7E-4465C40D051A}" srcOrd="1" destOrd="0" parTransId="{5DF9F9AB-88E4-47AE-948A-1169C1511992}" sibTransId="{31A3CB7B-B37C-4139-A27B-32999E7321DF}"/>
    <dgm:cxn modelId="{F1003ED5-7165-469D-AFC5-7A7FD8491CD7}" type="presParOf" srcId="{A00C8622-F53B-4033-AD4F-C4E6D99039E5}" destId="{B85C9E77-95ED-4DF2-BA40-5261266D4B3C}" srcOrd="0" destOrd="0" presId="urn:microsoft.com/office/officeart/2005/8/layout/vProcess5"/>
    <dgm:cxn modelId="{98646E8C-3104-4D2C-9919-0C60E9208F7B}" type="presParOf" srcId="{A00C8622-F53B-4033-AD4F-C4E6D99039E5}" destId="{92C6DC5E-F6BA-4AFD-B2EE-7AF4CA3FB583}" srcOrd="1" destOrd="0" presId="urn:microsoft.com/office/officeart/2005/8/layout/vProcess5"/>
    <dgm:cxn modelId="{E69119FF-E620-4DE1-A179-E933E7CFC376}" type="presParOf" srcId="{A00C8622-F53B-4033-AD4F-C4E6D99039E5}" destId="{814BB236-BF76-43D6-B61C-8E03B5D44381}" srcOrd="2" destOrd="0" presId="urn:microsoft.com/office/officeart/2005/8/layout/vProcess5"/>
    <dgm:cxn modelId="{4C82B6B0-0B8C-45F1-B651-FC1FE6471945}" type="presParOf" srcId="{A00C8622-F53B-4033-AD4F-C4E6D99039E5}" destId="{EEB340E6-5EDA-428C-B61D-EC5E79D62884}" srcOrd="3" destOrd="0" presId="urn:microsoft.com/office/officeart/2005/8/layout/vProcess5"/>
    <dgm:cxn modelId="{FBA39220-1D07-40E5-A6D6-2B08154440D5}" type="presParOf" srcId="{A00C8622-F53B-4033-AD4F-C4E6D99039E5}" destId="{25DADE41-C70B-4803-A287-A3F520312B7F}" srcOrd="4" destOrd="0" presId="urn:microsoft.com/office/officeart/2005/8/layout/vProcess5"/>
    <dgm:cxn modelId="{E92BD4AE-8222-4E89-878F-F9A8574B503E}" type="presParOf" srcId="{A00C8622-F53B-4033-AD4F-C4E6D99039E5}" destId="{D49E7E56-58E3-40D5-88CE-D2DB6573725F}" srcOrd="5" destOrd="0" presId="urn:microsoft.com/office/officeart/2005/8/layout/vProcess5"/>
    <dgm:cxn modelId="{B2BE2727-05B9-4B3E-B8D3-22BFF5750D47}" type="presParOf" srcId="{A00C8622-F53B-4033-AD4F-C4E6D99039E5}" destId="{63569564-5080-4A35-8E60-E23C4F831778}" srcOrd="6" destOrd="0" presId="urn:microsoft.com/office/officeart/2005/8/layout/vProcess5"/>
    <dgm:cxn modelId="{620CE68E-7A8A-4FD2-9EA9-3EA116D2C878}" type="presParOf" srcId="{A00C8622-F53B-4033-AD4F-C4E6D99039E5}" destId="{530206C4-2428-4E6C-9D19-1611DDB80CC4}" srcOrd="7" destOrd="0" presId="urn:microsoft.com/office/officeart/2005/8/layout/vProcess5"/>
    <dgm:cxn modelId="{682A4F14-96EA-4629-B7E4-60825269EECB}" type="presParOf" srcId="{A00C8622-F53B-4033-AD4F-C4E6D99039E5}" destId="{A699DA83-879D-43F6-933E-CF762C6BBF7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64BA02-43A9-46DA-AB19-325E8B74D91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BCF5F9-795B-43EC-8412-B4D14A91CA40}">
      <dgm:prSet custT="1"/>
      <dgm:spPr/>
      <dgm:t>
        <a:bodyPr/>
        <a:lstStyle/>
        <a:p>
          <a:r>
            <a:rPr lang="es-CL" sz="3200" dirty="0"/>
            <a:t>El inicio de otra guerra de 30 años</a:t>
          </a:r>
          <a:endParaRPr lang="en-US" sz="3200" dirty="0"/>
        </a:p>
      </dgm:t>
    </dgm:pt>
    <dgm:pt modelId="{3B19FEE9-C8C7-4736-9133-210349F629FE}" type="parTrans" cxnId="{D739E23E-4C47-4FD1-B634-2331DD55D240}">
      <dgm:prSet/>
      <dgm:spPr/>
      <dgm:t>
        <a:bodyPr/>
        <a:lstStyle/>
        <a:p>
          <a:endParaRPr lang="en-US"/>
        </a:p>
      </dgm:t>
    </dgm:pt>
    <dgm:pt modelId="{99AE189B-55D2-4262-8B70-285B4F34D520}" type="sibTrans" cxnId="{D739E23E-4C47-4FD1-B634-2331DD55D240}">
      <dgm:prSet/>
      <dgm:spPr/>
      <dgm:t>
        <a:bodyPr/>
        <a:lstStyle/>
        <a:p>
          <a:endParaRPr lang="en-US"/>
        </a:p>
      </dgm:t>
    </dgm:pt>
    <dgm:pt modelId="{F118356F-2325-43D6-981A-4C99BBFAA4B9}">
      <dgm:prSet custT="1"/>
      <dgm:spPr/>
      <dgm:t>
        <a:bodyPr/>
        <a:lstStyle/>
        <a:p>
          <a:r>
            <a:rPr lang="es-CL" sz="3200" dirty="0"/>
            <a:t>Deterioro del  Equilibrio del poder</a:t>
          </a:r>
          <a:endParaRPr lang="en-US" sz="3200" dirty="0"/>
        </a:p>
      </dgm:t>
    </dgm:pt>
    <dgm:pt modelId="{D664607C-0D83-4604-AEEE-87DE5F8619DC}" type="parTrans" cxnId="{A8CEF041-B125-476B-9E82-E0F014802523}">
      <dgm:prSet/>
      <dgm:spPr/>
      <dgm:t>
        <a:bodyPr/>
        <a:lstStyle/>
        <a:p>
          <a:endParaRPr lang="en-US"/>
        </a:p>
      </dgm:t>
    </dgm:pt>
    <dgm:pt modelId="{1C97AC0C-673F-43A9-97EC-4AB5EB661332}" type="sibTrans" cxnId="{A8CEF041-B125-476B-9E82-E0F014802523}">
      <dgm:prSet/>
      <dgm:spPr/>
      <dgm:t>
        <a:bodyPr/>
        <a:lstStyle/>
        <a:p>
          <a:endParaRPr lang="en-US"/>
        </a:p>
      </dgm:t>
    </dgm:pt>
    <dgm:pt modelId="{CE14A6C6-43D9-4540-B280-276F1C6E8891}">
      <dgm:prSet custT="1"/>
      <dgm:spPr/>
      <dgm:t>
        <a:bodyPr/>
        <a:lstStyle/>
        <a:p>
          <a:r>
            <a:rPr lang="es-CL" sz="3200" dirty="0"/>
            <a:t>Emergencia de  EEUU</a:t>
          </a:r>
          <a:endParaRPr lang="en-US" sz="3200" dirty="0"/>
        </a:p>
      </dgm:t>
    </dgm:pt>
    <dgm:pt modelId="{F023B7F3-31B8-4329-9211-9D0BA2130453}" type="parTrans" cxnId="{A5BCDF8F-2B69-48B9-AC6C-E57A70997C5E}">
      <dgm:prSet/>
      <dgm:spPr/>
      <dgm:t>
        <a:bodyPr/>
        <a:lstStyle/>
        <a:p>
          <a:endParaRPr lang="en-US"/>
        </a:p>
      </dgm:t>
    </dgm:pt>
    <dgm:pt modelId="{274C8C81-0132-43A2-A0DE-8478C86938B8}" type="sibTrans" cxnId="{A5BCDF8F-2B69-48B9-AC6C-E57A70997C5E}">
      <dgm:prSet/>
      <dgm:spPr/>
      <dgm:t>
        <a:bodyPr/>
        <a:lstStyle/>
        <a:p>
          <a:endParaRPr lang="en-US"/>
        </a:p>
      </dgm:t>
    </dgm:pt>
    <dgm:pt modelId="{902A44B5-D5D2-4523-9609-0E8572A84677}">
      <dgm:prSet custT="1"/>
      <dgm:spPr/>
      <dgm:t>
        <a:bodyPr/>
        <a:lstStyle/>
        <a:p>
          <a:r>
            <a:rPr lang="es-CL" sz="3200" dirty="0"/>
            <a:t>Decisivos efectos en las Relaciones Internacionales</a:t>
          </a:r>
          <a:endParaRPr lang="en-US" sz="3200" dirty="0"/>
        </a:p>
      </dgm:t>
    </dgm:pt>
    <dgm:pt modelId="{30E7B7A3-5FD2-45C7-877A-65238C744A6C}" type="parTrans" cxnId="{1EABA28C-40E0-4441-8110-7A4A280B9772}">
      <dgm:prSet/>
      <dgm:spPr/>
      <dgm:t>
        <a:bodyPr/>
        <a:lstStyle/>
        <a:p>
          <a:endParaRPr lang="en-US"/>
        </a:p>
      </dgm:t>
    </dgm:pt>
    <dgm:pt modelId="{7B20EBE2-8A6E-40E3-9050-6AC4DC4E4771}" type="sibTrans" cxnId="{1EABA28C-40E0-4441-8110-7A4A280B9772}">
      <dgm:prSet/>
      <dgm:spPr/>
      <dgm:t>
        <a:bodyPr/>
        <a:lstStyle/>
        <a:p>
          <a:endParaRPr lang="en-US"/>
        </a:p>
      </dgm:t>
    </dgm:pt>
    <dgm:pt modelId="{674A7DD1-04BC-49D8-8CCE-225A5A13BFCC}" type="pres">
      <dgm:prSet presAssocID="{4564BA02-43A9-46DA-AB19-325E8B74D914}" presName="vert0" presStyleCnt="0">
        <dgm:presLayoutVars>
          <dgm:dir/>
          <dgm:animOne val="branch"/>
          <dgm:animLvl val="lvl"/>
        </dgm:presLayoutVars>
      </dgm:prSet>
      <dgm:spPr/>
    </dgm:pt>
    <dgm:pt modelId="{3232B78E-9532-43A8-8CCC-5C95EA92464F}" type="pres">
      <dgm:prSet presAssocID="{77BCF5F9-795B-43EC-8412-B4D14A91CA40}" presName="thickLine" presStyleLbl="alignNode1" presStyleIdx="0" presStyleCnt="4"/>
      <dgm:spPr/>
    </dgm:pt>
    <dgm:pt modelId="{D1E2ADD1-E677-4855-AB72-3B3C6517149E}" type="pres">
      <dgm:prSet presAssocID="{77BCF5F9-795B-43EC-8412-B4D14A91CA40}" presName="horz1" presStyleCnt="0"/>
      <dgm:spPr/>
    </dgm:pt>
    <dgm:pt modelId="{60395284-6736-4613-BE46-1C628BE08AF8}" type="pres">
      <dgm:prSet presAssocID="{77BCF5F9-795B-43EC-8412-B4D14A91CA40}" presName="tx1" presStyleLbl="revTx" presStyleIdx="0" presStyleCnt="4"/>
      <dgm:spPr/>
    </dgm:pt>
    <dgm:pt modelId="{6D32E006-A31E-44F0-B5C6-6C36D36297B9}" type="pres">
      <dgm:prSet presAssocID="{77BCF5F9-795B-43EC-8412-B4D14A91CA40}" presName="vert1" presStyleCnt="0"/>
      <dgm:spPr/>
    </dgm:pt>
    <dgm:pt modelId="{A0A98B30-6190-4383-8755-8385B68E7844}" type="pres">
      <dgm:prSet presAssocID="{F118356F-2325-43D6-981A-4C99BBFAA4B9}" presName="thickLine" presStyleLbl="alignNode1" presStyleIdx="1" presStyleCnt="4"/>
      <dgm:spPr/>
    </dgm:pt>
    <dgm:pt modelId="{E14467AA-B6D4-4C07-821B-6C3BE55D968F}" type="pres">
      <dgm:prSet presAssocID="{F118356F-2325-43D6-981A-4C99BBFAA4B9}" presName="horz1" presStyleCnt="0"/>
      <dgm:spPr/>
    </dgm:pt>
    <dgm:pt modelId="{BFF168DC-96D0-4B6D-9680-6202EC9B4D89}" type="pres">
      <dgm:prSet presAssocID="{F118356F-2325-43D6-981A-4C99BBFAA4B9}" presName="tx1" presStyleLbl="revTx" presStyleIdx="1" presStyleCnt="4"/>
      <dgm:spPr/>
    </dgm:pt>
    <dgm:pt modelId="{E1B1795D-EBC4-47B5-882A-3AFB4505DC14}" type="pres">
      <dgm:prSet presAssocID="{F118356F-2325-43D6-981A-4C99BBFAA4B9}" presName="vert1" presStyleCnt="0"/>
      <dgm:spPr/>
    </dgm:pt>
    <dgm:pt modelId="{0ED3C13B-E2EE-4698-A7FE-293047037BC6}" type="pres">
      <dgm:prSet presAssocID="{CE14A6C6-43D9-4540-B280-276F1C6E8891}" presName="thickLine" presStyleLbl="alignNode1" presStyleIdx="2" presStyleCnt="4"/>
      <dgm:spPr/>
    </dgm:pt>
    <dgm:pt modelId="{5BB8AC42-558F-4E93-AD10-29132AD928D3}" type="pres">
      <dgm:prSet presAssocID="{CE14A6C6-43D9-4540-B280-276F1C6E8891}" presName="horz1" presStyleCnt="0"/>
      <dgm:spPr/>
    </dgm:pt>
    <dgm:pt modelId="{E62193C6-8CD0-473E-BC74-21DA0622FE65}" type="pres">
      <dgm:prSet presAssocID="{CE14A6C6-43D9-4540-B280-276F1C6E8891}" presName="tx1" presStyleLbl="revTx" presStyleIdx="2" presStyleCnt="4"/>
      <dgm:spPr/>
    </dgm:pt>
    <dgm:pt modelId="{C41D8226-B97F-43BE-8CCF-74741FA86D32}" type="pres">
      <dgm:prSet presAssocID="{CE14A6C6-43D9-4540-B280-276F1C6E8891}" presName="vert1" presStyleCnt="0"/>
      <dgm:spPr/>
    </dgm:pt>
    <dgm:pt modelId="{442B970B-0DD5-4543-A516-4AD9B09E69AD}" type="pres">
      <dgm:prSet presAssocID="{902A44B5-D5D2-4523-9609-0E8572A84677}" presName="thickLine" presStyleLbl="alignNode1" presStyleIdx="3" presStyleCnt="4"/>
      <dgm:spPr/>
    </dgm:pt>
    <dgm:pt modelId="{C6994EFE-C7EE-4698-A75A-8BF7F19EE9D0}" type="pres">
      <dgm:prSet presAssocID="{902A44B5-D5D2-4523-9609-0E8572A84677}" presName="horz1" presStyleCnt="0"/>
      <dgm:spPr/>
    </dgm:pt>
    <dgm:pt modelId="{B21A4EE9-A863-4C45-B7BE-E06BCDF470CC}" type="pres">
      <dgm:prSet presAssocID="{902A44B5-D5D2-4523-9609-0E8572A84677}" presName="tx1" presStyleLbl="revTx" presStyleIdx="3" presStyleCnt="4"/>
      <dgm:spPr/>
    </dgm:pt>
    <dgm:pt modelId="{D6392D61-5CE3-4408-98C1-C9441D66CC90}" type="pres">
      <dgm:prSet presAssocID="{902A44B5-D5D2-4523-9609-0E8572A84677}" presName="vert1" presStyleCnt="0"/>
      <dgm:spPr/>
    </dgm:pt>
  </dgm:ptLst>
  <dgm:cxnLst>
    <dgm:cxn modelId="{9A6FF712-0A6E-442F-8EE9-6028B87EFB87}" type="presOf" srcId="{902A44B5-D5D2-4523-9609-0E8572A84677}" destId="{B21A4EE9-A863-4C45-B7BE-E06BCDF470CC}" srcOrd="0" destOrd="0" presId="urn:microsoft.com/office/officeart/2008/layout/LinedList"/>
    <dgm:cxn modelId="{D739E23E-4C47-4FD1-B634-2331DD55D240}" srcId="{4564BA02-43A9-46DA-AB19-325E8B74D914}" destId="{77BCF5F9-795B-43EC-8412-B4D14A91CA40}" srcOrd="0" destOrd="0" parTransId="{3B19FEE9-C8C7-4736-9133-210349F629FE}" sibTransId="{99AE189B-55D2-4262-8B70-285B4F34D520}"/>
    <dgm:cxn modelId="{A8CEF041-B125-476B-9E82-E0F014802523}" srcId="{4564BA02-43A9-46DA-AB19-325E8B74D914}" destId="{F118356F-2325-43D6-981A-4C99BBFAA4B9}" srcOrd="1" destOrd="0" parTransId="{D664607C-0D83-4604-AEEE-87DE5F8619DC}" sibTransId="{1C97AC0C-673F-43A9-97EC-4AB5EB661332}"/>
    <dgm:cxn modelId="{D8510C89-2569-4C89-B462-838B0905D5D5}" type="presOf" srcId="{CE14A6C6-43D9-4540-B280-276F1C6E8891}" destId="{E62193C6-8CD0-473E-BC74-21DA0622FE65}" srcOrd="0" destOrd="0" presId="urn:microsoft.com/office/officeart/2008/layout/LinedList"/>
    <dgm:cxn modelId="{1EABA28C-40E0-4441-8110-7A4A280B9772}" srcId="{4564BA02-43A9-46DA-AB19-325E8B74D914}" destId="{902A44B5-D5D2-4523-9609-0E8572A84677}" srcOrd="3" destOrd="0" parTransId="{30E7B7A3-5FD2-45C7-877A-65238C744A6C}" sibTransId="{7B20EBE2-8A6E-40E3-9050-6AC4DC4E4771}"/>
    <dgm:cxn modelId="{A5BCDF8F-2B69-48B9-AC6C-E57A70997C5E}" srcId="{4564BA02-43A9-46DA-AB19-325E8B74D914}" destId="{CE14A6C6-43D9-4540-B280-276F1C6E8891}" srcOrd="2" destOrd="0" parTransId="{F023B7F3-31B8-4329-9211-9D0BA2130453}" sibTransId="{274C8C81-0132-43A2-A0DE-8478C86938B8}"/>
    <dgm:cxn modelId="{9BAF2A97-022C-4E28-BC9E-84E4282D9394}" type="presOf" srcId="{77BCF5F9-795B-43EC-8412-B4D14A91CA40}" destId="{60395284-6736-4613-BE46-1C628BE08AF8}" srcOrd="0" destOrd="0" presId="urn:microsoft.com/office/officeart/2008/layout/LinedList"/>
    <dgm:cxn modelId="{D4629BDB-2F07-4FF4-85E5-B22CA1996552}" type="presOf" srcId="{F118356F-2325-43D6-981A-4C99BBFAA4B9}" destId="{BFF168DC-96D0-4B6D-9680-6202EC9B4D89}" srcOrd="0" destOrd="0" presId="urn:microsoft.com/office/officeart/2008/layout/LinedList"/>
    <dgm:cxn modelId="{C3D7E7F7-33A5-4C4F-A60D-5B045F055B7E}" type="presOf" srcId="{4564BA02-43A9-46DA-AB19-325E8B74D914}" destId="{674A7DD1-04BC-49D8-8CCE-225A5A13BFCC}" srcOrd="0" destOrd="0" presId="urn:microsoft.com/office/officeart/2008/layout/LinedList"/>
    <dgm:cxn modelId="{2B08C4BF-74B1-4782-B4CA-712558B4CB97}" type="presParOf" srcId="{674A7DD1-04BC-49D8-8CCE-225A5A13BFCC}" destId="{3232B78E-9532-43A8-8CCC-5C95EA92464F}" srcOrd="0" destOrd="0" presId="urn:microsoft.com/office/officeart/2008/layout/LinedList"/>
    <dgm:cxn modelId="{D335A924-F04B-4830-8CDD-1B0C9BDBFB71}" type="presParOf" srcId="{674A7DD1-04BC-49D8-8CCE-225A5A13BFCC}" destId="{D1E2ADD1-E677-4855-AB72-3B3C6517149E}" srcOrd="1" destOrd="0" presId="urn:microsoft.com/office/officeart/2008/layout/LinedList"/>
    <dgm:cxn modelId="{D0E08278-DADA-49AA-873D-AF73BAB05729}" type="presParOf" srcId="{D1E2ADD1-E677-4855-AB72-3B3C6517149E}" destId="{60395284-6736-4613-BE46-1C628BE08AF8}" srcOrd="0" destOrd="0" presId="urn:microsoft.com/office/officeart/2008/layout/LinedList"/>
    <dgm:cxn modelId="{D1BA488F-7E2B-46DF-B662-0F85A47CAE20}" type="presParOf" srcId="{D1E2ADD1-E677-4855-AB72-3B3C6517149E}" destId="{6D32E006-A31E-44F0-B5C6-6C36D36297B9}" srcOrd="1" destOrd="0" presId="urn:microsoft.com/office/officeart/2008/layout/LinedList"/>
    <dgm:cxn modelId="{E46C38D0-174C-43E6-BB1F-99CECD32B08D}" type="presParOf" srcId="{674A7DD1-04BC-49D8-8CCE-225A5A13BFCC}" destId="{A0A98B30-6190-4383-8755-8385B68E7844}" srcOrd="2" destOrd="0" presId="urn:microsoft.com/office/officeart/2008/layout/LinedList"/>
    <dgm:cxn modelId="{E3B6BE78-B17F-4E51-8235-6834A15CEEF2}" type="presParOf" srcId="{674A7DD1-04BC-49D8-8CCE-225A5A13BFCC}" destId="{E14467AA-B6D4-4C07-821B-6C3BE55D968F}" srcOrd="3" destOrd="0" presId="urn:microsoft.com/office/officeart/2008/layout/LinedList"/>
    <dgm:cxn modelId="{0682B7D4-940A-498B-A26A-6949E1E35DA4}" type="presParOf" srcId="{E14467AA-B6D4-4C07-821B-6C3BE55D968F}" destId="{BFF168DC-96D0-4B6D-9680-6202EC9B4D89}" srcOrd="0" destOrd="0" presId="urn:microsoft.com/office/officeart/2008/layout/LinedList"/>
    <dgm:cxn modelId="{84BAE65F-48C7-44A4-89B1-5E4859EDC07C}" type="presParOf" srcId="{E14467AA-B6D4-4C07-821B-6C3BE55D968F}" destId="{E1B1795D-EBC4-47B5-882A-3AFB4505DC14}" srcOrd="1" destOrd="0" presId="urn:microsoft.com/office/officeart/2008/layout/LinedList"/>
    <dgm:cxn modelId="{2FC13E53-0161-454E-82C2-AAB6AC01A8B7}" type="presParOf" srcId="{674A7DD1-04BC-49D8-8CCE-225A5A13BFCC}" destId="{0ED3C13B-E2EE-4698-A7FE-293047037BC6}" srcOrd="4" destOrd="0" presId="urn:microsoft.com/office/officeart/2008/layout/LinedList"/>
    <dgm:cxn modelId="{4E1AE17E-D3DE-47D9-B8B0-C6DCE48FA6DB}" type="presParOf" srcId="{674A7DD1-04BC-49D8-8CCE-225A5A13BFCC}" destId="{5BB8AC42-558F-4E93-AD10-29132AD928D3}" srcOrd="5" destOrd="0" presId="urn:microsoft.com/office/officeart/2008/layout/LinedList"/>
    <dgm:cxn modelId="{88CBB855-AC75-4A9C-98EF-9492292884E5}" type="presParOf" srcId="{5BB8AC42-558F-4E93-AD10-29132AD928D3}" destId="{E62193C6-8CD0-473E-BC74-21DA0622FE65}" srcOrd="0" destOrd="0" presId="urn:microsoft.com/office/officeart/2008/layout/LinedList"/>
    <dgm:cxn modelId="{A5AAE85B-5E98-42CF-986F-DA201F9A4197}" type="presParOf" srcId="{5BB8AC42-558F-4E93-AD10-29132AD928D3}" destId="{C41D8226-B97F-43BE-8CCF-74741FA86D32}" srcOrd="1" destOrd="0" presId="urn:microsoft.com/office/officeart/2008/layout/LinedList"/>
    <dgm:cxn modelId="{63471CCC-92EE-48EE-BBC3-23FADB425033}" type="presParOf" srcId="{674A7DD1-04BC-49D8-8CCE-225A5A13BFCC}" destId="{442B970B-0DD5-4543-A516-4AD9B09E69AD}" srcOrd="6" destOrd="0" presId="urn:microsoft.com/office/officeart/2008/layout/LinedList"/>
    <dgm:cxn modelId="{F43634A8-F9AF-45A7-AA7B-E73FBB75E1B1}" type="presParOf" srcId="{674A7DD1-04BC-49D8-8CCE-225A5A13BFCC}" destId="{C6994EFE-C7EE-4698-A75A-8BF7F19EE9D0}" srcOrd="7" destOrd="0" presId="urn:microsoft.com/office/officeart/2008/layout/LinedList"/>
    <dgm:cxn modelId="{408BCF9D-5E36-4C08-B70F-7A04611FDD13}" type="presParOf" srcId="{C6994EFE-C7EE-4698-A75A-8BF7F19EE9D0}" destId="{B21A4EE9-A863-4C45-B7BE-E06BCDF470CC}" srcOrd="0" destOrd="0" presId="urn:microsoft.com/office/officeart/2008/layout/LinedList"/>
    <dgm:cxn modelId="{FA6D2EEE-F170-4949-B65E-927F76D3A765}" type="presParOf" srcId="{C6994EFE-C7EE-4698-A75A-8BF7F19EE9D0}" destId="{D6392D61-5CE3-4408-98C1-C9441D66CC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A52F51-BDB3-40BD-93CD-99E9DCCA88D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878EB0F-BA35-4852-A966-21187F8AD245}">
      <dgm:prSet/>
      <dgm:spPr/>
      <dgm:t>
        <a:bodyPr/>
        <a:lstStyle/>
        <a:p>
          <a:r>
            <a:rPr lang="es-CL" dirty="0"/>
            <a:t>PRIMERA GUERRA 30 AÑOS – TRATADO WEST FALIA – POTENCIA EMERGENTE -  PROVINCIAS UNIDAS O PAISES BAJOS – </a:t>
          </a:r>
          <a:r>
            <a:rPr lang="es-CL" dirty="0">
              <a:highlight>
                <a:srgbClr val="0000FF"/>
              </a:highlight>
            </a:rPr>
            <a:t>Sistema Internacional Clásico</a:t>
          </a:r>
          <a:endParaRPr lang="en-US" dirty="0">
            <a:highlight>
              <a:srgbClr val="0000FF"/>
            </a:highlight>
          </a:endParaRPr>
        </a:p>
      </dgm:t>
    </dgm:pt>
    <dgm:pt modelId="{74208E4D-7DC3-4DE3-ACB6-E15FE0B51F7B}" type="parTrans" cxnId="{FFEDC84A-1D82-422A-A6F7-626EB60D625C}">
      <dgm:prSet/>
      <dgm:spPr/>
      <dgm:t>
        <a:bodyPr/>
        <a:lstStyle/>
        <a:p>
          <a:endParaRPr lang="en-US"/>
        </a:p>
      </dgm:t>
    </dgm:pt>
    <dgm:pt modelId="{E795CE9C-6120-4123-AC95-429DFC574D27}" type="sibTrans" cxnId="{FFEDC84A-1D82-422A-A6F7-626EB60D625C}">
      <dgm:prSet/>
      <dgm:spPr/>
      <dgm:t>
        <a:bodyPr/>
        <a:lstStyle/>
        <a:p>
          <a:endParaRPr lang="en-US"/>
        </a:p>
      </dgm:t>
    </dgm:pt>
    <dgm:pt modelId="{08C65B88-6571-411C-9E02-7042DE794DD3}">
      <dgm:prSet/>
      <dgm:spPr/>
      <dgm:t>
        <a:bodyPr/>
        <a:lstStyle/>
        <a:p>
          <a:r>
            <a:rPr lang="es-CL" dirty="0"/>
            <a:t>SEGUNDA GUERRA 30 AÑOS – CONGRESO DE VIENA (Revolución Francesa y las Guerras Napoleónicas) – POTENCIA EMERGENTE – REINO UNIDO - </a:t>
          </a:r>
          <a:r>
            <a:rPr lang="es-CL" dirty="0">
              <a:highlight>
                <a:srgbClr val="0000FF"/>
              </a:highlight>
            </a:rPr>
            <a:t>Sistema Internacional de Transicion</a:t>
          </a:r>
          <a:endParaRPr lang="en-US" dirty="0">
            <a:highlight>
              <a:srgbClr val="0000FF"/>
            </a:highlight>
          </a:endParaRPr>
        </a:p>
      </dgm:t>
    </dgm:pt>
    <dgm:pt modelId="{183F72B7-45F4-489E-BB02-1D73EB9BE443}" type="parTrans" cxnId="{4858DBA2-2CEE-4277-B44D-838D30B9E48C}">
      <dgm:prSet/>
      <dgm:spPr/>
      <dgm:t>
        <a:bodyPr/>
        <a:lstStyle/>
        <a:p>
          <a:endParaRPr lang="en-US"/>
        </a:p>
      </dgm:t>
    </dgm:pt>
    <dgm:pt modelId="{62DC4046-9D8A-49B4-95DA-4B95872E4E6C}" type="sibTrans" cxnId="{4858DBA2-2CEE-4277-B44D-838D30B9E48C}">
      <dgm:prSet/>
      <dgm:spPr/>
      <dgm:t>
        <a:bodyPr/>
        <a:lstStyle/>
        <a:p>
          <a:endParaRPr lang="en-US"/>
        </a:p>
      </dgm:t>
    </dgm:pt>
    <dgm:pt modelId="{4052AE24-0B5D-4D6A-BEEA-1CE56DFF7C83}">
      <dgm:prSet/>
      <dgm:spPr/>
      <dgm:t>
        <a:bodyPr/>
        <a:lstStyle/>
        <a:p>
          <a:r>
            <a:rPr lang="es-CL" dirty="0"/>
            <a:t>TERCERA GUERRA DE 30 AÑOS – LAS GUERRAS MUNDIALES – POTENCIA EMERGENTE – ESTADOS UNIDOS – </a:t>
          </a:r>
          <a:r>
            <a:rPr lang="es-CL" dirty="0">
              <a:highlight>
                <a:srgbClr val="0000FF"/>
              </a:highlight>
            </a:rPr>
            <a:t>Sistema Internacional de Guerra </a:t>
          </a:r>
          <a:r>
            <a:rPr lang="es-CL" dirty="0" err="1">
              <a:highlight>
                <a:srgbClr val="0000FF"/>
              </a:highlight>
            </a:rPr>
            <a:t>Fria</a:t>
          </a:r>
          <a:endParaRPr lang="en-US" dirty="0">
            <a:highlight>
              <a:srgbClr val="0000FF"/>
            </a:highlight>
          </a:endParaRPr>
        </a:p>
      </dgm:t>
    </dgm:pt>
    <dgm:pt modelId="{1175AC7C-A6BA-4822-891C-A41C26376B1A}" type="parTrans" cxnId="{381BDDD2-BE54-4F4F-8786-6579ED7DD810}">
      <dgm:prSet/>
      <dgm:spPr/>
      <dgm:t>
        <a:bodyPr/>
        <a:lstStyle/>
        <a:p>
          <a:endParaRPr lang="en-US"/>
        </a:p>
      </dgm:t>
    </dgm:pt>
    <dgm:pt modelId="{54508757-1D2D-40D2-AB86-9C1C99ADD413}" type="sibTrans" cxnId="{381BDDD2-BE54-4F4F-8786-6579ED7DD810}">
      <dgm:prSet/>
      <dgm:spPr/>
      <dgm:t>
        <a:bodyPr/>
        <a:lstStyle/>
        <a:p>
          <a:endParaRPr lang="en-US"/>
        </a:p>
      </dgm:t>
    </dgm:pt>
    <dgm:pt modelId="{FC92AA2D-FB37-49D7-BE1F-7223FC7DBD5D}" type="pres">
      <dgm:prSet presAssocID="{3EA52F51-BDB3-40BD-93CD-99E9DCCA88D4}" presName="linear" presStyleCnt="0">
        <dgm:presLayoutVars>
          <dgm:animLvl val="lvl"/>
          <dgm:resizeHandles val="exact"/>
        </dgm:presLayoutVars>
      </dgm:prSet>
      <dgm:spPr/>
    </dgm:pt>
    <dgm:pt modelId="{29DDCC96-B44F-47D4-8CEB-CE99D53D5E71}" type="pres">
      <dgm:prSet presAssocID="{2878EB0F-BA35-4852-A966-21187F8AD2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97A3EA-27EB-4A98-93AD-4D667670B834}" type="pres">
      <dgm:prSet presAssocID="{E795CE9C-6120-4123-AC95-429DFC574D27}" presName="spacer" presStyleCnt="0"/>
      <dgm:spPr/>
    </dgm:pt>
    <dgm:pt modelId="{84AAE3D5-D683-45B8-839A-8C249069C19C}" type="pres">
      <dgm:prSet presAssocID="{08C65B88-6571-411C-9E02-7042DE794D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25442F-6C03-45EB-9629-74E7E9539120}" type="pres">
      <dgm:prSet presAssocID="{62DC4046-9D8A-49B4-95DA-4B95872E4E6C}" presName="spacer" presStyleCnt="0"/>
      <dgm:spPr/>
    </dgm:pt>
    <dgm:pt modelId="{BDD0F0FC-008A-4101-81E5-D4B09806AD01}" type="pres">
      <dgm:prSet presAssocID="{4052AE24-0B5D-4D6A-BEEA-1CE56DFF7C83}" presName="parentText" presStyleLbl="node1" presStyleIdx="2" presStyleCnt="3" custLinFactNeighborX="149" custLinFactNeighborY="-59944">
        <dgm:presLayoutVars>
          <dgm:chMax val="0"/>
          <dgm:bulletEnabled val="1"/>
        </dgm:presLayoutVars>
      </dgm:prSet>
      <dgm:spPr/>
    </dgm:pt>
  </dgm:ptLst>
  <dgm:cxnLst>
    <dgm:cxn modelId="{FFEDC84A-1D82-422A-A6F7-626EB60D625C}" srcId="{3EA52F51-BDB3-40BD-93CD-99E9DCCA88D4}" destId="{2878EB0F-BA35-4852-A966-21187F8AD245}" srcOrd="0" destOrd="0" parTransId="{74208E4D-7DC3-4DE3-ACB6-E15FE0B51F7B}" sibTransId="{E795CE9C-6120-4123-AC95-429DFC574D27}"/>
    <dgm:cxn modelId="{4858DBA2-2CEE-4277-B44D-838D30B9E48C}" srcId="{3EA52F51-BDB3-40BD-93CD-99E9DCCA88D4}" destId="{08C65B88-6571-411C-9E02-7042DE794DD3}" srcOrd="1" destOrd="0" parTransId="{183F72B7-45F4-489E-BB02-1D73EB9BE443}" sibTransId="{62DC4046-9D8A-49B4-95DA-4B95872E4E6C}"/>
    <dgm:cxn modelId="{144509AB-309F-4C20-AE3C-24633D985C9E}" type="presOf" srcId="{08C65B88-6571-411C-9E02-7042DE794DD3}" destId="{84AAE3D5-D683-45B8-839A-8C249069C19C}" srcOrd="0" destOrd="0" presId="urn:microsoft.com/office/officeart/2005/8/layout/vList2"/>
    <dgm:cxn modelId="{A9953CCD-B2C5-433A-A3C4-92CBB3A7A3D9}" type="presOf" srcId="{2878EB0F-BA35-4852-A966-21187F8AD245}" destId="{29DDCC96-B44F-47D4-8CEB-CE99D53D5E71}" srcOrd="0" destOrd="0" presId="urn:microsoft.com/office/officeart/2005/8/layout/vList2"/>
    <dgm:cxn modelId="{CB3A4DD0-32A9-42D2-9A13-AD618864CF40}" type="presOf" srcId="{4052AE24-0B5D-4D6A-BEEA-1CE56DFF7C83}" destId="{BDD0F0FC-008A-4101-81E5-D4B09806AD01}" srcOrd="0" destOrd="0" presId="urn:microsoft.com/office/officeart/2005/8/layout/vList2"/>
    <dgm:cxn modelId="{381BDDD2-BE54-4F4F-8786-6579ED7DD810}" srcId="{3EA52F51-BDB3-40BD-93CD-99E9DCCA88D4}" destId="{4052AE24-0B5D-4D6A-BEEA-1CE56DFF7C83}" srcOrd="2" destOrd="0" parTransId="{1175AC7C-A6BA-4822-891C-A41C26376B1A}" sibTransId="{54508757-1D2D-40D2-AB86-9C1C99ADD413}"/>
    <dgm:cxn modelId="{19A463ED-CA2B-47D8-B479-F649A71A5873}" type="presOf" srcId="{3EA52F51-BDB3-40BD-93CD-99E9DCCA88D4}" destId="{FC92AA2D-FB37-49D7-BE1F-7223FC7DBD5D}" srcOrd="0" destOrd="0" presId="urn:microsoft.com/office/officeart/2005/8/layout/vList2"/>
    <dgm:cxn modelId="{2731B733-A7ED-478B-AA45-F4AF8F1199A7}" type="presParOf" srcId="{FC92AA2D-FB37-49D7-BE1F-7223FC7DBD5D}" destId="{29DDCC96-B44F-47D4-8CEB-CE99D53D5E71}" srcOrd="0" destOrd="0" presId="urn:microsoft.com/office/officeart/2005/8/layout/vList2"/>
    <dgm:cxn modelId="{9B238119-857F-4A07-A6A5-539DECB200B2}" type="presParOf" srcId="{FC92AA2D-FB37-49D7-BE1F-7223FC7DBD5D}" destId="{8297A3EA-27EB-4A98-93AD-4D667670B834}" srcOrd="1" destOrd="0" presId="urn:microsoft.com/office/officeart/2005/8/layout/vList2"/>
    <dgm:cxn modelId="{ECE588E0-1ABD-45C3-8581-8A80056D6B62}" type="presParOf" srcId="{FC92AA2D-FB37-49D7-BE1F-7223FC7DBD5D}" destId="{84AAE3D5-D683-45B8-839A-8C249069C19C}" srcOrd="2" destOrd="0" presId="urn:microsoft.com/office/officeart/2005/8/layout/vList2"/>
    <dgm:cxn modelId="{7421B53D-BC93-4442-B81B-8E2ECD1D8C6C}" type="presParOf" srcId="{FC92AA2D-FB37-49D7-BE1F-7223FC7DBD5D}" destId="{AC25442F-6C03-45EB-9629-74E7E9539120}" srcOrd="3" destOrd="0" presId="urn:microsoft.com/office/officeart/2005/8/layout/vList2"/>
    <dgm:cxn modelId="{8352070E-BC8E-4279-B8E0-45512C7517E9}" type="presParOf" srcId="{FC92AA2D-FB37-49D7-BE1F-7223FC7DBD5D}" destId="{BDD0F0FC-008A-4101-81E5-D4B09806AD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D1AC21-F982-41D2-A219-4CB6B59713E2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3B20E91-1B14-4FAC-B55E-9AA19898ADE1}">
      <dgm:prSet/>
      <dgm:spPr/>
      <dgm:t>
        <a:bodyPr/>
        <a:lstStyle/>
        <a:p>
          <a:r>
            <a:rPr lang="es-CL" b="1" dirty="0"/>
            <a:t>Sistema Internacional Clásico</a:t>
          </a:r>
          <a:r>
            <a:rPr lang="es-CL" dirty="0"/>
            <a:t>: </a:t>
          </a:r>
        </a:p>
        <a:p>
          <a:r>
            <a:rPr lang="es-CL" dirty="0"/>
            <a:t>Paz de Westfalia, Congreso de Viena y Concierto Europeo</a:t>
          </a:r>
          <a:endParaRPr lang="en-US" dirty="0"/>
        </a:p>
      </dgm:t>
    </dgm:pt>
    <dgm:pt modelId="{78080C6F-49D8-4D47-8EDF-651FEB118614}" type="parTrans" cxnId="{6C42E100-9FB9-47E1-A310-D947130E5741}">
      <dgm:prSet/>
      <dgm:spPr/>
      <dgm:t>
        <a:bodyPr/>
        <a:lstStyle/>
        <a:p>
          <a:endParaRPr lang="en-US"/>
        </a:p>
      </dgm:t>
    </dgm:pt>
    <dgm:pt modelId="{E7A35BCE-C2C7-418E-890F-B0F11184D910}" type="sibTrans" cxnId="{6C42E100-9FB9-47E1-A310-D947130E5741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FA0DFF4D-873D-42FA-BA0F-E4BACE942C4C}">
      <dgm:prSet/>
      <dgm:spPr/>
      <dgm:t>
        <a:bodyPr/>
        <a:lstStyle/>
        <a:p>
          <a:r>
            <a:rPr lang="es-CL" b="1" dirty="0"/>
            <a:t>Sistema Internacional de Transición</a:t>
          </a:r>
          <a:r>
            <a:rPr lang="es-CL" dirty="0"/>
            <a:t>: 1914</a:t>
          </a:r>
        </a:p>
        <a:p>
          <a:r>
            <a:rPr lang="es-CL" dirty="0"/>
            <a:t>Primera y Segunda guerra mundial </a:t>
          </a:r>
          <a:endParaRPr lang="en-US" dirty="0"/>
        </a:p>
      </dgm:t>
    </dgm:pt>
    <dgm:pt modelId="{7ADFEDE5-7E45-48B9-B4F7-139D997BFBDC}" type="parTrans" cxnId="{57DDC7AB-BBC6-479B-A392-BCB4E2460D55}">
      <dgm:prSet/>
      <dgm:spPr/>
      <dgm:t>
        <a:bodyPr/>
        <a:lstStyle/>
        <a:p>
          <a:endParaRPr lang="en-US"/>
        </a:p>
      </dgm:t>
    </dgm:pt>
    <dgm:pt modelId="{C0B94F69-28AB-41E9-A059-60BB917AAE24}" type="sibTrans" cxnId="{57DDC7AB-BBC6-479B-A392-BCB4E2460D55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EDA07115-CF3D-40B7-9401-F7B816C4E687}">
      <dgm:prSet/>
      <dgm:spPr/>
      <dgm:t>
        <a:bodyPr/>
        <a:lstStyle/>
        <a:p>
          <a:r>
            <a:rPr lang="es-CL" b="1" dirty="0"/>
            <a:t>Sistema Internacional Guerra Fría</a:t>
          </a:r>
          <a:r>
            <a:rPr lang="es-CL" dirty="0"/>
            <a:t>: 1948</a:t>
          </a:r>
        </a:p>
        <a:p>
          <a:r>
            <a:rPr lang="es-CL" dirty="0"/>
            <a:t> Guerra Fría</a:t>
          </a:r>
          <a:endParaRPr lang="en-US" dirty="0"/>
        </a:p>
      </dgm:t>
    </dgm:pt>
    <dgm:pt modelId="{D9DA6E1A-71BB-4027-A05D-ACCBA901C7C0}" type="parTrans" cxnId="{79AA20DB-64F6-414E-A1F7-70830C71FE0C}">
      <dgm:prSet/>
      <dgm:spPr/>
      <dgm:t>
        <a:bodyPr/>
        <a:lstStyle/>
        <a:p>
          <a:endParaRPr lang="en-US"/>
        </a:p>
      </dgm:t>
    </dgm:pt>
    <dgm:pt modelId="{7D39C356-3A4C-4588-9CBC-86D8125FFFE3}" type="sibTrans" cxnId="{79AA20DB-64F6-414E-A1F7-70830C71FE0C}">
      <dgm:prSet phldrT="03" phldr="0"/>
      <dgm:spPr/>
      <dgm:t>
        <a:bodyPr/>
        <a:lstStyle/>
        <a:p>
          <a:endParaRPr lang="en-US"/>
        </a:p>
      </dgm:t>
    </dgm:pt>
    <dgm:pt modelId="{0D07BE24-C9AB-4BAB-8B49-BA4D18A121E0}" type="pres">
      <dgm:prSet presAssocID="{C2D1AC21-F982-41D2-A219-4CB6B59713E2}" presName="Name0" presStyleCnt="0">
        <dgm:presLayoutVars>
          <dgm:dir/>
          <dgm:resizeHandles val="exact"/>
        </dgm:presLayoutVars>
      </dgm:prSet>
      <dgm:spPr/>
    </dgm:pt>
    <dgm:pt modelId="{546C06FA-9027-4F3C-B124-42B81D419E41}" type="pres">
      <dgm:prSet presAssocID="{43B20E91-1B14-4FAC-B55E-9AA19898ADE1}" presName="node" presStyleLbl="node1" presStyleIdx="0" presStyleCnt="3">
        <dgm:presLayoutVars>
          <dgm:bulletEnabled val="1"/>
        </dgm:presLayoutVars>
      </dgm:prSet>
      <dgm:spPr/>
    </dgm:pt>
    <dgm:pt modelId="{579979C6-7666-4BE5-8D6D-BE6D7C4B4712}" type="pres">
      <dgm:prSet presAssocID="{E7A35BCE-C2C7-418E-890F-B0F11184D910}" presName="sibTrans" presStyleLbl="sibTrans1D1" presStyleIdx="0" presStyleCnt="2"/>
      <dgm:spPr/>
    </dgm:pt>
    <dgm:pt modelId="{8219FCA7-0029-4A5C-ADC6-806A531C2AD0}" type="pres">
      <dgm:prSet presAssocID="{E7A35BCE-C2C7-418E-890F-B0F11184D910}" presName="connectorText" presStyleLbl="sibTrans1D1" presStyleIdx="0" presStyleCnt="2"/>
      <dgm:spPr/>
    </dgm:pt>
    <dgm:pt modelId="{8772151A-5C3C-4CE3-97D9-9773C7E09498}" type="pres">
      <dgm:prSet presAssocID="{FA0DFF4D-873D-42FA-BA0F-E4BACE942C4C}" presName="node" presStyleLbl="node1" presStyleIdx="1" presStyleCnt="3">
        <dgm:presLayoutVars>
          <dgm:bulletEnabled val="1"/>
        </dgm:presLayoutVars>
      </dgm:prSet>
      <dgm:spPr/>
    </dgm:pt>
    <dgm:pt modelId="{54827129-CD8E-4130-9108-0D96DA177AD2}" type="pres">
      <dgm:prSet presAssocID="{C0B94F69-28AB-41E9-A059-60BB917AAE24}" presName="sibTrans" presStyleLbl="sibTrans1D1" presStyleIdx="1" presStyleCnt="2"/>
      <dgm:spPr/>
    </dgm:pt>
    <dgm:pt modelId="{797A53A5-9158-4C32-BCB3-79EC96BAC8C2}" type="pres">
      <dgm:prSet presAssocID="{C0B94F69-28AB-41E9-A059-60BB917AAE24}" presName="connectorText" presStyleLbl="sibTrans1D1" presStyleIdx="1" presStyleCnt="2"/>
      <dgm:spPr/>
    </dgm:pt>
    <dgm:pt modelId="{D555F16F-8DE5-4C71-81E8-410EC6B7D346}" type="pres">
      <dgm:prSet presAssocID="{EDA07115-CF3D-40B7-9401-F7B816C4E687}" presName="node" presStyleLbl="node1" presStyleIdx="2" presStyleCnt="3">
        <dgm:presLayoutVars>
          <dgm:bulletEnabled val="1"/>
        </dgm:presLayoutVars>
      </dgm:prSet>
      <dgm:spPr/>
    </dgm:pt>
  </dgm:ptLst>
  <dgm:cxnLst>
    <dgm:cxn modelId="{6C42E100-9FB9-47E1-A310-D947130E5741}" srcId="{C2D1AC21-F982-41D2-A219-4CB6B59713E2}" destId="{43B20E91-1B14-4FAC-B55E-9AA19898ADE1}" srcOrd="0" destOrd="0" parTransId="{78080C6F-49D8-4D47-8EDF-651FEB118614}" sibTransId="{E7A35BCE-C2C7-418E-890F-B0F11184D910}"/>
    <dgm:cxn modelId="{285BCF17-5871-47CE-AD18-54CBA5E9E1EA}" type="presOf" srcId="{E7A35BCE-C2C7-418E-890F-B0F11184D910}" destId="{579979C6-7666-4BE5-8D6D-BE6D7C4B4712}" srcOrd="0" destOrd="0" presId="urn:microsoft.com/office/officeart/2016/7/layout/RepeatingBendingProcessNew"/>
    <dgm:cxn modelId="{EE439D21-2FBE-4BFA-8505-197E2622F72B}" type="presOf" srcId="{FA0DFF4D-873D-42FA-BA0F-E4BACE942C4C}" destId="{8772151A-5C3C-4CE3-97D9-9773C7E09498}" srcOrd="0" destOrd="0" presId="urn:microsoft.com/office/officeart/2016/7/layout/RepeatingBendingProcessNew"/>
    <dgm:cxn modelId="{98C4DC38-AD87-4C49-8CAC-EE12FD916021}" type="presOf" srcId="{C0B94F69-28AB-41E9-A059-60BB917AAE24}" destId="{797A53A5-9158-4C32-BCB3-79EC96BAC8C2}" srcOrd="1" destOrd="0" presId="urn:microsoft.com/office/officeart/2016/7/layout/RepeatingBendingProcessNew"/>
    <dgm:cxn modelId="{68E9DB44-CD5C-4A92-9FD6-8C6C64A3F4C0}" type="presOf" srcId="{C0B94F69-28AB-41E9-A059-60BB917AAE24}" destId="{54827129-CD8E-4130-9108-0D96DA177AD2}" srcOrd="0" destOrd="0" presId="urn:microsoft.com/office/officeart/2016/7/layout/RepeatingBendingProcessNew"/>
    <dgm:cxn modelId="{72413B9B-1130-411F-A478-08D7DEE929C6}" type="presOf" srcId="{C2D1AC21-F982-41D2-A219-4CB6B59713E2}" destId="{0D07BE24-C9AB-4BAB-8B49-BA4D18A121E0}" srcOrd="0" destOrd="0" presId="urn:microsoft.com/office/officeart/2016/7/layout/RepeatingBendingProcessNew"/>
    <dgm:cxn modelId="{57DDC7AB-BBC6-479B-A392-BCB4E2460D55}" srcId="{C2D1AC21-F982-41D2-A219-4CB6B59713E2}" destId="{FA0DFF4D-873D-42FA-BA0F-E4BACE942C4C}" srcOrd="1" destOrd="0" parTransId="{7ADFEDE5-7E45-48B9-B4F7-139D997BFBDC}" sibTransId="{C0B94F69-28AB-41E9-A059-60BB917AAE24}"/>
    <dgm:cxn modelId="{BC626ACC-97BF-4B86-8528-575A1195310A}" type="presOf" srcId="{43B20E91-1B14-4FAC-B55E-9AA19898ADE1}" destId="{546C06FA-9027-4F3C-B124-42B81D419E41}" srcOrd="0" destOrd="0" presId="urn:microsoft.com/office/officeart/2016/7/layout/RepeatingBendingProcessNew"/>
    <dgm:cxn modelId="{0AE0E7CC-B52D-4FD7-ABC4-A820AEA545AA}" type="presOf" srcId="{E7A35BCE-C2C7-418E-890F-B0F11184D910}" destId="{8219FCA7-0029-4A5C-ADC6-806A531C2AD0}" srcOrd="1" destOrd="0" presId="urn:microsoft.com/office/officeart/2016/7/layout/RepeatingBendingProcessNew"/>
    <dgm:cxn modelId="{79AA20DB-64F6-414E-A1F7-70830C71FE0C}" srcId="{C2D1AC21-F982-41D2-A219-4CB6B59713E2}" destId="{EDA07115-CF3D-40B7-9401-F7B816C4E687}" srcOrd="2" destOrd="0" parTransId="{D9DA6E1A-71BB-4027-A05D-ACCBA901C7C0}" sibTransId="{7D39C356-3A4C-4588-9CBC-86D8125FFFE3}"/>
    <dgm:cxn modelId="{85139EE6-783F-4C43-A750-84C2D16B5268}" type="presOf" srcId="{EDA07115-CF3D-40B7-9401-F7B816C4E687}" destId="{D555F16F-8DE5-4C71-81E8-410EC6B7D346}" srcOrd="0" destOrd="0" presId="urn:microsoft.com/office/officeart/2016/7/layout/RepeatingBendingProcessNew"/>
    <dgm:cxn modelId="{CE3BF897-099C-4A27-81F8-70F200961530}" type="presParOf" srcId="{0D07BE24-C9AB-4BAB-8B49-BA4D18A121E0}" destId="{546C06FA-9027-4F3C-B124-42B81D419E41}" srcOrd="0" destOrd="0" presId="urn:microsoft.com/office/officeart/2016/7/layout/RepeatingBendingProcessNew"/>
    <dgm:cxn modelId="{8DCC45C4-62FA-434D-9187-2542D39A52CF}" type="presParOf" srcId="{0D07BE24-C9AB-4BAB-8B49-BA4D18A121E0}" destId="{579979C6-7666-4BE5-8D6D-BE6D7C4B4712}" srcOrd="1" destOrd="0" presId="urn:microsoft.com/office/officeart/2016/7/layout/RepeatingBendingProcessNew"/>
    <dgm:cxn modelId="{2A618291-8BF7-4407-97FC-B96E5C3C85D5}" type="presParOf" srcId="{579979C6-7666-4BE5-8D6D-BE6D7C4B4712}" destId="{8219FCA7-0029-4A5C-ADC6-806A531C2AD0}" srcOrd="0" destOrd="0" presId="urn:microsoft.com/office/officeart/2016/7/layout/RepeatingBendingProcessNew"/>
    <dgm:cxn modelId="{B6C64C51-647E-4033-944D-8187F310791F}" type="presParOf" srcId="{0D07BE24-C9AB-4BAB-8B49-BA4D18A121E0}" destId="{8772151A-5C3C-4CE3-97D9-9773C7E09498}" srcOrd="2" destOrd="0" presId="urn:microsoft.com/office/officeart/2016/7/layout/RepeatingBendingProcessNew"/>
    <dgm:cxn modelId="{E5A11FB7-2C9D-4F4C-8889-496E1B26DC56}" type="presParOf" srcId="{0D07BE24-C9AB-4BAB-8B49-BA4D18A121E0}" destId="{54827129-CD8E-4130-9108-0D96DA177AD2}" srcOrd="3" destOrd="0" presId="urn:microsoft.com/office/officeart/2016/7/layout/RepeatingBendingProcessNew"/>
    <dgm:cxn modelId="{546F6E66-289B-498B-A999-B4A40AECF0EA}" type="presParOf" srcId="{54827129-CD8E-4130-9108-0D96DA177AD2}" destId="{797A53A5-9158-4C32-BCB3-79EC96BAC8C2}" srcOrd="0" destOrd="0" presId="urn:microsoft.com/office/officeart/2016/7/layout/RepeatingBendingProcessNew"/>
    <dgm:cxn modelId="{A1B4A449-AAA8-4193-9EE1-810E322D2E21}" type="presParOf" srcId="{0D07BE24-C9AB-4BAB-8B49-BA4D18A121E0}" destId="{D555F16F-8DE5-4C71-81E8-410EC6B7D346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05F7E-CDD3-4A95-B758-3C4EC8A60EDF}">
      <dsp:nvSpPr>
        <dsp:cNvPr id="0" name=""/>
        <dsp:cNvSpPr/>
      </dsp:nvSpPr>
      <dsp:spPr>
        <a:xfrm>
          <a:off x="152400" y="0"/>
          <a:ext cx="5410200" cy="54102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2D7F2-753D-4A36-91A8-DADB7F7FACB4}">
      <dsp:nvSpPr>
        <dsp:cNvPr id="0" name=""/>
        <dsp:cNvSpPr/>
      </dsp:nvSpPr>
      <dsp:spPr>
        <a:xfrm>
          <a:off x="666369" y="513969"/>
          <a:ext cx="2109978" cy="21099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Italia se unifica en  1870</a:t>
          </a:r>
          <a:endParaRPr lang="en-US" sz="2100" kern="1200"/>
        </a:p>
      </dsp:txBody>
      <dsp:txXfrm>
        <a:off x="769370" y="616970"/>
        <a:ext cx="1903976" cy="1903976"/>
      </dsp:txXfrm>
    </dsp:sp>
    <dsp:sp modelId="{385A0218-B4F3-4FB1-B1E6-C478CCEE3489}">
      <dsp:nvSpPr>
        <dsp:cNvPr id="0" name=""/>
        <dsp:cNvSpPr/>
      </dsp:nvSpPr>
      <dsp:spPr>
        <a:xfrm>
          <a:off x="2938653" y="513969"/>
          <a:ext cx="2109978" cy="21099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Surge Alemania 1871</a:t>
          </a:r>
          <a:endParaRPr lang="en-US" sz="2100" kern="1200"/>
        </a:p>
      </dsp:txBody>
      <dsp:txXfrm>
        <a:off x="3041654" y="616970"/>
        <a:ext cx="1903976" cy="1903976"/>
      </dsp:txXfrm>
    </dsp:sp>
    <dsp:sp modelId="{FE50B4EA-0508-411F-A612-EFF94DC93DCF}">
      <dsp:nvSpPr>
        <dsp:cNvPr id="0" name=""/>
        <dsp:cNvSpPr/>
      </dsp:nvSpPr>
      <dsp:spPr>
        <a:xfrm>
          <a:off x="666369" y="2786253"/>
          <a:ext cx="2109978" cy="21099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Emerge belgica de una división con Holanda en 1830</a:t>
          </a:r>
          <a:endParaRPr lang="en-US" sz="2100" kern="1200"/>
        </a:p>
      </dsp:txBody>
      <dsp:txXfrm>
        <a:off x="769370" y="2889254"/>
        <a:ext cx="1903976" cy="1903976"/>
      </dsp:txXfrm>
    </dsp:sp>
    <dsp:sp modelId="{D2ED7910-D71B-4D6B-8A2E-F2A6C68BDFD4}">
      <dsp:nvSpPr>
        <dsp:cNvPr id="0" name=""/>
        <dsp:cNvSpPr/>
      </dsp:nvSpPr>
      <dsp:spPr>
        <a:xfrm>
          <a:off x="2938653" y="2786253"/>
          <a:ext cx="2109978" cy="21099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Independencia  de Grecia 1829</a:t>
          </a:r>
          <a:endParaRPr lang="en-US" sz="2100" kern="1200"/>
        </a:p>
      </dsp:txBody>
      <dsp:txXfrm>
        <a:off x="3041654" y="2889254"/>
        <a:ext cx="1903976" cy="1903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8CDEE-34AB-44D8-BABE-BCCB69B26267}">
      <dsp:nvSpPr>
        <dsp:cNvPr id="0" name=""/>
        <dsp:cNvSpPr/>
      </dsp:nvSpPr>
      <dsp:spPr>
        <a:xfrm>
          <a:off x="1778961" y="1165"/>
          <a:ext cx="2157077" cy="2157077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Identificación de Europa con el “Nosotros”</a:t>
          </a:r>
          <a:endParaRPr lang="en-US" sz="1200" kern="1200"/>
        </a:p>
      </dsp:txBody>
      <dsp:txXfrm>
        <a:off x="2318230" y="1165"/>
        <a:ext cx="1078539" cy="1779589"/>
      </dsp:txXfrm>
    </dsp:sp>
    <dsp:sp modelId="{52545B95-9715-4D0C-82CB-70AB96B18C0B}">
      <dsp:nvSpPr>
        <dsp:cNvPr id="0" name=""/>
        <dsp:cNvSpPr/>
      </dsp:nvSpPr>
      <dsp:spPr>
        <a:xfrm rot="5400000">
          <a:off x="3404356" y="1626561"/>
          <a:ext cx="2157077" cy="2157077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Europa Cristiana, Occidental, Moderna, Blanca y Civilizada</a:t>
          </a:r>
          <a:endParaRPr lang="en-US" sz="1200" kern="1200"/>
        </a:p>
      </dsp:txBody>
      <dsp:txXfrm rot="-5400000">
        <a:off x="3781844" y="2165830"/>
        <a:ext cx="1779589" cy="1078539"/>
      </dsp:txXfrm>
    </dsp:sp>
    <dsp:sp modelId="{B5AF55F7-FF36-4E83-8039-F1EC5DFF999B}">
      <dsp:nvSpPr>
        <dsp:cNvPr id="0" name=""/>
        <dsp:cNvSpPr/>
      </dsp:nvSpPr>
      <dsp:spPr>
        <a:xfrm rot="10800000">
          <a:off x="1778961" y="3251956"/>
          <a:ext cx="2157077" cy="2157077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Miedo a las revueltas popularesy a una nueva posible revolución</a:t>
          </a:r>
          <a:endParaRPr lang="en-US" sz="1200" kern="1200"/>
        </a:p>
      </dsp:txBody>
      <dsp:txXfrm rot="10800000">
        <a:off x="2318230" y="3629444"/>
        <a:ext cx="1078539" cy="1779589"/>
      </dsp:txXfrm>
    </dsp:sp>
    <dsp:sp modelId="{5DF6B9C7-18EB-4BA1-BEEF-D028E2F4267C}">
      <dsp:nvSpPr>
        <dsp:cNvPr id="0" name=""/>
        <dsp:cNvSpPr/>
      </dsp:nvSpPr>
      <dsp:spPr>
        <a:xfrm rot="16200000">
          <a:off x="153565" y="1626561"/>
          <a:ext cx="2157077" cy="2157077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/>
            <a:t>La atención esta puesta en Alemania e Italia</a:t>
          </a:r>
          <a:endParaRPr lang="en-US" sz="1200" kern="1200"/>
        </a:p>
      </dsp:txBody>
      <dsp:txXfrm rot="5400000">
        <a:off x="153565" y="2165830"/>
        <a:ext cx="1779589" cy="1078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6DC5E-F6BA-4AFD-B2EE-7AF4CA3FB583}">
      <dsp:nvSpPr>
        <dsp:cNvPr id="0" name=""/>
        <dsp:cNvSpPr/>
      </dsp:nvSpPr>
      <dsp:spPr>
        <a:xfrm>
          <a:off x="0" y="0"/>
          <a:ext cx="9035415" cy="11572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/>
            <a:t>En el congreso de Berlin de 1870 se repartió Africa y Asia con la Alemania de  Bismarck</a:t>
          </a:r>
          <a:endParaRPr lang="en-US" sz="3100" kern="1200"/>
        </a:p>
      </dsp:txBody>
      <dsp:txXfrm>
        <a:off x="33896" y="33896"/>
        <a:ext cx="7786610" cy="1089495"/>
      </dsp:txXfrm>
    </dsp:sp>
    <dsp:sp modelId="{814BB236-BF76-43D6-B61C-8E03B5D44381}">
      <dsp:nvSpPr>
        <dsp:cNvPr id="0" name=""/>
        <dsp:cNvSpPr/>
      </dsp:nvSpPr>
      <dsp:spPr>
        <a:xfrm>
          <a:off x="797242" y="1350169"/>
          <a:ext cx="9035415" cy="11572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/>
            <a:t>El 85% de africa era colonia</a:t>
          </a:r>
          <a:endParaRPr lang="en-US" sz="3100" kern="1200"/>
        </a:p>
      </dsp:txBody>
      <dsp:txXfrm>
        <a:off x="831138" y="1384065"/>
        <a:ext cx="7418143" cy="1089495"/>
      </dsp:txXfrm>
    </dsp:sp>
    <dsp:sp modelId="{EEB340E6-5EDA-428C-B61D-EC5E79D62884}">
      <dsp:nvSpPr>
        <dsp:cNvPr id="0" name=""/>
        <dsp:cNvSpPr/>
      </dsp:nvSpPr>
      <dsp:spPr>
        <a:xfrm>
          <a:off x="1594484" y="2700338"/>
          <a:ext cx="9035415" cy="11572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100" kern="1200"/>
            <a:t>En Asia solo Japón y Siam no eran colonias</a:t>
          </a:r>
          <a:endParaRPr lang="en-US" sz="3100" kern="1200"/>
        </a:p>
      </dsp:txBody>
      <dsp:txXfrm>
        <a:off x="1628380" y="2734234"/>
        <a:ext cx="7418143" cy="1089495"/>
      </dsp:txXfrm>
    </dsp:sp>
    <dsp:sp modelId="{25DADE41-C70B-4803-A287-A3F520312B7F}">
      <dsp:nvSpPr>
        <dsp:cNvPr id="0" name=""/>
        <dsp:cNvSpPr/>
      </dsp:nvSpPr>
      <dsp:spPr>
        <a:xfrm>
          <a:off x="8283177" y="877609"/>
          <a:ext cx="752237" cy="7522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8452430" y="877609"/>
        <a:ext cx="413731" cy="566058"/>
      </dsp:txXfrm>
    </dsp:sp>
    <dsp:sp modelId="{D49E7E56-58E3-40D5-88CE-D2DB6573725F}">
      <dsp:nvSpPr>
        <dsp:cNvPr id="0" name=""/>
        <dsp:cNvSpPr/>
      </dsp:nvSpPr>
      <dsp:spPr>
        <a:xfrm>
          <a:off x="9080420" y="2220063"/>
          <a:ext cx="752237" cy="75223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249673" y="2220063"/>
        <a:ext cx="413731" cy="5660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2B78E-9532-43A8-8CCC-5C95EA92464F}">
      <dsp:nvSpPr>
        <dsp:cNvPr id="0" name=""/>
        <dsp:cNvSpPr/>
      </dsp:nvSpPr>
      <dsp:spPr>
        <a:xfrm>
          <a:off x="0" y="0"/>
          <a:ext cx="106912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95284-6736-4613-BE46-1C628BE08AF8}">
      <dsp:nvSpPr>
        <dsp:cNvPr id="0" name=""/>
        <dsp:cNvSpPr/>
      </dsp:nvSpPr>
      <dsp:spPr>
        <a:xfrm>
          <a:off x="0" y="0"/>
          <a:ext cx="10691265" cy="934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El inicio de otra guerra de 30 años</a:t>
          </a:r>
          <a:endParaRPr lang="en-US" sz="3200" kern="1200" dirty="0"/>
        </a:p>
      </dsp:txBody>
      <dsp:txXfrm>
        <a:off x="0" y="0"/>
        <a:ext cx="10691265" cy="934973"/>
      </dsp:txXfrm>
    </dsp:sp>
    <dsp:sp modelId="{A0A98B30-6190-4383-8755-8385B68E7844}">
      <dsp:nvSpPr>
        <dsp:cNvPr id="0" name=""/>
        <dsp:cNvSpPr/>
      </dsp:nvSpPr>
      <dsp:spPr>
        <a:xfrm>
          <a:off x="0" y="934973"/>
          <a:ext cx="106912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168DC-96D0-4B6D-9680-6202EC9B4D89}">
      <dsp:nvSpPr>
        <dsp:cNvPr id="0" name=""/>
        <dsp:cNvSpPr/>
      </dsp:nvSpPr>
      <dsp:spPr>
        <a:xfrm>
          <a:off x="0" y="934973"/>
          <a:ext cx="10691265" cy="934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Deterioro del  Equilibrio del poder</a:t>
          </a:r>
          <a:endParaRPr lang="en-US" sz="3200" kern="1200" dirty="0"/>
        </a:p>
      </dsp:txBody>
      <dsp:txXfrm>
        <a:off x="0" y="934973"/>
        <a:ext cx="10691265" cy="934973"/>
      </dsp:txXfrm>
    </dsp:sp>
    <dsp:sp modelId="{0ED3C13B-E2EE-4698-A7FE-293047037BC6}">
      <dsp:nvSpPr>
        <dsp:cNvPr id="0" name=""/>
        <dsp:cNvSpPr/>
      </dsp:nvSpPr>
      <dsp:spPr>
        <a:xfrm>
          <a:off x="0" y="1869947"/>
          <a:ext cx="106912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193C6-8CD0-473E-BC74-21DA0622FE65}">
      <dsp:nvSpPr>
        <dsp:cNvPr id="0" name=""/>
        <dsp:cNvSpPr/>
      </dsp:nvSpPr>
      <dsp:spPr>
        <a:xfrm>
          <a:off x="0" y="1869947"/>
          <a:ext cx="10691265" cy="934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Emergencia de  EEUU</a:t>
          </a:r>
          <a:endParaRPr lang="en-US" sz="3200" kern="1200" dirty="0"/>
        </a:p>
      </dsp:txBody>
      <dsp:txXfrm>
        <a:off x="0" y="1869947"/>
        <a:ext cx="10691265" cy="934973"/>
      </dsp:txXfrm>
    </dsp:sp>
    <dsp:sp modelId="{442B970B-0DD5-4543-A516-4AD9B09E69AD}">
      <dsp:nvSpPr>
        <dsp:cNvPr id="0" name=""/>
        <dsp:cNvSpPr/>
      </dsp:nvSpPr>
      <dsp:spPr>
        <a:xfrm>
          <a:off x="0" y="2804921"/>
          <a:ext cx="106912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A4EE9-A863-4C45-B7BE-E06BCDF470CC}">
      <dsp:nvSpPr>
        <dsp:cNvPr id="0" name=""/>
        <dsp:cNvSpPr/>
      </dsp:nvSpPr>
      <dsp:spPr>
        <a:xfrm>
          <a:off x="0" y="2804921"/>
          <a:ext cx="10691265" cy="934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Decisivos efectos en las Relaciones Internacionales</a:t>
          </a:r>
          <a:endParaRPr lang="en-US" sz="3200" kern="1200" dirty="0"/>
        </a:p>
      </dsp:txBody>
      <dsp:txXfrm>
        <a:off x="0" y="2804921"/>
        <a:ext cx="10691265" cy="9349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DCC96-B44F-47D4-8CEB-CE99D53D5E71}">
      <dsp:nvSpPr>
        <dsp:cNvPr id="0" name=""/>
        <dsp:cNvSpPr/>
      </dsp:nvSpPr>
      <dsp:spPr>
        <a:xfrm>
          <a:off x="0" y="164129"/>
          <a:ext cx="6581776" cy="14250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PRIMERA GUERRA 30 AÑOS – TRATADO WEST FALIA – POTENCIA EMERGENTE -  PROVINCIAS UNIDAS O PAISES BAJOS – </a:t>
          </a:r>
          <a:r>
            <a:rPr lang="es-CL" sz="2100" kern="1200" dirty="0">
              <a:highlight>
                <a:srgbClr val="0000FF"/>
              </a:highlight>
            </a:rPr>
            <a:t>Sistema Internacional Clásico</a:t>
          </a:r>
          <a:endParaRPr lang="en-US" sz="2100" kern="1200" dirty="0">
            <a:highlight>
              <a:srgbClr val="0000FF"/>
            </a:highlight>
          </a:endParaRPr>
        </a:p>
      </dsp:txBody>
      <dsp:txXfrm>
        <a:off x="69566" y="233695"/>
        <a:ext cx="6442644" cy="1285927"/>
      </dsp:txXfrm>
    </dsp:sp>
    <dsp:sp modelId="{84AAE3D5-D683-45B8-839A-8C249069C19C}">
      <dsp:nvSpPr>
        <dsp:cNvPr id="0" name=""/>
        <dsp:cNvSpPr/>
      </dsp:nvSpPr>
      <dsp:spPr>
        <a:xfrm>
          <a:off x="0" y="1649669"/>
          <a:ext cx="6581776" cy="1425059"/>
        </a:xfrm>
        <a:prstGeom prst="roundRect">
          <a:avLst/>
        </a:prstGeom>
        <a:solidFill>
          <a:schemeClr val="accent5">
            <a:hueOff val="9504470"/>
            <a:satOff val="-13330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SEGUNDA GUERRA 30 AÑOS – CONGRESO DE VIENA (Revolución Francesa y las Guerras Napoleónicas) – POTENCIA EMERGENTE – REINO UNIDO - </a:t>
          </a:r>
          <a:r>
            <a:rPr lang="es-CL" sz="2100" kern="1200" dirty="0">
              <a:highlight>
                <a:srgbClr val="0000FF"/>
              </a:highlight>
            </a:rPr>
            <a:t>Sistema Internacional de Transicion</a:t>
          </a:r>
          <a:endParaRPr lang="en-US" sz="2100" kern="1200" dirty="0">
            <a:highlight>
              <a:srgbClr val="0000FF"/>
            </a:highlight>
          </a:endParaRPr>
        </a:p>
      </dsp:txBody>
      <dsp:txXfrm>
        <a:off x="69566" y="1719235"/>
        <a:ext cx="6442644" cy="1285927"/>
      </dsp:txXfrm>
    </dsp:sp>
    <dsp:sp modelId="{BDD0F0FC-008A-4101-81E5-D4B09806AD01}">
      <dsp:nvSpPr>
        <dsp:cNvPr id="0" name=""/>
        <dsp:cNvSpPr/>
      </dsp:nvSpPr>
      <dsp:spPr>
        <a:xfrm>
          <a:off x="0" y="3098955"/>
          <a:ext cx="6581776" cy="1425059"/>
        </a:xfrm>
        <a:prstGeom prst="roundRect">
          <a:avLst/>
        </a:prstGeom>
        <a:solidFill>
          <a:schemeClr val="accent5">
            <a:hueOff val="19008940"/>
            <a:satOff val="-26660"/>
            <a:lumOff val="-27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TERCERA GUERRA DE 30 AÑOS – LAS GUERRAS MUNDIALES – POTENCIA EMERGENTE – ESTADOS UNIDOS – </a:t>
          </a:r>
          <a:r>
            <a:rPr lang="es-CL" sz="2100" kern="1200" dirty="0">
              <a:highlight>
                <a:srgbClr val="0000FF"/>
              </a:highlight>
            </a:rPr>
            <a:t>Sistema Internacional de Guerra </a:t>
          </a:r>
          <a:r>
            <a:rPr lang="es-CL" sz="2100" kern="1200" dirty="0" err="1">
              <a:highlight>
                <a:srgbClr val="0000FF"/>
              </a:highlight>
            </a:rPr>
            <a:t>Fria</a:t>
          </a:r>
          <a:endParaRPr lang="en-US" sz="2100" kern="1200" dirty="0">
            <a:highlight>
              <a:srgbClr val="0000FF"/>
            </a:highlight>
          </a:endParaRPr>
        </a:p>
      </dsp:txBody>
      <dsp:txXfrm>
        <a:off x="69566" y="3168521"/>
        <a:ext cx="6442644" cy="12859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979C6-7666-4BE5-8D6D-BE6D7C4B4712}">
      <dsp:nvSpPr>
        <dsp:cNvPr id="0" name=""/>
        <dsp:cNvSpPr/>
      </dsp:nvSpPr>
      <dsp:spPr>
        <a:xfrm>
          <a:off x="3091777" y="1824354"/>
          <a:ext cx="6790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2005" y="45720"/>
              </a:lnTo>
            </a:path>
            <a:path>
              <a:moveTo>
                <a:pt x="467031" y="45720"/>
              </a:moveTo>
              <a:lnTo>
                <a:pt x="67903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01</a:t>
          </a:r>
        </a:p>
      </dsp:txBody>
      <dsp:txXfrm>
        <a:off x="3303783" y="1755313"/>
        <a:ext cx="255026" cy="229523"/>
      </dsp:txXfrm>
    </dsp:sp>
    <dsp:sp modelId="{546C06FA-9027-4F3C-B124-42B81D419E41}">
      <dsp:nvSpPr>
        <dsp:cNvPr id="0" name=""/>
        <dsp:cNvSpPr/>
      </dsp:nvSpPr>
      <dsp:spPr>
        <a:xfrm>
          <a:off x="8196" y="944460"/>
          <a:ext cx="3085381" cy="18512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6" tIns="158697" rIns="151186" bIns="15869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b="1" kern="1200" dirty="0"/>
            <a:t>Sistema Internacional Clásico</a:t>
          </a:r>
          <a:r>
            <a:rPr lang="es-CL" sz="2100" kern="1200" dirty="0"/>
            <a:t>: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Paz de Westfalia, Congreso de Viena y Concierto Europeo</a:t>
          </a:r>
          <a:endParaRPr lang="en-US" sz="2100" kern="1200" dirty="0"/>
        </a:p>
      </dsp:txBody>
      <dsp:txXfrm>
        <a:off x="8196" y="944460"/>
        <a:ext cx="3085381" cy="1851228"/>
      </dsp:txXfrm>
    </dsp:sp>
    <dsp:sp modelId="{54827129-CD8E-4130-9108-0D96DA177AD2}">
      <dsp:nvSpPr>
        <dsp:cNvPr id="0" name=""/>
        <dsp:cNvSpPr/>
      </dsp:nvSpPr>
      <dsp:spPr>
        <a:xfrm>
          <a:off x="6886796" y="1824354"/>
          <a:ext cx="6790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2005" y="45720"/>
              </a:lnTo>
            </a:path>
            <a:path>
              <a:moveTo>
                <a:pt x="467031" y="45720"/>
              </a:moveTo>
              <a:lnTo>
                <a:pt x="67903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02</a:t>
          </a:r>
        </a:p>
      </dsp:txBody>
      <dsp:txXfrm>
        <a:off x="7098802" y="1755313"/>
        <a:ext cx="255026" cy="229523"/>
      </dsp:txXfrm>
    </dsp:sp>
    <dsp:sp modelId="{8772151A-5C3C-4CE3-97D9-9773C7E09498}">
      <dsp:nvSpPr>
        <dsp:cNvPr id="0" name=""/>
        <dsp:cNvSpPr/>
      </dsp:nvSpPr>
      <dsp:spPr>
        <a:xfrm>
          <a:off x="3803215" y="944460"/>
          <a:ext cx="3085381" cy="18512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6" tIns="158697" rIns="151186" bIns="15869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b="1" kern="1200" dirty="0"/>
            <a:t>Sistema Internacional de Transición</a:t>
          </a:r>
          <a:r>
            <a:rPr lang="es-CL" sz="2100" kern="1200" dirty="0"/>
            <a:t>: 1914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Primera y Segunda guerra mundial </a:t>
          </a:r>
          <a:endParaRPr lang="en-US" sz="2100" kern="1200" dirty="0"/>
        </a:p>
      </dsp:txBody>
      <dsp:txXfrm>
        <a:off x="3803215" y="944460"/>
        <a:ext cx="3085381" cy="1851228"/>
      </dsp:txXfrm>
    </dsp:sp>
    <dsp:sp modelId="{D555F16F-8DE5-4C71-81E8-410EC6B7D346}">
      <dsp:nvSpPr>
        <dsp:cNvPr id="0" name=""/>
        <dsp:cNvSpPr/>
      </dsp:nvSpPr>
      <dsp:spPr>
        <a:xfrm>
          <a:off x="7598234" y="944460"/>
          <a:ext cx="3085381" cy="18512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86" tIns="158697" rIns="151186" bIns="158697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b="1" kern="1200" dirty="0"/>
            <a:t>Sistema Internacional Guerra Fría</a:t>
          </a:r>
          <a:r>
            <a:rPr lang="es-CL" sz="2100" kern="1200" dirty="0"/>
            <a:t>: 1948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 Guerra Fría</a:t>
          </a:r>
          <a:endParaRPr lang="en-US" sz="2100" kern="1200" dirty="0"/>
        </a:p>
      </dsp:txBody>
      <dsp:txXfrm>
        <a:off x="7598234" y="944460"/>
        <a:ext cx="3085381" cy="1851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2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0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7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1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4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4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3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9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96" r:id="rId8"/>
    <p:sldLayoutId id="2147483795" r:id="rId9"/>
    <p:sldLayoutId id="2147483794" r:id="rId10"/>
    <p:sldLayoutId id="214748379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remerino@alumnos.uahurtado.c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ídeo 5" descr="Fórmulas matemáticas y científicas">
            <a:extLst>
              <a:ext uri="{FF2B5EF4-FFF2-40B4-BE49-F238E27FC236}">
                <a16:creationId xmlns:a16="http://schemas.microsoft.com/office/drawing/2014/main" id="{EFE14AE7-E120-56F9-450A-674BA0925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2A0086-4044-9747-0C70-D2671CA7F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2244909"/>
            <a:ext cx="4693473" cy="3954040"/>
          </a:xfrm>
        </p:spPr>
        <p:txBody>
          <a:bodyPr anchor="b">
            <a:normAutofit/>
          </a:bodyPr>
          <a:lstStyle/>
          <a:p>
            <a:r>
              <a:rPr lang="es-CL" sz="5000" dirty="0">
                <a:solidFill>
                  <a:srgbClr val="FFFFFF"/>
                </a:solidFill>
              </a:rPr>
              <a:t>Ayudantía 4 Sistema Internacional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C150F9-4FF7-2E2B-196F-710990A0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525" y="2458068"/>
            <a:ext cx="7064637" cy="138388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Introducción a las Relaciones Internacionales Sección 1 y 2</a:t>
            </a:r>
          </a:p>
          <a:p>
            <a:pPr>
              <a:lnSpc>
                <a:spcPct val="100000"/>
              </a:lnSpc>
            </a:pPr>
            <a:r>
              <a:rPr lang="es-CL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Rene Merino Reyes </a:t>
            </a:r>
            <a:r>
              <a:rPr lang="es-CL" sz="1600" b="1" dirty="0">
                <a:solidFill>
                  <a:schemeClr val="bg1"/>
                </a:solidFill>
                <a:highlight>
                  <a:srgbClr val="C0C0C0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remerino@alumnos.uahurtado.cl</a:t>
            </a:r>
            <a:endParaRPr lang="es-CL" sz="1600" b="1" dirty="0">
              <a:solidFill>
                <a:schemeClr val="bg1"/>
              </a:solidFill>
              <a:highlight>
                <a:srgbClr val="C0C0C0"/>
              </a:highlight>
            </a:endParaRPr>
          </a:p>
          <a:p>
            <a:pPr>
              <a:lnSpc>
                <a:spcPct val="100000"/>
              </a:lnSpc>
            </a:pPr>
            <a:r>
              <a:rPr lang="es-CL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Claudia Cabezas Bermúdez clcabezb@alumnos.uahurtado</a:t>
            </a:r>
            <a:r>
              <a:rPr lang="es-CL" sz="1600" b="1" dirty="0">
                <a:solidFill>
                  <a:srgbClr val="778BA2"/>
                </a:solidFill>
                <a:highlight>
                  <a:srgbClr val="C0C0C0"/>
                </a:highlight>
              </a:rPr>
              <a:t>.</a:t>
            </a:r>
            <a:r>
              <a:rPr lang="es-CL" sz="1600" b="1" dirty="0">
                <a:solidFill>
                  <a:schemeClr val="bg1"/>
                </a:solidFill>
                <a:highlight>
                  <a:srgbClr val="C0C0C0"/>
                </a:highlight>
              </a:rPr>
              <a:t>cl</a:t>
            </a:r>
            <a:endParaRPr lang="es-CL" sz="16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448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15A72C-B763-1338-5ED2-66C153EE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8"/>
            <a:ext cx="5227171" cy="11143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Concierto </a:t>
            </a:r>
            <a:r>
              <a:rPr lang="en-US" dirty="0" err="1"/>
              <a:t>Europeo</a:t>
            </a:r>
            <a:br>
              <a:rPr lang="en-US" dirty="0"/>
            </a:br>
            <a:r>
              <a:rPr lang="en-US" dirty="0"/>
              <a:t>1815-1914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Vista trasera de filas de personas que están viendo una película en una sala de cine">
            <a:extLst>
              <a:ext uri="{FF2B5EF4-FFF2-40B4-BE49-F238E27FC236}">
                <a16:creationId xmlns:a16="http://schemas.microsoft.com/office/drawing/2014/main" id="{0BC84477-FD45-D2A0-B3C3-B6C55E7F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0" r="24925" b="-1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F61466-E263-AF13-F48E-A6FE339B2E7C}"/>
              </a:ext>
            </a:extLst>
          </p:cNvPr>
          <p:cNvSpPr txBox="1"/>
          <p:nvPr/>
        </p:nvSpPr>
        <p:spPr>
          <a:xfrm>
            <a:off x="800100" y="2231923"/>
            <a:ext cx="498987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El concierto Europeo fue un periodo de relativa cooperación en el sistema internacional.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5 Potencias: Austria, Rusia, Prusia, Inglaterra y Francia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Potencia Hegemónica: Inglaterra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hicieron conferencias diplomáticas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No hubieron grandes conflictos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profundizo el Imperialismo: </a:t>
            </a:r>
            <a:r>
              <a:rPr lang="es-CL" dirty="0" err="1"/>
              <a:t>Africa</a:t>
            </a:r>
            <a:r>
              <a:rPr lang="es-CL" dirty="0"/>
              <a:t> y Asia bajo dominio Europeo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7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475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5184E4-C93A-4E34-8365-1886AAC5D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15FDED-68F0-A764-A41E-C1095C63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54762"/>
            <a:ext cx="3623818" cy="4559890"/>
          </a:xfrm>
        </p:spPr>
        <p:txBody>
          <a:bodyPr>
            <a:normAutofit/>
          </a:bodyPr>
          <a:lstStyle/>
          <a:p>
            <a:r>
              <a:rPr lang="es-CL" dirty="0"/>
              <a:t>Concierto europeo hitos importantes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B0D40B-37F7-4F1F-B956-AFC12066A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972" y="723901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DFF8643-2FC5-AB59-2989-FC33D5C6D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237865"/>
              </p:ext>
            </p:extLst>
          </p:nvPr>
        </p:nvGraphicFramePr>
        <p:xfrm>
          <a:off x="5715000" y="723900"/>
          <a:ext cx="5715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853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5184E4-C93A-4E34-8365-1886AAC5D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5A0398-24E0-9B97-502C-6DF0A4F4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554762"/>
            <a:ext cx="3623818" cy="4559890"/>
          </a:xfrm>
        </p:spPr>
        <p:txBody>
          <a:bodyPr>
            <a:normAutofit/>
          </a:bodyPr>
          <a:lstStyle/>
          <a:p>
            <a:r>
              <a:rPr lang="es-CL" sz="3700" dirty="0"/>
              <a:t>Factores para esta relativa concordia o entendimiento entre las naciones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B0D40B-37F7-4F1F-B956-AFC12066A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68972" y="723901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50D9561-3EC0-D06A-421C-C4307685C7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837347"/>
              </p:ext>
            </p:extLst>
          </p:nvPr>
        </p:nvGraphicFramePr>
        <p:xfrm>
          <a:off x="5715000" y="723900"/>
          <a:ext cx="5715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4F4C092A-AC43-3FA0-8FE1-6C547C8F8676}"/>
              </a:ext>
            </a:extLst>
          </p:cNvPr>
          <p:cNvSpPr/>
          <p:nvPr/>
        </p:nvSpPr>
        <p:spPr>
          <a:xfrm>
            <a:off x="6143185" y="3228945"/>
            <a:ext cx="485863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Concordia</a:t>
            </a:r>
          </a:p>
        </p:txBody>
      </p:sp>
    </p:spTree>
    <p:extLst>
      <p:ext uri="{BB962C8B-B14F-4D97-AF65-F5344CB8AC3E}">
        <p14:creationId xmlns:p14="http://schemas.microsoft.com/office/powerpoint/2010/main" val="204193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5B6F06-4FD4-C366-5C5B-A34EEDEB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2" y="883920"/>
            <a:ext cx="10798176" cy="1051914"/>
          </a:xfrm>
        </p:spPr>
        <p:txBody>
          <a:bodyPr>
            <a:normAutofit/>
          </a:bodyPr>
          <a:lstStyle/>
          <a:p>
            <a:r>
              <a:rPr lang="es-CL" dirty="0"/>
              <a:t>Imperialismo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4824DB0-D3F4-64BF-0863-BF2A05A8B9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340573"/>
              </p:ext>
            </p:extLst>
          </p:nvPr>
        </p:nvGraphicFramePr>
        <p:xfrm>
          <a:off x="800100" y="2276474"/>
          <a:ext cx="10629900" cy="38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044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7FA9DF-93EC-359A-10E1-336F33A17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4D98ED-56AE-C8BA-7BC7-A440DEA5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E4B36C-6012-CB05-2AAD-2287CAFF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17FBCBA-F391-F55A-DA7C-D47644F3C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DABD2B-5A55-EA55-6DC3-9FAB72B8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8"/>
            <a:ext cx="5227171" cy="111435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Concierto </a:t>
            </a:r>
            <a:r>
              <a:rPr lang="en-US" dirty="0" err="1"/>
              <a:t>Europeo</a:t>
            </a:r>
            <a:br>
              <a:rPr lang="en-US" dirty="0"/>
            </a:br>
            <a:r>
              <a:rPr lang="en-US" dirty="0"/>
              <a:t>1815-1914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A54E6D-A19E-FC37-4CED-FF1C487C5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82AD33-E4A5-35B4-BACF-58C013DE2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Vista trasera de filas de personas que están viendo una película en una sala de cine">
            <a:extLst>
              <a:ext uri="{FF2B5EF4-FFF2-40B4-BE49-F238E27FC236}">
                <a16:creationId xmlns:a16="http://schemas.microsoft.com/office/drawing/2014/main" id="{22342EF7-E926-4AC4-469E-AC696C8A60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0" r="24925" b="-1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504D5A8-4F11-0E6A-1294-E42458E86D1A}"/>
              </a:ext>
            </a:extLst>
          </p:cNvPr>
          <p:cNvSpPr txBox="1"/>
          <p:nvPr/>
        </p:nvSpPr>
        <p:spPr>
          <a:xfrm>
            <a:off x="186813" y="2205424"/>
            <a:ext cx="6193487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Hubo equilibrio de poder a través de un sistema de alianzas y tratados, estas potencias evitaron la emergencia entre ellas de una sola potencia que dominara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Surgimiento de Alianzas Estables</a:t>
            </a:r>
          </a:p>
          <a:p>
            <a:pPr marL="400050" indent="-400050">
              <a:buFont typeface="+mj-lt"/>
              <a:buAutoNum type="romanLcPeriod"/>
            </a:pPr>
            <a:r>
              <a:rPr lang="es-CL" dirty="0" err="1"/>
              <a:t>Tripple</a:t>
            </a:r>
            <a:r>
              <a:rPr lang="es-CL" dirty="0"/>
              <a:t> Alianza</a:t>
            </a:r>
          </a:p>
          <a:p>
            <a:pPr marL="400050" indent="-400050">
              <a:buFont typeface="+mj-lt"/>
              <a:buAutoNum type="romanLcPeriod"/>
            </a:pPr>
            <a:r>
              <a:rPr lang="es-CL" dirty="0"/>
              <a:t>Alianza Dual</a:t>
            </a:r>
          </a:p>
          <a:p>
            <a:pPr marL="400050" indent="-400050">
              <a:buFont typeface="+mj-lt"/>
              <a:buAutoNum type="romanLcPeriod"/>
            </a:pPr>
            <a:r>
              <a:rPr lang="es-CL" dirty="0"/>
              <a:t>Entente </a:t>
            </a:r>
            <a:r>
              <a:rPr lang="es-CL" dirty="0" err="1"/>
              <a:t>Cordiale</a:t>
            </a:r>
            <a:endParaRPr lang="es-CL" dirty="0"/>
          </a:p>
          <a:p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Emergencia de Estados Unidos como Nueva Potencia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Ambición Colonial de Alemania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700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694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C6529-152C-4B03-980C-D6CDA3C05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Sistema Internacional de transición Hitos clave: LA GRAN GUERRA DEL 14 (1 GUERRA MUNDIAL)</a:t>
            </a:r>
          </a:p>
        </p:txBody>
      </p:sp>
      <p:graphicFrame>
        <p:nvGraphicFramePr>
          <p:cNvPr id="13" name="Marcador de contenido 2">
            <a:extLst>
              <a:ext uri="{FF2B5EF4-FFF2-40B4-BE49-F238E27FC236}">
                <a16:creationId xmlns:a16="http://schemas.microsoft.com/office/drawing/2014/main" id="{96AA24D7-FA8A-4680-7E6B-C123E7507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919087"/>
              </p:ext>
            </p:extLst>
          </p:nvPr>
        </p:nvGraphicFramePr>
        <p:xfrm>
          <a:off x="700635" y="2221992"/>
          <a:ext cx="10691265" cy="373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348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73681F-BB1A-A527-AA6C-7177584C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71759"/>
            <a:ext cx="5227171" cy="723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I Guerra MUNDIAL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Silueta encarando una explosión">
            <a:extLst>
              <a:ext uri="{FF2B5EF4-FFF2-40B4-BE49-F238E27FC236}">
                <a16:creationId xmlns:a16="http://schemas.microsoft.com/office/drawing/2014/main" id="{D6039A51-B0B7-C403-348C-71D8367B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79" r="19859"/>
          <a:stretch/>
        </p:blipFill>
        <p:spPr>
          <a:xfrm>
            <a:off x="6515100" y="10"/>
            <a:ext cx="5676900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605EF5-4EEA-78EF-F85E-44858B37C850}"/>
              </a:ext>
            </a:extLst>
          </p:cNvPr>
          <p:cNvSpPr txBox="1"/>
          <p:nvPr/>
        </p:nvSpPr>
        <p:spPr>
          <a:xfrm>
            <a:off x="182880" y="1940560"/>
            <a:ext cx="2397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Triple Alianza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Imperio </a:t>
            </a:r>
            <a:r>
              <a:rPr lang="es-CL" dirty="0" err="1"/>
              <a:t>Aleman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Austria-Hungría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Imperio Otomano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Bulgaria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A8C8AD4-8050-0647-5D9D-0BBA1F45EF39}"/>
              </a:ext>
            </a:extLst>
          </p:cNvPr>
          <p:cNvSpPr txBox="1"/>
          <p:nvPr/>
        </p:nvSpPr>
        <p:spPr>
          <a:xfrm>
            <a:off x="3725851" y="1940560"/>
            <a:ext cx="2204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Triple Entente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Reino Unido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Francia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Imperio Ruso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Japón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Estados Unidos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CE1D399-0E6E-8243-8EE1-0556049414B1}"/>
              </a:ext>
            </a:extLst>
          </p:cNvPr>
          <p:cNvSpPr/>
          <p:nvPr/>
        </p:nvSpPr>
        <p:spPr>
          <a:xfrm>
            <a:off x="2271607" y="2217559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V/S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E91A59F-679A-27E8-E23D-27600FDEB01D}"/>
              </a:ext>
            </a:extLst>
          </p:cNvPr>
          <p:cNvSpPr txBox="1"/>
          <p:nvPr/>
        </p:nvSpPr>
        <p:spPr>
          <a:xfrm>
            <a:off x="182880" y="3940656"/>
            <a:ext cx="5097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Trasfondo de la guerra meramente Imperialista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rompe el equilibrio de Poder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Se constituye una paz armada </a:t>
            </a:r>
            <a:r>
              <a:rPr lang="es-CL" dirty="0">
                <a:sym typeface="Wingdings" panose="05000000000000000000" pitchFamily="2" charset="2"/>
              </a:rPr>
              <a:t> Paz Frágil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ym typeface="Wingdings" panose="05000000000000000000" pitchFamily="2" charset="2"/>
              </a:rPr>
              <a:t>Alemania busca emerger como potencia y expandirse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796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1B1158-9DAA-FE1D-3EBD-20EB66304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691D1E-C64D-EF42-CE98-0FEE4126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8" y="914400"/>
            <a:ext cx="6627924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 I Guerra MUNDIAL</a:t>
            </a:r>
          </a:p>
        </p:txBody>
      </p:sp>
      <p:pic>
        <p:nvPicPr>
          <p:cNvPr id="10" name="Picture 4" descr="Silueta encarando una explosión">
            <a:extLst>
              <a:ext uri="{FF2B5EF4-FFF2-40B4-BE49-F238E27FC236}">
                <a16:creationId xmlns:a16="http://schemas.microsoft.com/office/drawing/2014/main" id="{FB416068-5B6B-CC57-F142-BBBFE6CE3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5" r="25936" b="1"/>
          <a:stretch/>
        </p:blipFill>
        <p:spPr>
          <a:xfrm>
            <a:off x="20" y="-17929"/>
            <a:ext cx="4206220" cy="687592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722376"/>
            <a:ext cx="647635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EFDA12F4-11C8-186F-0CE1-43A3BDAA18F0}"/>
              </a:ext>
            </a:extLst>
          </p:cNvPr>
          <p:cNvSpPr txBox="1"/>
          <p:nvPr/>
        </p:nvSpPr>
        <p:spPr>
          <a:xfrm>
            <a:off x="4866968" y="2221992"/>
            <a:ext cx="6627924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Participaron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potencias</a:t>
            </a:r>
            <a:endParaRPr lang="en-US" dirty="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Participaron</a:t>
            </a:r>
            <a:r>
              <a:rPr lang="en-US" dirty="0"/>
              <a:t>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Estados Europeos Menos: España,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Bajos</a:t>
            </a:r>
            <a:r>
              <a:rPr lang="en-US" dirty="0"/>
              <a:t>,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Escandinavos</a:t>
            </a:r>
            <a:r>
              <a:rPr lang="en-US" dirty="0"/>
              <a:t> y Suiza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guerra</a:t>
            </a:r>
            <a:r>
              <a:rPr lang="en-US" dirty="0"/>
              <a:t> y 13 </a:t>
            </a:r>
            <a:r>
              <a:rPr lang="en-US" dirty="0" err="1"/>
              <a:t>millones</a:t>
            </a:r>
            <a:r>
              <a:rPr lang="en-US" dirty="0"/>
              <a:t> de </a:t>
            </a:r>
            <a:r>
              <a:rPr lang="en-US" dirty="0" err="1"/>
              <a:t>muerto</a:t>
            </a:r>
            <a:endParaRPr lang="en-US" dirty="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Marca  </a:t>
            </a:r>
            <a:r>
              <a:rPr lang="en-US" dirty="0" err="1"/>
              <a:t>el</a:t>
            </a:r>
            <a:r>
              <a:rPr lang="en-US" dirty="0"/>
              <a:t> fin del </a:t>
            </a:r>
            <a:r>
              <a:rPr lang="en-US" dirty="0" err="1"/>
              <a:t>equilibrio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heredado</a:t>
            </a:r>
            <a:r>
              <a:rPr lang="en-US" dirty="0"/>
              <a:t> de Westfalia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 pone fin al sistema de Estados Europeos(Eurocentrismo)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Emerge y se consagra Estados Unidos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potencia</a:t>
            </a:r>
            <a:r>
              <a:rPr lang="en-US" dirty="0"/>
              <a:t> Hegemónica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Sistema Internacional </a:t>
            </a:r>
            <a:r>
              <a:rPr lang="en-US" dirty="0" err="1"/>
              <a:t>Mundializado</a:t>
            </a:r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7665" y="6144768"/>
            <a:ext cx="64763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80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F9BB6-58AF-E61F-E6B3-F8AF3FA87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 internacional de </a:t>
            </a:r>
            <a:r>
              <a:rPr lang="es-CL" dirty="0" err="1"/>
              <a:t>transicion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31AF6F-8321-B0D9-CA71-AB61F7C5B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Rol de Estados Unidos y del presidente Wilson (Plan de los 14 puntos)</a:t>
            </a:r>
          </a:p>
          <a:p>
            <a:r>
              <a:rPr lang="es-CL" dirty="0"/>
              <a:t>Sociedad de naciones o Liga de Naciones para promover la paz y la cooperación internacional y procurar poner limites a la guerra</a:t>
            </a:r>
          </a:p>
          <a:p>
            <a:r>
              <a:rPr lang="es-CL" dirty="0"/>
              <a:t>Conferencia de parís </a:t>
            </a:r>
            <a:r>
              <a:rPr lang="es-CL" dirty="0">
                <a:sym typeface="Wingdings" panose="05000000000000000000" pitchFamily="2" charset="2"/>
              </a:rPr>
              <a:t> Tratado de Versalles  Acordado por los ganadores de la guerra  culpa totalmente de Alemania y Debian desarmarse</a:t>
            </a:r>
          </a:p>
          <a:p>
            <a:r>
              <a:rPr lang="es-CL" dirty="0">
                <a:sym typeface="Wingdings" panose="05000000000000000000" pitchFamily="2" charset="2"/>
              </a:rPr>
              <a:t>Fisuras  EEUU SE SALE DE LA LIGA DE NACIONES YA QUE ES UNA ESPECIA DE CLUB DE GANADORES DE LA GUERRA</a:t>
            </a:r>
          </a:p>
          <a:p>
            <a:r>
              <a:rPr lang="es-CL" dirty="0"/>
              <a:t>Próximos acontecimientos: Crisis del 29, Surgen los fascismos, el orden impuesto por Versalles falla, y Alemania invade Polonia (Nueva guerra mundial)</a:t>
            </a:r>
          </a:p>
        </p:txBody>
      </p:sp>
    </p:spTree>
    <p:extLst>
      <p:ext uri="{BB962C8B-B14F-4D97-AF65-F5344CB8AC3E}">
        <p14:creationId xmlns:p14="http://schemas.microsoft.com/office/powerpoint/2010/main" val="66922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imer plano de una rayuela en la acera">
            <a:extLst>
              <a:ext uri="{FF2B5EF4-FFF2-40B4-BE49-F238E27FC236}">
                <a16:creationId xmlns:a16="http://schemas.microsoft.com/office/drawing/2014/main" id="{0EC94BB5-7290-57DA-7649-A906766D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11" b="7419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CFEAAF-32E8-538B-ABEA-96F4CBF2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41" y="990599"/>
            <a:ext cx="5619054" cy="484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</a:rPr>
              <a:t>¿Y </a:t>
            </a:r>
            <a:r>
              <a:rPr lang="en-US" sz="5400" dirty="0" err="1">
                <a:solidFill>
                  <a:srgbClr val="FFFFFF"/>
                </a:solidFill>
              </a:rPr>
              <a:t>concluimos</a:t>
            </a:r>
            <a:r>
              <a:rPr lang="en-US" sz="5400" dirty="0">
                <a:solidFill>
                  <a:srgbClr val="FFFFFF"/>
                </a:solidFill>
              </a:rPr>
              <a:t> que?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08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6492E-6C83-4A99-8C4D-8B53F6FA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727587"/>
          </a:xfrm>
        </p:spPr>
        <p:txBody>
          <a:bodyPr/>
          <a:lstStyle/>
          <a:p>
            <a:r>
              <a:rPr lang="es-CL" dirty="0"/>
              <a:t>SISTEMA: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85C042-0B09-3E91-C317-81BF9677A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41987"/>
            <a:ext cx="10691265" cy="3739896"/>
          </a:xfrm>
        </p:spPr>
        <p:txBody>
          <a:bodyPr/>
          <a:lstStyle/>
          <a:p>
            <a:pPr marL="0" indent="0" algn="just">
              <a:buNone/>
            </a:pPr>
            <a:r>
              <a:rPr lang="es-ES" sz="1800" b="0" i="0" u="none" strike="noStrike" dirty="0">
                <a:effectLst/>
                <a:latin typeface="Special Elite"/>
              </a:rPr>
              <a:t>Un </a:t>
            </a:r>
            <a:r>
              <a:rPr lang="es-ES" sz="1800" dirty="0">
                <a:latin typeface="Special Elite"/>
              </a:rPr>
              <a:t>Sistema es un e</a:t>
            </a:r>
            <a:r>
              <a:rPr lang="es-ES" sz="1800" b="0" i="0" u="none" strike="noStrike" dirty="0">
                <a:effectLst/>
                <a:latin typeface="Special Elite"/>
              </a:rPr>
              <a:t>nsamblaje de unidades, partes u objetos reunidos por medio de alguna forma de interacción y funcionamiento regular. Si alguna de las partes cambia o desaparece, tanto el resto de las unidades como todo el funcionamiento sistémico se altera o </a:t>
            </a:r>
            <a:r>
              <a:rPr lang="es-ES" sz="1800" b="0" i="0" u="none" strike="noStrike">
                <a:effectLst/>
                <a:latin typeface="Special Elite"/>
              </a:rPr>
              <a:t>se desmorona</a:t>
            </a:r>
            <a:endParaRPr lang="es-ES" sz="1800" b="0" i="0" u="none" strike="noStrike" dirty="0">
              <a:effectLst/>
              <a:latin typeface="Special Elite"/>
            </a:endParaRPr>
          </a:p>
          <a:p>
            <a:pPr algn="just"/>
            <a:endParaRPr lang="es-ES" sz="1800" dirty="0">
              <a:solidFill>
                <a:srgbClr val="FFFFFF"/>
              </a:solidFill>
              <a:latin typeface="Special Elite"/>
            </a:endParaRPr>
          </a:p>
          <a:p>
            <a:pPr marL="0" indent="0" algn="just">
              <a:buNone/>
            </a:pPr>
            <a:r>
              <a:rPr lang="es-ES" b="1" dirty="0" err="1">
                <a:latin typeface="Special Elite"/>
              </a:rPr>
              <a:t>Braillard</a:t>
            </a:r>
            <a:r>
              <a:rPr lang="es-ES" b="1" dirty="0">
                <a:latin typeface="Special Elite"/>
              </a:rPr>
              <a:t> </a:t>
            </a:r>
            <a:r>
              <a:rPr lang="es-ES" sz="1800" dirty="0">
                <a:latin typeface="Special Elite"/>
              </a:rPr>
              <a:t>nos menciona los 4 puntos de un sistema:</a:t>
            </a:r>
          </a:p>
          <a:p>
            <a:pPr algn="just"/>
            <a:r>
              <a:rPr lang="es-ES" sz="1800" dirty="0">
                <a:latin typeface="Special Elite"/>
              </a:rPr>
              <a:t>Esta constituido por elementos</a:t>
            </a:r>
          </a:p>
          <a:p>
            <a:pPr algn="just"/>
            <a:r>
              <a:rPr lang="es-ES" sz="1800" dirty="0">
                <a:latin typeface="Special Elite"/>
              </a:rPr>
              <a:t>Hay interacciones entre los miembros</a:t>
            </a:r>
          </a:p>
          <a:p>
            <a:pPr algn="just"/>
            <a:r>
              <a:rPr lang="es-ES" sz="1800" dirty="0">
                <a:latin typeface="Special Elite"/>
              </a:rPr>
              <a:t>Forman una totalidad</a:t>
            </a:r>
          </a:p>
          <a:p>
            <a:pPr algn="just"/>
            <a:r>
              <a:rPr lang="es-ES" sz="1800" dirty="0">
                <a:latin typeface="Special Elite"/>
              </a:rPr>
              <a:t>Tiene Organización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92595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E72897-2F83-5BB2-A684-C0B4E1A4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660776" cy="2011680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Siguiendo la lógica de Wallerstein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5B4F83-6FDB-4998-8E11-31CE6E70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794B99-5B9D-4B94-9505-1EDED76CD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D2C3E47-64EB-1F25-6514-76C90EDF3D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727592"/>
              </p:ext>
            </p:extLst>
          </p:nvPr>
        </p:nvGraphicFramePr>
        <p:xfrm>
          <a:off x="4876800" y="1066801"/>
          <a:ext cx="6581776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5DD91766-3949-79DD-97DD-04457A0FE4C4}"/>
              </a:ext>
            </a:extLst>
          </p:cNvPr>
          <p:cNvSpPr txBox="1"/>
          <p:nvPr/>
        </p:nvSpPr>
        <p:spPr>
          <a:xfrm>
            <a:off x="352838" y="3129929"/>
            <a:ext cx="4363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Las guerras de 30 años reconfiguran el sistema internacional y nacen nuevas potencias emergentes que luego serán  hegemónicas</a:t>
            </a:r>
          </a:p>
        </p:txBody>
      </p:sp>
    </p:spTree>
    <p:extLst>
      <p:ext uri="{BB962C8B-B14F-4D97-AF65-F5344CB8AC3E}">
        <p14:creationId xmlns:p14="http://schemas.microsoft.com/office/powerpoint/2010/main" val="274184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5C42BE-70AD-0638-B869-7DA55434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s-CL" dirty="0"/>
              <a:t>SISTEMA INTERNACIONAL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DB836DA-0F81-4858-F0B3-4EC6130807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164164"/>
              </p:ext>
            </p:extLst>
          </p:nvPr>
        </p:nvGraphicFramePr>
        <p:xfrm>
          <a:off x="700088" y="2222500"/>
          <a:ext cx="10691812" cy="374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0524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3979D3-EA66-7310-1B7C-3A469885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191" y="1797191"/>
            <a:ext cx="5804426" cy="33767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dirty="0"/>
              <a:t>Gracias </a:t>
            </a:r>
            <a:r>
              <a:rPr lang="en-US" sz="6600" dirty="0" err="1"/>
              <a:t>por</a:t>
            </a:r>
            <a:r>
              <a:rPr lang="en-US" sz="6600" dirty="0"/>
              <a:t> </a:t>
            </a:r>
            <a:r>
              <a:rPr lang="en-US" sz="6600" dirty="0" err="1"/>
              <a:t>su</a:t>
            </a:r>
            <a:r>
              <a:rPr lang="en-US" sz="6600" dirty="0"/>
              <a:t> </a:t>
            </a:r>
            <a:r>
              <a:rPr lang="en-US" sz="6600" dirty="0" err="1"/>
              <a:t>atencion</a:t>
            </a:r>
            <a:endParaRPr lang="en-US" sz="6600" dirty="0"/>
          </a:p>
        </p:txBody>
      </p:sp>
      <p:pic>
        <p:nvPicPr>
          <p:cNvPr id="9" name="Graphic 6" descr="Smiling Face with No Fill">
            <a:extLst>
              <a:ext uri="{FF2B5EF4-FFF2-40B4-BE49-F238E27FC236}">
                <a16:creationId xmlns:a16="http://schemas.microsoft.com/office/drawing/2014/main" id="{B4A392B1-21CE-2BCA-AF0B-90E1CCCF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383" y="1171349"/>
            <a:ext cx="4515301" cy="4515301"/>
          </a:xfrm>
          <a:prstGeom prst="rect">
            <a:avLst/>
          </a:prstGeom>
        </p:spPr>
      </p:pic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A8E634B8-311A-4810-A5DB-7043D0280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343" y="6134100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1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BFB3E-C2BC-2650-5F5C-747F3C8D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707923"/>
          </a:xfrm>
        </p:spPr>
        <p:txBody>
          <a:bodyPr/>
          <a:lstStyle/>
          <a:p>
            <a:r>
              <a:rPr lang="es-CL" dirty="0"/>
              <a:t>Sistema internacional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4C248-A63E-1A67-3756-5A724F75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22323"/>
            <a:ext cx="10691265" cy="4339565"/>
          </a:xfrm>
        </p:spPr>
        <p:txBody>
          <a:bodyPr/>
          <a:lstStyle/>
          <a:p>
            <a:r>
              <a:rPr lang="es-CL" dirty="0"/>
              <a:t>Según Ester Barbe (1995): </a:t>
            </a:r>
          </a:p>
          <a:p>
            <a:pPr marL="0" indent="0">
              <a:buNone/>
            </a:pPr>
            <a:r>
              <a:rPr lang="es-CL" dirty="0"/>
              <a:t>El sistema internacional esta conformado por un conjunto de </a:t>
            </a:r>
            <a:r>
              <a:rPr lang="es-CL" dirty="0">
                <a:highlight>
                  <a:srgbClr val="00FF00"/>
                </a:highlight>
              </a:rPr>
              <a:t>Actores,</a:t>
            </a:r>
            <a:r>
              <a:rPr lang="es-CL" dirty="0"/>
              <a:t> cuyas  </a:t>
            </a:r>
            <a:r>
              <a:rPr lang="es-CL" u="sng" dirty="0"/>
              <a:t>relaciones</a:t>
            </a:r>
            <a:r>
              <a:rPr lang="es-CL" dirty="0"/>
              <a:t> generan una configuración de poder llamada </a:t>
            </a:r>
            <a:r>
              <a:rPr lang="es-CL" dirty="0">
                <a:highlight>
                  <a:srgbClr val="00FF00"/>
                </a:highlight>
              </a:rPr>
              <a:t>Estructura</a:t>
            </a:r>
            <a:r>
              <a:rPr lang="es-CL" dirty="0"/>
              <a:t>, dentro de la cual se produce una red compleja de interacciones que es el </a:t>
            </a:r>
            <a:r>
              <a:rPr lang="es-CL" dirty="0">
                <a:highlight>
                  <a:srgbClr val="00FF00"/>
                </a:highlight>
              </a:rPr>
              <a:t>Proceso,</a:t>
            </a:r>
            <a:r>
              <a:rPr lang="es-CL" dirty="0"/>
              <a:t> de acuerdo a determinadas reglas.</a:t>
            </a:r>
          </a:p>
          <a:p>
            <a:pPr marL="0" indent="0">
              <a:buNone/>
            </a:pPr>
            <a:r>
              <a:rPr lang="es-CL" dirty="0">
                <a:highlight>
                  <a:srgbClr val="FFFF00"/>
                </a:highlight>
              </a:rPr>
              <a:t>Entonces el sistema Internacional esta compuesto por Actores, Estructura y Proceso</a:t>
            </a:r>
          </a:p>
          <a:p>
            <a:pPr marL="0" indent="0">
              <a:buNone/>
            </a:pPr>
            <a:r>
              <a:rPr lang="es-CL" b="1" dirty="0"/>
              <a:t>Actores</a:t>
            </a:r>
            <a:r>
              <a:rPr lang="es-CL" dirty="0"/>
              <a:t>: Unidad del sistema internacional (entidad , grupo o individuo) que tiene la habilidad para mover recursos para alcanzar sus objetivos y que tiene la capacidad para ejercer influencia sobre otros actores del sistema internacional y que tienen cierta autonomía)</a:t>
            </a:r>
          </a:p>
          <a:p>
            <a:pPr marL="0" indent="0">
              <a:buNone/>
            </a:pPr>
            <a:r>
              <a:rPr lang="es-CL" b="1" dirty="0"/>
              <a:t>Estructura</a:t>
            </a:r>
            <a:r>
              <a:rPr lang="es-CL" dirty="0"/>
              <a:t>: es la configuración de poder que genera la interacción de los Actores</a:t>
            </a:r>
          </a:p>
          <a:p>
            <a:pPr marL="0" indent="0">
              <a:buNone/>
            </a:pPr>
            <a:r>
              <a:rPr lang="es-CL" b="1" dirty="0"/>
              <a:t>Proceso</a:t>
            </a:r>
            <a:r>
              <a:rPr lang="es-CL" dirty="0"/>
              <a:t>: El proceso son las redes de interacción que  se originan entre los actores del sistema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532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76D201-1113-2976-9E11-DAFEC2293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872564"/>
            <a:ext cx="10691265" cy="5112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/>
              <a:t>2 Tipos de actores:</a:t>
            </a:r>
          </a:p>
          <a:p>
            <a:pPr marL="0" indent="0">
              <a:buNone/>
            </a:pPr>
            <a:r>
              <a:rPr lang="es-CL" dirty="0"/>
              <a:t>I. Públicos:</a:t>
            </a:r>
          </a:p>
          <a:p>
            <a:r>
              <a:rPr lang="es-CL" dirty="0"/>
              <a:t>Estado</a:t>
            </a:r>
          </a:p>
          <a:p>
            <a:r>
              <a:rPr lang="es-CL" dirty="0"/>
              <a:t>Actores gubernamentales no centrales</a:t>
            </a:r>
          </a:p>
          <a:p>
            <a:r>
              <a:rPr lang="es-CL" dirty="0"/>
              <a:t>Actores internacionales interestatales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II. Privados:</a:t>
            </a:r>
          </a:p>
          <a:p>
            <a:r>
              <a:rPr lang="es-CL" dirty="0"/>
              <a:t>Individuos</a:t>
            </a:r>
          </a:p>
          <a:p>
            <a:r>
              <a:rPr lang="es-CL" dirty="0"/>
              <a:t>Actores interestatales no gubernamentales</a:t>
            </a:r>
          </a:p>
          <a:p>
            <a:r>
              <a:rPr lang="es-CL" dirty="0"/>
              <a:t>Actores no gubernamentales interestatales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236400-B8CD-C735-C9FA-88F4D38373BC}"/>
              </a:ext>
            </a:extLst>
          </p:cNvPr>
          <p:cNvSpPr txBox="1"/>
          <p:nvPr/>
        </p:nvSpPr>
        <p:spPr>
          <a:xfrm>
            <a:off x="457199" y="6233652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La historia desarrollo los conceptos de nuestra disciplina: Estado-Nación-Soberanía-Poder-Equilibrio de Poder</a:t>
            </a:r>
          </a:p>
        </p:txBody>
      </p:sp>
    </p:spTree>
    <p:extLst>
      <p:ext uri="{BB962C8B-B14F-4D97-AF65-F5344CB8AC3E}">
        <p14:creationId xmlns:p14="http://schemas.microsoft.com/office/powerpoint/2010/main" val="242110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011224-3428-0F78-0308-D388AC77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239599" cy="13075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dirty="0"/>
              <a:t>ANTECEDENTES PREVIOS A WESTFALIA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15BE95-1337-20E2-B2EF-5DA486F7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EB8288-36E6-63D4-DBFE-B75F3C0D8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21992"/>
            <a:ext cx="6239599" cy="39410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s-CL" dirty="0"/>
              <a:t>Grecia clásica: Ciudades Estados independientes</a:t>
            </a:r>
          </a:p>
          <a:p>
            <a:pPr marL="514350" indent="-514350">
              <a:buFont typeface="+mj-lt"/>
              <a:buAutoNum type="romanUcPeriod"/>
            </a:pPr>
            <a:r>
              <a:rPr lang="es-CL" dirty="0"/>
              <a:t>Imperio Romano: El Imperio gobernado bajo distintas unidades políticas bajo la centralización del emperador</a:t>
            </a:r>
          </a:p>
          <a:p>
            <a:pPr marL="514350" indent="-514350">
              <a:buFont typeface="+mj-lt"/>
              <a:buAutoNum type="romanUcPeriod"/>
            </a:pPr>
            <a:r>
              <a:rPr lang="es-CL" dirty="0"/>
              <a:t>Europa medieval: </a:t>
            </a:r>
          </a:p>
          <a:p>
            <a:r>
              <a:rPr lang="es-CL" dirty="0"/>
              <a:t>Monarquías </a:t>
            </a:r>
          </a:p>
          <a:p>
            <a:r>
              <a:rPr lang="es-CL" dirty="0"/>
              <a:t>Feudos</a:t>
            </a:r>
          </a:p>
          <a:p>
            <a:r>
              <a:rPr lang="es-CL" dirty="0"/>
              <a:t>Ciudades Estados en Italia (Principados)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Picture 4" descr="Casas coloridas">
            <a:extLst>
              <a:ext uri="{FF2B5EF4-FFF2-40B4-BE49-F238E27FC236}">
                <a16:creationId xmlns:a16="http://schemas.microsoft.com/office/drawing/2014/main" id="{9E06AC74-AF09-F052-7B79-2E5D36BA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38" r="29829" b="-1"/>
          <a:stretch/>
        </p:blipFill>
        <p:spPr>
          <a:xfrm>
            <a:off x="7583424" y="10"/>
            <a:ext cx="46085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F8EFD-002E-2FC1-ABF0-B0D3C96C7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871"/>
            <a:ext cx="11424639" cy="707923"/>
          </a:xfrm>
        </p:spPr>
        <p:txBody>
          <a:bodyPr>
            <a:normAutofit/>
          </a:bodyPr>
          <a:lstStyle/>
          <a:p>
            <a:r>
              <a:rPr lang="es-CL" dirty="0"/>
              <a:t>Sistema Internacional CLASICO HITOS CLAVE: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82634C-2375-39D8-4908-79247ED0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68" y="1510185"/>
            <a:ext cx="2426023" cy="37398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1600" dirty="0"/>
              <a:t>El tratado de Westfalia le pone fin a la guerra de 30 años.</a:t>
            </a:r>
          </a:p>
        </p:txBody>
      </p:sp>
      <p:sp>
        <p:nvSpPr>
          <p:cNvPr id="4" name="Globo: flecha hacia abajo 3">
            <a:extLst>
              <a:ext uri="{FF2B5EF4-FFF2-40B4-BE49-F238E27FC236}">
                <a16:creationId xmlns:a16="http://schemas.microsoft.com/office/drawing/2014/main" id="{1F098843-CAF5-A116-9446-465FD881210E}"/>
              </a:ext>
            </a:extLst>
          </p:cNvPr>
          <p:cNvSpPr/>
          <p:nvPr/>
        </p:nvSpPr>
        <p:spPr>
          <a:xfrm>
            <a:off x="4556680" y="1604428"/>
            <a:ext cx="2979173" cy="1824572"/>
          </a:xfrm>
          <a:prstGeom prst="downArrowCallou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TRATADO DE WEST FALIA 1648</a:t>
            </a:r>
          </a:p>
        </p:txBody>
      </p:sp>
      <p:sp>
        <p:nvSpPr>
          <p:cNvPr id="5" name="Flecha: curvada hacia la izquierda 4">
            <a:extLst>
              <a:ext uri="{FF2B5EF4-FFF2-40B4-BE49-F238E27FC236}">
                <a16:creationId xmlns:a16="http://schemas.microsoft.com/office/drawing/2014/main" id="{5F175283-0453-2885-EFAA-0AE029011E05}"/>
              </a:ext>
            </a:extLst>
          </p:cNvPr>
          <p:cNvSpPr/>
          <p:nvPr/>
        </p:nvSpPr>
        <p:spPr>
          <a:xfrm>
            <a:off x="7535853" y="2516714"/>
            <a:ext cx="1278194" cy="2733367"/>
          </a:xfrm>
          <a:prstGeom prst="curvedLef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FA01C5AE-DEDD-512B-9231-F798A8D886E7}"/>
              </a:ext>
            </a:extLst>
          </p:cNvPr>
          <p:cNvSpPr/>
          <p:nvPr/>
        </p:nvSpPr>
        <p:spPr>
          <a:xfrm>
            <a:off x="3278486" y="2516714"/>
            <a:ext cx="1278194" cy="2733368"/>
          </a:xfrm>
          <a:prstGeom prst="curvedRightArrow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7" name="Globo: flecha hacia arriba 6">
            <a:extLst>
              <a:ext uri="{FF2B5EF4-FFF2-40B4-BE49-F238E27FC236}">
                <a16:creationId xmlns:a16="http://schemas.microsoft.com/office/drawing/2014/main" id="{08C96FDC-283D-81BA-AC82-AD304E7DA324}"/>
              </a:ext>
            </a:extLst>
          </p:cNvPr>
          <p:cNvSpPr/>
          <p:nvPr/>
        </p:nvSpPr>
        <p:spPr>
          <a:xfrm>
            <a:off x="4556679" y="3723722"/>
            <a:ext cx="2979173" cy="1824572"/>
          </a:xfrm>
          <a:prstGeom prst="upArrowCallou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El tratado de Westfalia          le da inicio al Sistema Internacional (Sistema Internacional Clásico)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6D1368-B674-113B-FEF7-D88860006538}"/>
              </a:ext>
            </a:extLst>
          </p:cNvPr>
          <p:cNvSpPr txBox="1"/>
          <p:nvPr/>
        </p:nvSpPr>
        <p:spPr>
          <a:xfrm>
            <a:off x="5456902" y="3391695"/>
            <a:ext cx="127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Hito clave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D41744-4BB2-E34B-F06C-A1F3E47481F5}"/>
              </a:ext>
            </a:extLst>
          </p:cNvPr>
          <p:cNvSpPr txBox="1"/>
          <p:nvPr/>
        </p:nvSpPr>
        <p:spPr>
          <a:xfrm>
            <a:off x="8956742" y="1521296"/>
            <a:ext cx="2467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Introduce la noción de:</a:t>
            </a:r>
          </a:p>
          <a:p>
            <a:pPr algn="just"/>
            <a:r>
              <a:rPr lang="es-CL" dirty="0"/>
              <a:t>Estado , soberanía, territorio y el principio de no intervención. 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1907DE0-64E6-8E5E-A818-48592089FD9B}"/>
              </a:ext>
            </a:extLst>
          </p:cNvPr>
          <p:cNvCxnSpPr>
            <a:cxnSpLocks/>
          </p:cNvCxnSpPr>
          <p:nvPr/>
        </p:nvCxnSpPr>
        <p:spPr>
          <a:xfrm>
            <a:off x="1843857" y="2318502"/>
            <a:ext cx="0" cy="57027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7E6CAC-3E0F-C31B-1F52-1C5C44A029A5}"/>
              </a:ext>
            </a:extLst>
          </p:cNvPr>
          <p:cNvSpPr txBox="1"/>
          <p:nvPr/>
        </p:nvSpPr>
        <p:spPr>
          <a:xfrm>
            <a:off x="726889" y="2892730"/>
            <a:ext cx="225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/>
              <a:t>Pierde su hegemonía la autoridad religiosa en Europa (en su lugar aparece un mandato secular)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26C5E4D-FCA4-3655-7497-6887B835E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85" y="4172863"/>
            <a:ext cx="188992" cy="67061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A938EA7-C704-50CF-76F9-0650E92FFEE4}"/>
              </a:ext>
            </a:extLst>
          </p:cNvPr>
          <p:cNvSpPr txBox="1"/>
          <p:nvPr/>
        </p:nvSpPr>
        <p:spPr>
          <a:xfrm>
            <a:off x="747423" y="4914772"/>
            <a:ext cx="2399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dirty="0"/>
              <a:t>Integridad territorial de los Estados, son iguales en ley y participación en el sistema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F4605B5A-5846-C475-9C52-82D59A554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417" y="2782019"/>
            <a:ext cx="188992" cy="670618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89C03C0-D175-C8BA-B1D1-546AAFF5A98D}"/>
              </a:ext>
            </a:extLst>
          </p:cNvPr>
          <p:cNvSpPr txBox="1"/>
          <p:nvPr/>
        </p:nvSpPr>
        <p:spPr>
          <a:xfrm>
            <a:off x="9079961" y="3452637"/>
            <a:ext cx="23789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Cada Estado tiene la libertad para definir su política interna. Y la jurisdicción total sobre su espacio (territorio).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91FFEB9-F9BF-B855-D5B4-E661C9D385C9}"/>
              </a:ext>
            </a:extLst>
          </p:cNvPr>
          <p:cNvSpPr txBox="1"/>
          <p:nvPr/>
        </p:nvSpPr>
        <p:spPr>
          <a:xfrm>
            <a:off x="4704734" y="5635883"/>
            <a:ext cx="297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Sistema de Estados soberanos</a:t>
            </a:r>
          </a:p>
        </p:txBody>
      </p:sp>
    </p:spTree>
    <p:extLst>
      <p:ext uri="{BB962C8B-B14F-4D97-AF65-F5344CB8AC3E}">
        <p14:creationId xmlns:p14="http://schemas.microsoft.com/office/powerpoint/2010/main" val="65352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FDD457-83A5-7511-214A-4CB7773D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08334"/>
            <a:ext cx="5227171" cy="51531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WESTFALIA 1648 (Guerra de </a:t>
            </a:r>
            <a:r>
              <a:rPr lang="en-US" sz="3600" dirty="0" err="1"/>
              <a:t>los</a:t>
            </a:r>
            <a:r>
              <a:rPr lang="en-US" sz="3600" dirty="0"/>
              <a:t> 30 </a:t>
            </a:r>
            <a:r>
              <a:rPr lang="en-US" sz="3600" dirty="0" err="1"/>
              <a:t>años</a:t>
            </a:r>
            <a:r>
              <a:rPr lang="en-US" sz="3600" dirty="0"/>
              <a:t>)</a:t>
            </a:r>
            <a:br>
              <a:rPr lang="en-US" sz="5400" dirty="0"/>
            </a:br>
            <a:endParaRPr lang="en-US" sz="5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asas de diferentes colores">
            <a:extLst>
              <a:ext uri="{FF2B5EF4-FFF2-40B4-BE49-F238E27FC236}">
                <a16:creationId xmlns:a16="http://schemas.microsoft.com/office/drawing/2014/main" id="{77EA3E6E-E1A7-465D-996C-ECC78BB0B7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43" r="22302" b="-1"/>
          <a:stretch/>
        </p:blipFill>
        <p:spPr>
          <a:xfrm>
            <a:off x="6858000" y="10"/>
            <a:ext cx="5334000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60DD9A-F5D1-0478-0107-757975763517}"/>
              </a:ext>
            </a:extLst>
          </p:cNvPr>
          <p:cNvSpPr txBox="1"/>
          <p:nvPr/>
        </p:nvSpPr>
        <p:spPr>
          <a:xfrm>
            <a:off x="905008" y="1734244"/>
            <a:ext cx="4822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Nacen los Ejércitos nacionales profesionales </a:t>
            </a:r>
            <a:r>
              <a:rPr lang="es-CL" dirty="0">
                <a:sym typeface="Wingdings" panose="05000000000000000000" pitchFamily="2" charset="2"/>
              </a:rPr>
              <a:t></a:t>
            </a:r>
          </a:p>
          <a:p>
            <a:pPr algn="just"/>
            <a:endParaRPr lang="es-CL" dirty="0">
              <a:sym typeface="Wingdings" panose="05000000000000000000" pitchFamily="2" charset="2"/>
            </a:endParaRPr>
          </a:p>
          <a:p>
            <a:pPr algn="just"/>
            <a:r>
              <a:rPr lang="es-CL" dirty="0"/>
              <a:t>Consolidación del Estado en su territorio con su población y la necesidad de recaudar fondos para los ejércitos (defender territorio y soberanía) </a:t>
            </a:r>
            <a:r>
              <a:rPr lang="es-CL" dirty="0">
                <a:sym typeface="Wingdings" panose="05000000000000000000" pitchFamily="2" charset="2"/>
              </a:rPr>
              <a:t> </a:t>
            </a:r>
          </a:p>
          <a:p>
            <a:pPr algn="just"/>
            <a:endParaRPr lang="es-CL" dirty="0">
              <a:sym typeface="Wingdings" panose="05000000000000000000" pitchFamily="2" charset="2"/>
            </a:endParaRPr>
          </a:p>
          <a:p>
            <a:pPr algn="just"/>
            <a:r>
              <a:rPr lang="es-CL" dirty="0">
                <a:sym typeface="Wingdings" panose="05000000000000000000" pitchFamily="2" charset="2"/>
              </a:rPr>
              <a:t>Lealtad de identificación con el Estado y no con el monarca o el pago hacia los soldados (Mercenarios) </a:t>
            </a:r>
          </a:p>
          <a:p>
            <a:pPr algn="just"/>
            <a:endParaRPr lang="es-CL" dirty="0">
              <a:sym typeface="Wingdings" panose="05000000000000000000" pitchFamily="2" charset="2"/>
            </a:endParaRPr>
          </a:p>
          <a:p>
            <a:pPr algn="just"/>
            <a:r>
              <a:rPr lang="es-CL" dirty="0">
                <a:sym typeface="Wingdings" panose="05000000000000000000" pitchFamily="2" charset="2"/>
              </a:rPr>
              <a:t>Se conforma el Sistema Europeo compuesto por un conjunto de Estados soberanos</a:t>
            </a:r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0DB5C2C-9B30-D2DE-8596-3006D2EEF06E}"/>
              </a:ext>
            </a:extLst>
          </p:cNvPr>
          <p:cNvSpPr txBox="1"/>
          <p:nvPr/>
        </p:nvSpPr>
        <p:spPr>
          <a:xfrm>
            <a:off x="905008" y="5298298"/>
            <a:ext cx="4705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Se constituyeron potencias mundiales: Austria, Rusia, Prusia, Inglaterra ETC y Se consolida la hegemonía de las Provincias Unidas</a:t>
            </a:r>
          </a:p>
        </p:txBody>
      </p:sp>
    </p:spTree>
    <p:extLst>
      <p:ext uri="{BB962C8B-B14F-4D97-AF65-F5344CB8AC3E}">
        <p14:creationId xmlns:p14="http://schemas.microsoft.com/office/powerpoint/2010/main" val="258928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08ADD1-5D7E-3D1A-1732-9D0FD06B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239599" cy="1307590"/>
          </a:xfrm>
        </p:spPr>
        <p:txBody>
          <a:bodyPr>
            <a:normAutofit fontScale="90000"/>
          </a:bodyPr>
          <a:lstStyle/>
          <a:p>
            <a:r>
              <a:rPr lang="es-CL" dirty="0"/>
              <a:t>Congreso de Viena 1814-1815</a:t>
            </a:r>
          </a:p>
        </p:txBody>
      </p:sp>
      <p:cxnSp>
        <p:nvCxnSpPr>
          <p:cNvPr id="34" name="Straight Connector 10">
            <a:extLst>
              <a:ext uri="{FF2B5EF4-FFF2-40B4-BE49-F238E27FC236}">
                <a16:creationId xmlns:a16="http://schemas.microsoft.com/office/drawing/2014/main" id="{3815BE95-1337-20E2-B2EF-5DA486F7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B530C88A-9C50-DE31-8C4D-E9E99EF28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1917191"/>
            <a:ext cx="6239599" cy="4218433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El congreso de Viena fueron un conjunto de conferencias diplomáticas en Europa tras la derrota de Napoleón Bonaparte.</a:t>
            </a:r>
          </a:p>
          <a:p>
            <a:pPr algn="just"/>
            <a:r>
              <a:rPr lang="es-CL" dirty="0"/>
              <a:t>Los vencedores de las guerras napoleónicas establecen un nuevo orden en Europa</a:t>
            </a:r>
          </a:p>
          <a:p>
            <a:pPr algn="just"/>
            <a:r>
              <a:rPr lang="es-CL" dirty="0"/>
              <a:t>Congreso de Viena (Revolución Francesa y las Guerras Napoleónicas) </a:t>
            </a:r>
            <a:r>
              <a:rPr lang="es-CL" dirty="0">
                <a:sym typeface="Wingdings" panose="05000000000000000000" pitchFamily="2" charset="2"/>
              </a:rPr>
              <a:t> otra guerra de 30 años</a:t>
            </a:r>
          </a:p>
          <a:p>
            <a:pPr algn="just"/>
            <a:r>
              <a:rPr lang="es-CL" dirty="0">
                <a:sym typeface="Wingdings" panose="05000000000000000000" pitchFamily="2" charset="2"/>
              </a:rPr>
              <a:t>Revolución norteamericana 1775-1783</a:t>
            </a:r>
            <a:endParaRPr lang="es-CL" dirty="0"/>
          </a:p>
        </p:txBody>
      </p:sp>
      <p:pic>
        <p:nvPicPr>
          <p:cNvPr id="36" name="Picture 4" descr="Catedral de San Isaac">
            <a:extLst>
              <a:ext uri="{FF2B5EF4-FFF2-40B4-BE49-F238E27FC236}">
                <a16:creationId xmlns:a16="http://schemas.microsoft.com/office/drawing/2014/main" id="{710A97CC-751C-648C-D629-9E078547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15" r="36901" b="1"/>
          <a:stretch/>
        </p:blipFill>
        <p:spPr>
          <a:xfrm>
            <a:off x="7583424" y="0"/>
            <a:ext cx="460857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3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5C506-73A0-CE48-C51B-CE90BAC15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D05639-1465-8AE3-D4A9-52012A5F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30FA1-E346-ADFC-9A83-7C39E589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14827D5-20BF-A495-0201-F13FFE1F3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478CE6-33FC-0480-51EB-8CA74973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64" y="732581"/>
            <a:ext cx="5227171" cy="51531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Congreso de Viena  1814-1815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61F1BB-D747-9C47-73A7-3DF952A4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ED771E-1204-BF9A-773B-EF82DA0D3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asas de diferentes colores">
            <a:extLst>
              <a:ext uri="{FF2B5EF4-FFF2-40B4-BE49-F238E27FC236}">
                <a16:creationId xmlns:a16="http://schemas.microsoft.com/office/drawing/2014/main" id="{EBCF04E7-165C-48AB-B71E-26F6A251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43" r="22302" b="-1"/>
          <a:stretch/>
        </p:blipFill>
        <p:spPr>
          <a:xfrm>
            <a:off x="7583424" y="10"/>
            <a:ext cx="4608576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9BCD5DF-59ED-3071-2C13-40DC65614D39}"/>
              </a:ext>
            </a:extLst>
          </p:cNvPr>
          <p:cNvSpPr txBox="1"/>
          <p:nvPr/>
        </p:nvSpPr>
        <p:spPr>
          <a:xfrm>
            <a:off x="949273" y="1924064"/>
            <a:ext cx="50529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De la Revolución Francesa y de la Revolución Norte Americana nacen 2 conceptos claves:</a:t>
            </a:r>
          </a:p>
          <a:p>
            <a:pPr marL="400050" indent="-400050" algn="just">
              <a:buAutoNum type="romanUcPeriod"/>
            </a:pPr>
            <a:r>
              <a:rPr lang="es-CL" dirty="0"/>
              <a:t>Soberanía Popular: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La legitimidad viene del pueblo hacia el gobernante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El poder político radica del gobernado no del gobernante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Soberanía sujeta a los limites del hombre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L" dirty="0"/>
          </a:p>
          <a:p>
            <a:pPr algn="just"/>
            <a:r>
              <a:rPr lang="es-CL" dirty="0"/>
              <a:t>II. Nacionalismo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Sentido de identidad de la población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Vinculo emocional entre las masas y el Estado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L" dirty="0"/>
              <a:t>Conjuntos de elementos en común que tiene la población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C876C19-6775-3943-F5A9-117B6DC1D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424" y="0"/>
            <a:ext cx="4608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9337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1359</TotalTime>
  <Words>1282</Words>
  <Application>Microsoft Office PowerPoint</Application>
  <PresentationFormat>Panorámica</PresentationFormat>
  <Paragraphs>161</Paragraphs>
  <Slides>22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Calisto MT</vt:lpstr>
      <vt:lpstr>Special Elite</vt:lpstr>
      <vt:lpstr>Univers Condensed</vt:lpstr>
      <vt:lpstr>Wingdings</vt:lpstr>
      <vt:lpstr>ChronicleVTI</vt:lpstr>
      <vt:lpstr>Ayudantía 4 Sistema Internacional</vt:lpstr>
      <vt:lpstr>SISTEMA:</vt:lpstr>
      <vt:lpstr>Sistema internacional</vt:lpstr>
      <vt:lpstr>Presentación de PowerPoint</vt:lpstr>
      <vt:lpstr>ANTECEDENTES PREVIOS A WESTFALIA</vt:lpstr>
      <vt:lpstr>Sistema Internacional CLASICO HITOS CLAVE: </vt:lpstr>
      <vt:lpstr>WESTFALIA 1648 (Guerra de los 30 años) </vt:lpstr>
      <vt:lpstr>Congreso de Viena 1814-1815</vt:lpstr>
      <vt:lpstr>Congreso de Viena  1814-1815</vt:lpstr>
      <vt:lpstr>Concierto Europeo 1815-1914</vt:lpstr>
      <vt:lpstr>Concierto europeo hitos importantes</vt:lpstr>
      <vt:lpstr>Factores para esta relativa concordia o entendimiento entre las naciones</vt:lpstr>
      <vt:lpstr>Imperialismo</vt:lpstr>
      <vt:lpstr>Concierto Europeo 1815-1914</vt:lpstr>
      <vt:lpstr>Sistema Internacional de transición Hitos clave: LA GRAN GUERRA DEL 14 (1 GUERRA MUNDIAL)</vt:lpstr>
      <vt:lpstr> I Guerra MUNDIAL</vt:lpstr>
      <vt:lpstr> I Guerra MUNDIAL</vt:lpstr>
      <vt:lpstr>Sistema internacional de transicion</vt:lpstr>
      <vt:lpstr>¿Y concluimos que?</vt:lpstr>
      <vt:lpstr>Siguiendo la lógica de Wallerstein </vt:lpstr>
      <vt:lpstr>SISTEMA INTERNACIONAL</vt:lpstr>
      <vt:lpstr>Gracias por su atencion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RENÉ ANDRÉS MERINO REYES</dc:creator>
  <cp:lastModifiedBy>RENÉ ANDRÉS MERINO REYES</cp:lastModifiedBy>
  <cp:revision>1</cp:revision>
  <dcterms:created xsi:type="dcterms:W3CDTF">2025-05-01T02:04:40Z</dcterms:created>
  <dcterms:modified xsi:type="dcterms:W3CDTF">2025-05-02T02:09:47Z</dcterms:modified>
</cp:coreProperties>
</file>