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305" r:id="rId5"/>
    <p:sldId id="296" r:id="rId6"/>
    <p:sldId id="306" r:id="rId7"/>
    <p:sldId id="312" r:id="rId8"/>
    <p:sldId id="259" r:id="rId9"/>
    <p:sldId id="307" r:id="rId10"/>
    <p:sldId id="308" r:id="rId11"/>
    <p:sldId id="314" r:id="rId12"/>
    <p:sldId id="309" r:id="rId13"/>
    <p:sldId id="310" r:id="rId14"/>
    <p:sldId id="316" r:id="rId15"/>
  </p:sldIdLst>
  <p:sldSz cx="12192000" cy="6858000"/>
  <p:notesSz cx="6858000" cy="9144000"/>
  <p:defaultTextStyle>
    <a:defPPr rtl="0">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CF3C8E-CE01-B91F-932B-6FFDF09B6F87}" v="1533" dt="2025-05-01T03:39:27.961"/>
    <p1510:client id="{5F6C1483-0DFC-F272-F880-B72C15350A34}" v="94" dt="2025-05-01T02:01:57.374"/>
    <p1510:client id="{A09F7CC6-18F0-1CB0-361E-55B0742D1CD3}" v="1426" dt="2025-05-01T01:10:26.9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s-ES" sz="1200"/>
            </a:lvl1pPr>
          </a:lstStyle>
          <a:p>
            <a:pPr rtl="0"/>
            <a:endParaRPr lang="es-ES"/>
          </a:p>
        </p:txBody>
      </p:sp>
      <p:sp>
        <p:nvSpPr>
          <p:cNvPr id="3" name="Marcador de fecha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es-ES" sz="1200"/>
            </a:lvl1pPr>
          </a:lstStyle>
          <a:p>
            <a:pPr rtl="0"/>
            <a:fld id="{3C0F799E-D4DC-4D37-9561-0FBEDA9C950C}" type="datetime1">
              <a:rPr lang="es-ES" smtClean="0"/>
              <a:t>01/05/2025</a:t>
            </a:fld>
            <a:endParaRPr lang="es-ES"/>
          </a:p>
        </p:txBody>
      </p:sp>
      <p:sp>
        <p:nvSpPr>
          <p:cNvPr id="4" name="Marcador de pie de página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es-ES" sz="1200"/>
            </a:lvl1pPr>
          </a:lstStyle>
          <a:p>
            <a:pPr rtl="0"/>
            <a:endParaRPr lang="es-ES"/>
          </a:p>
        </p:txBody>
      </p:sp>
      <p:sp>
        <p:nvSpPr>
          <p:cNvPr id="5" name="Marcador de posición de número de diapositiva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es-ES" sz="1200"/>
            </a:lvl1pPr>
          </a:lstStyle>
          <a:p>
            <a:pPr rtl="0"/>
            <a:fld id="{17369B77-94AB-0344-9EBF-9DB9EE8D3ABC}" type="slidenum">
              <a:rPr lang="es-ES" smtClean="0"/>
              <a:t>‹#›</a:t>
            </a:fld>
            <a:endParaRPr lang="es-ES"/>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s-ES" sz="1200"/>
            </a:lvl1pPr>
          </a:lstStyle>
          <a:p>
            <a:pPr rtl="0"/>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es-ES" sz="1200"/>
            </a:lvl1pPr>
          </a:lstStyle>
          <a:p>
            <a:pPr rtl="0"/>
            <a:fld id="{7967A7D2-57D0-4863-992E-65E4FE8075E0}" type="datetime1">
              <a:rPr lang="es-ES" smtClean="0"/>
              <a:t>01/05/2025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es-ES"/>
            </a:defPPr>
          </a:lstStyle>
          <a:p>
            <a:pPr rtl="0"/>
            <a:endParaRPr lang="es-ES"/>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es-ES"/>
            </a:def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es-ES" sz="1200"/>
            </a:lvl1pPr>
          </a:lstStyle>
          <a:p>
            <a:pPr rtl="0"/>
            <a:endParaRPr lang="es-ES"/>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es-ES" sz="1200"/>
            </a:lvl1pPr>
          </a:lstStyle>
          <a:p>
            <a:pPr rtl="0"/>
            <a:fld id="{0775476F-A808-1F46-A368-07984F6DA22E}" type="slidenum">
              <a:rPr lang="es-ES" smtClean="0"/>
              <a:t>‹#›</a:t>
            </a:fld>
            <a:endParaRPr lang="es-ES"/>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es-ES" sz="1200" kern="1200">
        <a:solidFill>
          <a:schemeClr val="tx1"/>
        </a:solidFill>
        <a:latin typeface="+mn-lt"/>
        <a:ea typeface="+mn-ea"/>
        <a:cs typeface="+mn-cs"/>
      </a:defRPr>
    </a:lvl1pPr>
    <a:lvl2pPr marL="457200" algn="l" defTabSz="914400" rtl="0" eaLnBrk="1" latinLnBrk="0" hangingPunct="1">
      <a:defRPr lang="es-ES" sz="1200" kern="1200">
        <a:solidFill>
          <a:schemeClr val="tx1"/>
        </a:solidFill>
        <a:latin typeface="+mn-lt"/>
        <a:ea typeface="+mn-ea"/>
        <a:cs typeface="+mn-cs"/>
      </a:defRPr>
    </a:lvl2pPr>
    <a:lvl3pPr marL="914400" algn="l" defTabSz="914400" rtl="0" eaLnBrk="1" latinLnBrk="0" hangingPunct="1">
      <a:defRPr lang="es-ES" sz="1200" kern="1200">
        <a:solidFill>
          <a:schemeClr val="tx1"/>
        </a:solidFill>
        <a:latin typeface="+mn-lt"/>
        <a:ea typeface="+mn-ea"/>
        <a:cs typeface="+mn-cs"/>
      </a:defRPr>
    </a:lvl3pPr>
    <a:lvl4pPr marL="1371600" algn="l" defTabSz="914400" rtl="0" eaLnBrk="1" latinLnBrk="0" hangingPunct="1">
      <a:defRPr lang="es-ES" sz="1200" kern="1200">
        <a:solidFill>
          <a:schemeClr val="tx1"/>
        </a:solidFill>
        <a:latin typeface="+mn-lt"/>
        <a:ea typeface="+mn-ea"/>
        <a:cs typeface="+mn-cs"/>
      </a:defRPr>
    </a:lvl4pPr>
    <a:lvl5pPr marL="1828800" algn="l" defTabSz="914400" rtl="0" eaLnBrk="1" latinLnBrk="0" hangingPunct="1">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a:p>
        </p:txBody>
      </p:sp>
      <p:sp>
        <p:nvSpPr>
          <p:cNvPr id="4" name="Marcador de número de diapositiva 3"/>
          <p:cNvSpPr>
            <a:spLocks noGrp="1"/>
          </p:cNvSpPr>
          <p:nvPr>
            <p:ph type="sldNum" sz="quarter" idx="5"/>
          </p:nvPr>
        </p:nvSpPr>
        <p:spPr/>
        <p:txBody>
          <a:bodyPr rtlCol="0"/>
          <a:lstStyle>
            <a:defPPr>
              <a:defRPr lang="es-ES"/>
            </a:defPPr>
          </a:lstStyle>
          <a:p>
            <a:pPr rtl="0"/>
            <a:fld id="{0775476F-A808-1F46-A368-07984F6DA22E}" type="slidenum">
              <a:rPr lang="es-ES" smtClean="0"/>
              <a:t>1</a:t>
            </a:fld>
            <a:endParaRPr lang="es-ES"/>
          </a:p>
        </p:txBody>
      </p:sp>
    </p:spTree>
    <p:extLst>
      <p:ext uri="{BB962C8B-B14F-4D97-AF65-F5344CB8AC3E}">
        <p14:creationId xmlns:p14="http://schemas.microsoft.com/office/powerpoint/2010/main" val="180734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a:p>
        </p:txBody>
      </p:sp>
      <p:sp>
        <p:nvSpPr>
          <p:cNvPr id="4" name="Marcador de número de diapositiva 3"/>
          <p:cNvSpPr>
            <a:spLocks noGrp="1"/>
          </p:cNvSpPr>
          <p:nvPr>
            <p:ph type="sldNum" sz="quarter" idx="5"/>
          </p:nvPr>
        </p:nvSpPr>
        <p:spPr/>
        <p:txBody>
          <a:bodyPr rtlCol="0"/>
          <a:lstStyle>
            <a:defPPr>
              <a:defRPr lang="es-ES"/>
            </a:defPPr>
          </a:lstStyle>
          <a:p>
            <a:pPr rtl="0"/>
            <a:fld id="{0775476F-A808-1F46-A368-07984F6DA22E}" type="slidenum">
              <a:rPr lang="es-ES" smtClean="0"/>
              <a:t>10</a:t>
            </a:fld>
            <a:endParaRPr lang="es-ES"/>
          </a:p>
        </p:txBody>
      </p:sp>
    </p:spTree>
    <p:extLst>
      <p:ext uri="{BB962C8B-B14F-4D97-AF65-F5344CB8AC3E}">
        <p14:creationId xmlns:p14="http://schemas.microsoft.com/office/powerpoint/2010/main" val="4161716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a:p>
        </p:txBody>
      </p:sp>
      <p:sp>
        <p:nvSpPr>
          <p:cNvPr id="4" name="Marcador de número de diapositiva 3"/>
          <p:cNvSpPr>
            <a:spLocks noGrp="1"/>
          </p:cNvSpPr>
          <p:nvPr>
            <p:ph type="sldNum" sz="quarter" idx="5"/>
          </p:nvPr>
        </p:nvSpPr>
        <p:spPr/>
        <p:txBody>
          <a:bodyPr rtlCol="0"/>
          <a:lstStyle>
            <a:defPPr>
              <a:defRPr lang="es-ES"/>
            </a:defPPr>
          </a:lstStyle>
          <a:p>
            <a:pPr rtl="0"/>
            <a:fld id="{0775476F-A808-1F46-A368-07984F6DA22E}" type="slidenum">
              <a:rPr lang="es-ES" smtClean="0"/>
              <a:t>11</a:t>
            </a:fld>
            <a:endParaRPr lang="es-ES"/>
          </a:p>
        </p:txBody>
      </p:sp>
    </p:spTree>
    <p:extLst>
      <p:ext uri="{BB962C8B-B14F-4D97-AF65-F5344CB8AC3E}">
        <p14:creationId xmlns:p14="http://schemas.microsoft.com/office/powerpoint/2010/main" val="1906463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a:p>
        </p:txBody>
      </p:sp>
      <p:sp>
        <p:nvSpPr>
          <p:cNvPr id="4" name="Marcador de número de diapositiva 3"/>
          <p:cNvSpPr>
            <a:spLocks noGrp="1"/>
          </p:cNvSpPr>
          <p:nvPr>
            <p:ph type="sldNum" sz="quarter" idx="5"/>
          </p:nvPr>
        </p:nvSpPr>
        <p:spPr/>
        <p:txBody>
          <a:bodyPr rtlCol="0"/>
          <a:lstStyle>
            <a:defPPr>
              <a:defRPr lang="es-ES"/>
            </a:defPPr>
          </a:lstStyle>
          <a:p>
            <a:pPr rtl="0"/>
            <a:fld id="{0775476F-A808-1F46-A368-07984F6DA22E}" type="slidenum">
              <a:rPr lang="es-ES" smtClean="0"/>
              <a:t>2</a:t>
            </a:fld>
            <a:endParaRPr lang="es-ES"/>
          </a:p>
        </p:txBody>
      </p:sp>
    </p:spTree>
    <p:extLst>
      <p:ext uri="{BB962C8B-B14F-4D97-AF65-F5344CB8AC3E}">
        <p14:creationId xmlns:p14="http://schemas.microsoft.com/office/powerpoint/2010/main" val="3270232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a:p>
        </p:txBody>
      </p:sp>
      <p:sp>
        <p:nvSpPr>
          <p:cNvPr id="4" name="Marcador de número de diapositiva 3"/>
          <p:cNvSpPr>
            <a:spLocks noGrp="1"/>
          </p:cNvSpPr>
          <p:nvPr>
            <p:ph type="sldNum" sz="quarter" idx="5"/>
          </p:nvPr>
        </p:nvSpPr>
        <p:spPr/>
        <p:txBody>
          <a:bodyPr rtlCol="0"/>
          <a:lstStyle>
            <a:defPPr>
              <a:defRPr lang="es-ES"/>
            </a:defPPr>
          </a:lstStyle>
          <a:p>
            <a:pPr rtl="0"/>
            <a:fld id="{0775476F-A808-1F46-A368-07984F6DA22E}" type="slidenum">
              <a:rPr lang="es-ES" smtClean="0"/>
              <a:t>3</a:t>
            </a:fld>
            <a:endParaRPr lang="es-ES"/>
          </a:p>
        </p:txBody>
      </p:sp>
    </p:spTree>
    <p:extLst>
      <p:ext uri="{BB962C8B-B14F-4D97-AF65-F5344CB8AC3E}">
        <p14:creationId xmlns:p14="http://schemas.microsoft.com/office/powerpoint/2010/main" val="1226321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a:p>
        </p:txBody>
      </p:sp>
      <p:sp>
        <p:nvSpPr>
          <p:cNvPr id="4" name="Marcador de número de diapositiva 3"/>
          <p:cNvSpPr>
            <a:spLocks noGrp="1"/>
          </p:cNvSpPr>
          <p:nvPr>
            <p:ph type="sldNum" sz="quarter" idx="5"/>
          </p:nvPr>
        </p:nvSpPr>
        <p:spPr/>
        <p:txBody>
          <a:bodyPr rtlCol="0"/>
          <a:lstStyle>
            <a:defPPr>
              <a:defRPr lang="es-ES"/>
            </a:defPPr>
          </a:lstStyle>
          <a:p>
            <a:pPr rtl="0"/>
            <a:fld id="{0775476F-A808-1F46-A368-07984F6DA22E}" type="slidenum">
              <a:rPr lang="es-ES" smtClean="0"/>
              <a:t>4</a:t>
            </a:fld>
            <a:endParaRPr lang="es-ES"/>
          </a:p>
        </p:txBody>
      </p:sp>
    </p:spTree>
    <p:extLst>
      <p:ext uri="{BB962C8B-B14F-4D97-AF65-F5344CB8AC3E}">
        <p14:creationId xmlns:p14="http://schemas.microsoft.com/office/powerpoint/2010/main" val="3096480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a:p>
        </p:txBody>
      </p:sp>
      <p:sp>
        <p:nvSpPr>
          <p:cNvPr id="4" name="Marcador de número de diapositiva 3"/>
          <p:cNvSpPr>
            <a:spLocks noGrp="1"/>
          </p:cNvSpPr>
          <p:nvPr>
            <p:ph type="sldNum" sz="quarter" idx="5"/>
          </p:nvPr>
        </p:nvSpPr>
        <p:spPr/>
        <p:txBody>
          <a:bodyPr rtlCol="0"/>
          <a:lstStyle>
            <a:defPPr>
              <a:defRPr lang="es-ES"/>
            </a:defPPr>
          </a:lstStyle>
          <a:p>
            <a:pPr rtl="0"/>
            <a:fld id="{0775476F-A808-1F46-A368-07984F6DA22E}" type="slidenum">
              <a:rPr lang="es-ES" smtClean="0"/>
              <a:t>5</a:t>
            </a:fld>
            <a:endParaRPr lang="es-ES"/>
          </a:p>
        </p:txBody>
      </p:sp>
    </p:spTree>
    <p:extLst>
      <p:ext uri="{BB962C8B-B14F-4D97-AF65-F5344CB8AC3E}">
        <p14:creationId xmlns:p14="http://schemas.microsoft.com/office/powerpoint/2010/main" val="12428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a:p>
        </p:txBody>
      </p:sp>
      <p:sp>
        <p:nvSpPr>
          <p:cNvPr id="4" name="Marcador de número de diapositiva 3"/>
          <p:cNvSpPr>
            <a:spLocks noGrp="1"/>
          </p:cNvSpPr>
          <p:nvPr>
            <p:ph type="sldNum" sz="quarter" idx="5"/>
          </p:nvPr>
        </p:nvSpPr>
        <p:spPr/>
        <p:txBody>
          <a:bodyPr rtlCol="0"/>
          <a:lstStyle>
            <a:defPPr>
              <a:defRPr lang="es-ES"/>
            </a:defPPr>
          </a:lstStyle>
          <a:p>
            <a:pPr rtl="0"/>
            <a:fld id="{0775476F-A808-1F46-A368-07984F6DA22E}" type="slidenum">
              <a:rPr lang="es-ES" smtClean="0"/>
              <a:t>6</a:t>
            </a:fld>
            <a:endParaRPr lang="es-ES"/>
          </a:p>
        </p:txBody>
      </p:sp>
    </p:spTree>
    <p:extLst>
      <p:ext uri="{BB962C8B-B14F-4D97-AF65-F5344CB8AC3E}">
        <p14:creationId xmlns:p14="http://schemas.microsoft.com/office/powerpoint/2010/main" val="618425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a:p>
        </p:txBody>
      </p:sp>
      <p:sp>
        <p:nvSpPr>
          <p:cNvPr id="4" name="Marcador de número de diapositiva 3"/>
          <p:cNvSpPr>
            <a:spLocks noGrp="1"/>
          </p:cNvSpPr>
          <p:nvPr>
            <p:ph type="sldNum" sz="quarter" idx="5"/>
          </p:nvPr>
        </p:nvSpPr>
        <p:spPr/>
        <p:txBody>
          <a:bodyPr rtlCol="0"/>
          <a:lstStyle>
            <a:defPPr>
              <a:defRPr lang="es-ES"/>
            </a:defPPr>
          </a:lstStyle>
          <a:p>
            <a:pPr rtl="0"/>
            <a:fld id="{0775476F-A808-1F46-A368-07984F6DA22E}" type="slidenum">
              <a:rPr lang="es-ES" smtClean="0"/>
              <a:t>7</a:t>
            </a:fld>
            <a:endParaRPr lang="es-ES"/>
          </a:p>
        </p:txBody>
      </p:sp>
    </p:spTree>
    <p:extLst>
      <p:ext uri="{BB962C8B-B14F-4D97-AF65-F5344CB8AC3E}">
        <p14:creationId xmlns:p14="http://schemas.microsoft.com/office/powerpoint/2010/main" val="59610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a:p>
        </p:txBody>
      </p:sp>
      <p:sp>
        <p:nvSpPr>
          <p:cNvPr id="4" name="Marcador de número de diapositiva 3"/>
          <p:cNvSpPr>
            <a:spLocks noGrp="1"/>
          </p:cNvSpPr>
          <p:nvPr>
            <p:ph type="sldNum" sz="quarter" idx="5"/>
          </p:nvPr>
        </p:nvSpPr>
        <p:spPr/>
        <p:txBody>
          <a:bodyPr rtlCol="0"/>
          <a:lstStyle>
            <a:defPPr>
              <a:defRPr lang="es-ES"/>
            </a:defPPr>
          </a:lstStyle>
          <a:p>
            <a:pPr rtl="0"/>
            <a:fld id="{0775476F-A808-1F46-A368-07984F6DA22E}" type="slidenum">
              <a:rPr lang="es-ES" smtClean="0"/>
              <a:t>8</a:t>
            </a:fld>
            <a:endParaRPr lang="es-ES"/>
          </a:p>
        </p:txBody>
      </p:sp>
    </p:spTree>
    <p:extLst>
      <p:ext uri="{BB962C8B-B14F-4D97-AF65-F5344CB8AC3E}">
        <p14:creationId xmlns:p14="http://schemas.microsoft.com/office/powerpoint/2010/main" val="4242189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a:p>
        </p:txBody>
      </p:sp>
      <p:sp>
        <p:nvSpPr>
          <p:cNvPr id="4" name="Marcador de número de diapositiva 3"/>
          <p:cNvSpPr>
            <a:spLocks noGrp="1"/>
          </p:cNvSpPr>
          <p:nvPr>
            <p:ph type="sldNum" sz="quarter" idx="5"/>
          </p:nvPr>
        </p:nvSpPr>
        <p:spPr/>
        <p:txBody>
          <a:bodyPr rtlCol="0"/>
          <a:lstStyle>
            <a:defPPr>
              <a:defRPr lang="es-ES"/>
            </a:defPPr>
          </a:lstStyle>
          <a:p>
            <a:pPr rtl="0"/>
            <a:fld id="{0775476F-A808-1F46-A368-07984F6DA22E}" type="slidenum">
              <a:rPr lang="es-ES" smtClean="0"/>
              <a:t>9</a:t>
            </a:fld>
            <a:endParaRPr lang="es-ES"/>
          </a:p>
        </p:txBody>
      </p:sp>
    </p:spTree>
    <p:extLst>
      <p:ext uri="{BB962C8B-B14F-4D97-AF65-F5344CB8AC3E}">
        <p14:creationId xmlns:p14="http://schemas.microsoft.com/office/powerpoint/2010/main" val="39967253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tx2"/>
        </a:solidFill>
        <a:effectLst/>
      </p:bgPr>
    </p:bg>
    <p:spTree>
      <p:nvGrpSpPr>
        <p:cNvPr id="1" name=""/>
        <p:cNvGrpSpPr/>
        <p:nvPr/>
      </p:nvGrpSpPr>
      <p:grpSpPr>
        <a:xfrm>
          <a:off x="0" y="0"/>
          <a:ext cx="0" cy="0"/>
          <a:chOff x="0" y="0"/>
          <a:chExt cx="0" cy="0"/>
        </a:xfrm>
      </p:grpSpPr>
      <p:pic>
        <p:nvPicPr>
          <p:cNvPr id="5" name="Imagen 4" descr="Una imagen que contiene texto, planta&#10;&#10;Descripción generada automáticamente">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Elipse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a:p>
        </p:txBody>
      </p:sp>
      <p:cxnSp>
        <p:nvCxnSpPr>
          <p:cNvPr id="9" name="Conector recto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Imagen 10" descr="Una imagen que contiene texto&#10;&#10;Descripción generada automáticamente">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Elipse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a:p>
        </p:txBody>
      </p:sp>
      <p:pic>
        <p:nvPicPr>
          <p:cNvPr id="13" name="Imagen 12" descr="Una imagen que contiene artículos de cerámica, porcelana&#10;&#10;Descripción generada automáticamente">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Imagen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ítulo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rtlCol="0" anchor="b">
            <a:noAutofit/>
          </a:bodyPr>
          <a:lstStyle>
            <a:lvl1pPr algn="ctr">
              <a:defRPr lang="es-ES" sz="4600"/>
            </a:lvl1pPr>
          </a:lstStyle>
          <a:p>
            <a:pPr rtl="0"/>
            <a:r>
              <a:rPr lang="es-ES"/>
              <a:t>Haga clic para modificar el estilo de título del patrón</a:t>
            </a:r>
          </a:p>
        </p:txBody>
      </p:sp>
      <p:sp>
        <p:nvSpPr>
          <p:cNvPr id="3" name="Subtítulo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rtlCol="0"/>
          <a:lstStyle>
            <a:lvl1pPr marL="0" indent="0" algn="ctr">
              <a:buNone/>
              <a:defRPr lang="es-ES" sz="2400"/>
            </a:lvl1pPr>
            <a:lvl2pPr marL="457200" indent="0" algn="ctr">
              <a:buNone/>
              <a:defRPr lang="es-ES" sz="2000"/>
            </a:lvl2pPr>
            <a:lvl3pPr marL="914400" indent="0" algn="ctr">
              <a:buNone/>
              <a:defRPr lang="es-ES" sz="1800"/>
            </a:lvl3pPr>
            <a:lvl4pPr marL="1371600" indent="0" algn="ctr">
              <a:buNone/>
              <a:defRPr lang="es-ES" sz="1600"/>
            </a:lvl4pPr>
            <a:lvl5pPr marL="1828800" indent="0" algn="ctr">
              <a:buNone/>
              <a:defRPr lang="es-ES" sz="1600"/>
            </a:lvl5pPr>
            <a:lvl6pPr marL="2286000" indent="0" algn="ctr">
              <a:buNone/>
              <a:defRPr lang="es-ES" sz="1600"/>
            </a:lvl6pPr>
            <a:lvl7pPr marL="2743200" indent="0" algn="ctr">
              <a:buNone/>
              <a:defRPr lang="es-ES" sz="1600"/>
            </a:lvl7pPr>
            <a:lvl8pPr marL="3200400" indent="0" algn="ctr">
              <a:buNone/>
              <a:defRPr lang="es-ES" sz="1600"/>
            </a:lvl8pPr>
            <a:lvl9pPr marL="3657600" indent="0" algn="ctr">
              <a:buNone/>
              <a:defRPr lang="es-ES" sz="1600"/>
            </a:lvl9pPr>
          </a:lstStyle>
          <a:p>
            <a:pPr rtl="0"/>
            <a:r>
              <a:rPr lang="es-ES"/>
              <a:t>Haga clic para editar el estilo de subtítulo del patrón</a:t>
            </a:r>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ítulo y contenido">
    <p:bg>
      <p:bgPr>
        <a:solidFill>
          <a:schemeClr val="tx2"/>
        </a:solid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a:p>
        </p:txBody>
      </p:sp>
      <p:pic>
        <p:nvPicPr>
          <p:cNvPr id="9" name="Imagen 8" descr="Una imagen que contiene tejido&#10;&#10;Descripción generada automáticamente">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ángulo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a:p>
        </p:txBody>
      </p:sp>
      <p:pic>
        <p:nvPicPr>
          <p:cNvPr id="13" name="Imagen 12" descr="Una imagen que contiene una flor, planta&#10;&#10;Descripción generada automáticamente">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ítulo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rtlCol="0"/>
          <a:lstStyle>
            <a:lvl1pPr algn="ctr">
              <a:defRPr lang="es-ES">
                <a:latin typeface="Baskerville" panose="02020502070401020303" pitchFamily="18" charset="0"/>
                <a:ea typeface="Baskerville" panose="02020502070401020303" pitchFamily="18" charset="0"/>
              </a:defRPr>
            </a:lvl1pPr>
          </a:lstStyle>
          <a:p>
            <a:pPr rtl="0"/>
            <a:r>
              <a:rPr lang="es-ES"/>
              <a:t>Haga clic para modificar el estilo de título del patrón</a:t>
            </a:r>
          </a:p>
        </p:txBody>
      </p:sp>
      <p:sp>
        <p:nvSpPr>
          <p:cNvPr id="3" name="Marcador de contenido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rtlCol="0"/>
          <a:lstStyle>
            <a:lvl1pPr>
              <a:defRPr lang="es-ES">
                <a:latin typeface="Gill Sans Nova Light" panose="020F0302020204030204" pitchFamily="34" charset="0"/>
                <a:cs typeface="Gill Sans Nova Light" panose="020F0302020204030204" pitchFamily="34" charset="0"/>
              </a:defRPr>
            </a:lvl1pPr>
            <a:lvl2pPr>
              <a:defRPr lang="es-ES">
                <a:latin typeface="Gill Sans Nova Light" panose="020F0302020204030204" pitchFamily="34" charset="0"/>
                <a:cs typeface="Gill Sans Nova Light" panose="020F0302020204030204" pitchFamily="34" charset="0"/>
              </a:defRPr>
            </a:lvl2pPr>
            <a:lvl3pPr>
              <a:defRPr lang="es-ES">
                <a:latin typeface="Gill Sans Nova Light" panose="020F0302020204030204" pitchFamily="34" charset="0"/>
                <a:cs typeface="Gill Sans Nova Light" panose="020F0302020204030204" pitchFamily="34" charset="0"/>
              </a:defRPr>
            </a:lvl3pPr>
            <a:lvl4pPr>
              <a:defRPr lang="es-ES">
                <a:latin typeface="Gill Sans Nova Light" panose="020F0302020204030204" pitchFamily="34" charset="0"/>
                <a:cs typeface="Gill Sans Nova Light" panose="020F0302020204030204" pitchFamily="34" charset="0"/>
              </a:defRPr>
            </a:lvl4pPr>
            <a:lvl5pPr>
              <a:defRPr lang="es-ES">
                <a:latin typeface="Gill Sans Nova Light" panose="020F0302020204030204" pitchFamily="34" charset="0"/>
                <a:cs typeface="Gill Sans Nova Light" panose="020F0302020204030204" pitchFamily="34" charset="0"/>
              </a:defRPr>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14" name="Marcador de pie de página 13">
            <a:extLst>
              <a:ext uri="{FF2B5EF4-FFF2-40B4-BE49-F238E27FC236}">
                <a16:creationId xmlns:a16="http://schemas.microsoft.com/office/drawing/2014/main" id="{C6C79F3B-6B68-BA3C-6CBE-C26E339E450E}"/>
              </a:ext>
            </a:extLst>
          </p:cNvPr>
          <p:cNvSpPr>
            <a:spLocks noGrp="1"/>
          </p:cNvSpPr>
          <p:nvPr>
            <p:ph type="ftr" sz="quarter" idx="10"/>
          </p:nvPr>
        </p:nvSpPr>
        <p:spPr/>
        <p:txBody>
          <a:bodyPr rtlCol="0"/>
          <a:lstStyle>
            <a:defPPr>
              <a:defRPr lang="es-ES"/>
            </a:defPPr>
          </a:lstStyle>
          <a:p>
            <a:pPr rtl="0"/>
            <a:r>
              <a:rPr lang="es-ES"/>
              <a:t>Título de la presentación</a:t>
            </a:r>
          </a:p>
        </p:txBody>
      </p:sp>
      <p:sp>
        <p:nvSpPr>
          <p:cNvPr id="15" name="Marcador de número de diapositiva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rtlCol="0"/>
          <a:lstStyle>
            <a:defPPr>
              <a:defRPr lang="es-ES"/>
            </a:defPPr>
          </a:lstStyle>
          <a:p>
            <a:pPr rtl="0"/>
            <a:fld id="{294A09A9-5501-47C1-A89A-A340965A2BE2}" type="slidenum">
              <a:rPr lang="es-ES" smtClean="0"/>
              <a:pPr rtl="0"/>
              <a:t>‹#›</a:t>
            </a:fld>
            <a:endParaRPr lang="es-ES"/>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a:p>
        </p:txBody>
      </p:sp>
      <p:sp>
        <p:nvSpPr>
          <p:cNvPr id="8" name="Rectángulo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a:p>
        </p:txBody>
      </p:sp>
      <p:pic>
        <p:nvPicPr>
          <p:cNvPr id="10" name="Imagen 9" descr="Una imagen que contiene un molusco, un insecto&#10;&#10;Descripción generada automáticamente">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ítulo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rtlCol="0"/>
          <a:lstStyle>
            <a:lvl1pPr algn="ctr">
              <a:defRPr lang="es-ES"/>
            </a:lvl1pPr>
          </a:lstStyle>
          <a:p>
            <a:pPr rtl="0"/>
            <a:r>
              <a:rPr lang="es-ES"/>
              <a:t>Haga clic para modificar el estilo de título del patrón</a:t>
            </a:r>
          </a:p>
        </p:txBody>
      </p:sp>
      <p:sp>
        <p:nvSpPr>
          <p:cNvPr id="3" name="Marcador de pie de página 2">
            <a:extLst>
              <a:ext uri="{FF2B5EF4-FFF2-40B4-BE49-F238E27FC236}">
                <a16:creationId xmlns:a16="http://schemas.microsoft.com/office/drawing/2014/main" id="{E158D7F8-0920-52BA-580D-07249122876C}"/>
              </a:ext>
            </a:extLst>
          </p:cNvPr>
          <p:cNvSpPr>
            <a:spLocks noGrp="1"/>
          </p:cNvSpPr>
          <p:nvPr>
            <p:ph type="ftr" sz="quarter" idx="10"/>
          </p:nvPr>
        </p:nvSpPr>
        <p:spPr/>
        <p:txBody>
          <a:bodyPr rtlCol="0"/>
          <a:lstStyle>
            <a:defPPr>
              <a:defRPr lang="es-ES"/>
            </a:defPPr>
          </a:lstStyle>
          <a:p>
            <a:pPr rtl="0"/>
            <a:r>
              <a:rPr lang="es-ES"/>
              <a:t>Título de la presentación</a:t>
            </a:r>
          </a:p>
        </p:txBody>
      </p:sp>
      <p:sp>
        <p:nvSpPr>
          <p:cNvPr id="4" name="Marcador de número de diapositiva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rtlCol="0"/>
          <a:lstStyle>
            <a:defPPr>
              <a:defRPr lang="es-ES"/>
            </a:defPPr>
          </a:lstStyle>
          <a:p>
            <a:pPr rtl="0"/>
            <a:fld id="{294A09A9-5501-47C1-A89A-A340965A2BE2}" type="slidenum">
              <a:rPr lang="es-ES" smtClean="0"/>
              <a:pPr rtl="0"/>
              <a:t>‹#›</a:t>
            </a:fld>
            <a:endParaRPr lang="es-ES"/>
          </a:p>
        </p:txBody>
      </p:sp>
      <p:sp>
        <p:nvSpPr>
          <p:cNvPr id="12" name="Marcador de contenido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rtlCol="0"/>
          <a:lstStyle>
            <a:defPPr>
              <a:defRPr lang="es-ES"/>
            </a:def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a:p>
        </p:txBody>
      </p:sp>
      <p:pic>
        <p:nvPicPr>
          <p:cNvPr id="36" name="Imagen 35" descr="Un primer plano de un árbol&#10;&#10;Descripción generada automáticamente con confianza media">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ítulo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rtlCol="0"/>
          <a:lstStyle>
            <a:defPPr>
              <a:defRPr lang="es-ES"/>
            </a:defPPr>
          </a:lstStyle>
          <a:p>
            <a:pPr rtl="0"/>
            <a:r>
              <a:rPr lang="es-ES"/>
              <a:t>Haga clic para modificar el estilo de título del patrón</a:t>
            </a:r>
          </a:p>
        </p:txBody>
      </p:sp>
      <p:sp>
        <p:nvSpPr>
          <p:cNvPr id="8" name="Marcador de pie de página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es-ES"/>
            </a:defPPr>
          </a:lstStyle>
          <a:p>
            <a:pPr rtl="0"/>
            <a:r>
              <a:rPr lang="es-ES"/>
              <a:t>Título de la presentación</a:t>
            </a:r>
          </a:p>
        </p:txBody>
      </p:sp>
      <p:sp>
        <p:nvSpPr>
          <p:cNvPr id="9" name="Marcador de número de diapositiva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es-ES"/>
            </a:defPPr>
          </a:lstStyle>
          <a:p>
            <a:pPr rtl="0"/>
            <a:fld id="{294A09A9-5501-47C1-A89A-A340965A2BE2}" type="slidenum">
              <a:rPr lang="es-ES" smtClean="0"/>
              <a:t>‹#›</a:t>
            </a:fld>
            <a:endParaRPr lang="es-ES"/>
          </a:p>
        </p:txBody>
      </p:sp>
      <p:sp>
        <p:nvSpPr>
          <p:cNvPr id="29" name="Marcador de texto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rtlCol="0" anchor="b">
            <a:normAutofit/>
          </a:bodyPr>
          <a:lstStyle>
            <a:lvl1pPr marL="0" indent="0">
              <a:buFont typeface="Arial" panose="020B0604020202020204" pitchFamily="34" charset="0"/>
              <a:buNone/>
              <a:defRPr lang="es-ES" sz="2000" b="0">
                <a:latin typeface="+mj-lt"/>
              </a:defRPr>
            </a:lvl1pPr>
            <a:lvl2pPr marL="457200" indent="0">
              <a:buNone/>
              <a:defRPr lang="es-ES" sz="2000" b="1"/>
            </a:lvl2pPr>
            <a:lvl3pPr marL="914400" indent="0">
              <a:buNone/>
              <a:defRPr lang="es-ES" sz="1800" b="1"/>
            </a:lvl3pPr>
            <a:lvl4pPr marL="1371600" indent="0">
              <a:buNone/>
              <a:defRPr lang="es-ES" sz="1600" b="1"/>
            </a:lvl4pPr>
            <a:lvl5pPr marL="1828800" indent="0">
              <a:buNone/>
              <a:defRPr lang="es-ES" sz="1600" b="1"/>
            </a:lvl5pPr>
            <a:lvl6pPr marL="2286000" indent="0">
              <a:buNone/>
              <a:defRPr lang="es-ES" sz="1600" b="1"/>
            </a:lvl6pPr>
            <a:lvl7pPr marL="2743200" indent="0">
              <a:buNone/>
              <a:defRPr lang="es-ES" sz="1600" b="1"/>
            </a:lvl7pPr>
            <a:lvl8pPr marL="3200400" indent="0">
              <a:buNone/>
              <a:defRPr lang="es-ES" sz="1600" b="1"/>
            </a:lvl8pPr>
            <a:lvl9pPr marL="3657600" indent="0">
              <a:buNone/>
              <a:defRPr lang="es-ES" sz="1600" b="1"/>
            </a:lvl9pPr>
          </a:lstStyle>
          <a:p>
            <a:pPr lvl="0" rtl="0"/>
            <a:r>
              <a:rPr lang="es-ES"/>
              <a:t>Haga clic para modificar los estilos de texto del patrón</a:t>
            </a:r>
          </a:p>
        </p:txBody>
      </p:sp>
      <p:sp>
        <p:nvSpPr>
          <p:cNvPr id="30" name="Marcador de contenido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rtlCol="0">
            <a:normAutofit/>
          </a:bodyPr>
          <a:lstStyle>
            <a:lvl1pPr marL="228600" indent="-228600">
              <a:buClr>
                <a:srgbClr val="73292A"/>
              </a:buClr>
              <a:buFont typeface="Arial" panose="020B0604020202020204" pitchFamily="34" charset="0"/>
              <a:buChar char="•"/>
              <a:defRPr lang="es-ES" sz="1600"/>
            </a:lvl1pPr>
            <a:lvl2pPr marL="685800" indent="-228600">
              <a:buClr>
                <a:srgbClr val="73292A"/>
              </a:buClr>
              <a:buFont typeface="Arial" panose="020B0604020202020204" pitchFamily="34" charset="0"/>
              <a:buChar char="•"/>
              <a:defRPr lang="es-ES" sz="1400"/>
            </a:lvl2pPr>
            <a:lvl3pPr marL="1143000" indent="-228600">
              <a:buClr>
                <a:srgbClr val="73292A"/>
              </a:buClr>
              <a:buFont typeface="Arial" panose="020B0604020202020204" pitchFamily="34" charset="0"/>
              <a:buChar char="•"/>
              <a:defRPr lang="es-ES" sz="1200"/>
            </a:lvl3pPr>
            <a:lvl4pPr marL="1600200" indent="-228600">
              <a:buClr>
                <a:srgbClr val="73292A"/>
              </a:buClr>
              <a:buFont typeface="Arial" panose="020B0604020202020204" pitchFamily="34" charset="0"/>
              <a:buChar char="•"/>
              <a:defRPr lang="es-ES" sz="1100"/>
            </a:lvl4pPr>
            <a:lvl5pPr marL="2057400" indent="-228600">
              <a:buClr>
                <a:srgbClr val="73292A"/>
              </a:buClr>
              <a:buFont typeface="Arial" panose="020B0604020202020204" pitchFamily="34" charset="0"/>
              <a:buChar char="•"/>
              <a:defRPr lang="es-ES" sz="11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31" name="Marcador de texto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rtlCol="0" anchor="b">
            <a:normAutofit/>
          </a:bodyPr>
          <a:lstStyle>
            <a:lvl1pPr marL="0" indent="0">
              <a:buFont typeface="Arial" panose="020B0604020202020204" pitchFamily="34" charset="0"/>
              <a:buNone/>
              <a:defRPr lang="es-ES" sz="2000" b="0">
                <a:latin typeface="+mj-lt"/>
              </a:defRPr>
            </a:lvl1pPr>
            <a:lvl2pPr marL="457200" indent="0">
              <a:buNone/>
              <a:defRPr lang="es-ES" sz="2000" b="1"/>
            </a:lvl2pPr>
            <a:lvl3pPr marL="914400" indent="0">
              <a:buNone/>
              <a:defRPr lang="es-ES" sz="1800" b="1"/>
            </a:lvl3pPr>
            <a:lvl4pPr marL="1371600" indent="0">
              <a:buNone/>
              <a:defRPr lang="es-ES" sz="1600" b="1"/>
            </a:lvl4pPr>
            <a:lvl5pPr marL="1828800" indent="0">
              <a:buNone/>
              <a:defRPr lang="es-ES" sz="1600" b="1"/>
            </a:lvl5pPr>
            <a:lvl6pPr marL="2286000" indent="0">
              <a:buNone/>
              <a:defRPr lang="es-ES" sz="1600" b="1"/>
            </a:lvl6pPr>
            <a:lvl7pPr marL="2743200" indent="0">
              <a:buNone/>
              <a:defRPr lang="es-ES" sz="1600" b="1"/>
            </a:lvl7pPr>
            <a:lvl8pPr marL="3200400" indent="0">
              <a:buNone/>
              <a:defRPr lang="es-ES" sz="1600" b="1"/>
            </a:lvl8pPr>
            <a:lvl9pPr marL="3657600" indent="0">
              <a:buNone/>
              <a:defRPr lang="es-ES" sz="1600" b="1"/>
            </a:lvl9pPr>
          </a:lstStyle>
          <a:p>
            <a:pPr lvl="0" rtl="0"/>
            <a:r>
              <a:rPr lang="es-ES"/>
              <a:t>Haga clic para modificar los estilos de texto del patrón</a:t>
            </a:r>
          </a:p>
        </p:txBody>
      </p:sp>
      <p:sp>
        <p:nvSpPr>
          <p:cNvPr id="32" name="Marcador de contenido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rtlCol="0">
            <a:normAutofit/>
          </a:bodyPr>
          <a:lstStyle>
            <a:lvl1pPr>
              <a:buClr>
                <a:srgbClr val="73292A"/>
              </a:buClr>
              <a:defRPr lang="es-ES" sz="1600"/>
            </a:lvl1pPr>
            <a:lvl2pPr>
              <a:buClr>
                <a:srgbClr val="73292A"/>
              </a:buClr>
              <a:defRPr lang="es-ES" sz="1400"/>
            </a:lvl2pPr>
            <a:lvl3pPr>
              <a:buClr>
                <a:srgbClr val="73292A"/>
              </a:buClr>
              <a:defRPr lang="es-ES" sz="1200"/>
            </a:lvl3pPr>
            <a:lvl4pPr>
              <a:buClr>
                <a:srgbClr val="73292A"/>
              </a:buClr>
              <a:defRPr lang="es-ES" sz="1100"/>
            </a:lvl4pPr>
            <a:lvl5pPr>
              <a:buClr>
                <a:srgbClr val="73292A"/>
              </a:buClr>
              <a:defRPr lang="es-ES" sz="11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pic>
        <p:nvPicPr>
          <p:cNvPr id="38" name="Imagen 37" descr="Un grupo de flores&#10;&#10;Descripción generada automáticamente con confianza baja">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Marcador de texto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rtlCol="0" anchor="ctr">
            <a:normAutofit/>
          </a:bodyPr>
          <a:lstStyle>
            <a:lvl1pPr marL="0" indent="0" algn="ctr">
              <a:spcBef>
                <a:spcPts val="0"/>
              </a:spcBef>
              <a:buNone/>
              <a:defRPr lang="es-ES" sz="30000">
                <a:solidFill>
                  <a:schemeClr val="bg1"/>
                </a:solidFill>
                <a:latin typeface="+mj-lt"/>
              </a:defRPr>
            </a:lvl1pPr>
          </a:lstStyle>
          <a:p>
            <a:pPr lvl="0" rtl="0"/>
            <a:r>
              <a:rPr lang="es-ES"/>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ación">
    <p:bg>
      <p:bgPr>
        <a:solidFill>
          <a:schemeClr val="tx2"/>
        </a:solid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a:p>
        </p:txBody>
      </p:sp>
      <p:cxnSp>
        <p:nvCxnSpPr>
          <p:cNvPr id="12" name="Conector recto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Imagen 13" descr="Una imagen que contiene un molusco, un insecto&#10;&#10;Descripción generada automáticamente">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ítulo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rtlCol="0"/>
          <a:lstStyle>
            <a:lvl1pPr algn="ctr">
              <a:defRPr lang="es-ES"/>
            </a:lvl1pPr>
          </a:lstStyle>
          <a:p>
            <a:pPr rtl="0"/>
            <a:r>
              <a:rPr lang="es-ES"/>
              <a:t>Haga clic para modificar el estilo de título del patrón</a:t>
            </a:r>
          </a:p>
        </p:txBody>
      </p:sp>
      <p:sp>
        <p:nvSpPr>
          <p:cNvPr id="3" name="Marcador de texto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rtlCol="0" anchor="b">
            <a:normAutofit/>
          </a:bodyPr>
          <a:lstStyle>
            <a:lvl1pPr marL="0" indent="0">
              <a:buNone/>
              <a:defRPr lang="es-ES" sz="2000" b="0">
                <a:latin typeface="+mj-lt"/>
              </a:defRPr>
            </a:lvl1pPr>
            <a:lvl2pPr marL="457200" indent="0">
              <a:buNone/>
              <a:defRPr lang="es-ES" sz="2000" b="1"/>
            </a:lvl2pPr>
            <a:lvl3pPr marL="914400" indent="0">
              <a:buNone/>
              <a:defRPr lang="es-ES" sz="1800" b="1"/>
            </a:lvl3pPr>
            <a:lvl4pPr marL="1371600" indent="0">
              <a:buNone/>
              <a:defRPr lang="es-ES" sz="1600" b="1"/>
            </a:lvl4pPr>
            <a:lvl5pPr marL="1828800" indent="0">
              <a:buNone/>
              <a:defRPr lang="es-ES" sz="1600" b="1"/>
            </a:lvl5pPr>
            <a:lvl6pPr marL="2286000" indent="0">
              <a:buNone/>
              <a:defRPr lang="es-ES" sz="1600" b="1"/>
            </a:lvl6pPr>
            <a:lvl7pPr marL="2743200" indent="0">
              <a:buNone/>
              <a:defRPr lang="es-ES" sz="1600" b="1"/>
            </a:lvl7pPr>
            <a:lvl8pPr marL="3200400" indent="0">
              <a:buNone/>
              <a:defRPr lang="es-ES" sz="1600" b="1"/>
            </a:lvl8pPr>
            <a:lvl9pPr marL="3657600" indent="0">
              <a:buNone/>
              <a:defRPr lang="es-ES" sz="1600" b="1"/>
            </a:lvl9pPr>
          </a:lstStyle>
          <a:p>
            <a:pPr lvl="0" rtl="0"/>
            <a:r>
              <a:rPr lang="es-ES"/>
              <a:t>Haga clic para modificar los estilos de texto del patrón</a:t>
            </a:r>
          </a:p>
        </p:txBody>
      </p:sp>
      <p:sp>
        <p:nvSpPr>
          <p:cNvPr id="4" name="Marcador de contenido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rtlCol="0">
            <a:normAutofit/>
          </a:bodyPr>
          <a:lstStyle>
            <a:lvl1pPr marL="228600" indent="-228600">
              <a:buClr>
                <a:srgbClr val="73292A"/>
              </a:buClr>
              <a:buFont typeface="Arial" panose="020B0604020202020204" pitchFamily="34" charset="0"/>
              <a:buChar char="•"/>
              <a:defRPr lang="es-ES" sz="1600"/>
            </a:lvl1pPr>
            <a:lvl2pPr marL="685800" indent="-228600">
              <a:buClr>
                <a:srgbClr val="73292A"/>
              </a:buClr>
              <a:buFont typeface="Arial" panose="020B0604020202020204" pitchFamily="34" charset="0"/>
              <a:buChar char="•"/>
              <a:defRPr lang="es-ES" sz="1400"/>
            </a:lvl2pPr>
            <a:lvl3pPr marL="1143000" indent="-228600">
              <a:buClr>
                <a:srgbClr val="73292A"/>
              </a:buClr>
              <a:buFont typeface="Arial" panose="020B0604020202020204" pitchFamily="34" charset="0"/>
              <a:buChar char="•"/>
              <a:defRPr lang="es-ES" sz="1200"/>
            </a:lvl3pPr>
            <a:lvl4pPr marL="1600200" indent="-228600">
              <a:buClr>
                <a:srgbClr val="73292A"/>
              </a:buClr>
              <a:buFont typeface="Arial" panose="020B0604020202020204" pitchFamily="34" charset="0"/>
              <a:buChar char="•"/>
              <a:defRPr lang="es-ES" sz="1100"/>
            </a:lvl4pPr>
            <a:lvl5pPr marL="2057400" indent="-228600">
              <a:buClr>
                <a:srgbClr val="73292A"/>
              </a:buClr>
              <a:buFont typeface="Arial" panose="020B0604020202020204" pitchFamily="34" charset="0"/>
              <a:buChar char="•"/>
              <a:defRPr lang="es-ES" sz="11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5" name="Marcador de texto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rtlCol="0" anchor="b">
            <a:normAutofit/>
          </a:bodyPr>
          <a:lstStyle>
            <a:lvl1pPr marL="0" indent="0">
              <a:buNone/>
              <a:defRPr lang="es-ES" sz="2000" b="0">
                <a:latin typeface="+mj-lt"/>
              </a:defRPr>
            </a:lvl1pPr>
            <a:lvl2pPr marL="457200" indent="0">
              <a:buNone/>
              <a:defRPr lang="es-ES" sz="2000" b="1"/>
            </a:lvl2pPr>
            <a:lvl3pPr marL="914400" indent="0">
              <a:buNone/>
              <a:defRPr lang="es-ES" sz="1800" b="1"/>
            </a:lvl3pPr>
            <a:lvl4pPr marL="1371600" indent="0">
              <a:buNone/>
              <a:defRPr lang="es-ES" sz="1600" b="1"/>
            </a:lvl4pPr>
            <a:lvl5pPr marL="1828800" indent="0">
              <a:buNone/>
              <a:defRPr lang="es-ES" sz="1600" b="1"/>
            </a:lvl5pPr>
            <a:lvl6pPr marL="2286000" indent="0">
              <a:buNone/>
              <a:defRPr lang="es-ES" sz="1600" b="1"/>
            </a:lvl6pPr>
            <a:lvl7pPr marL="2743200" indent="0">
              <a:buNone/>
              <a:defRPr lang="es-ES" sz="1600" b="1"/>
            </a:lvl7pPr>
            <a:lvl8pPr marL="3200400" indent="0">
              <a:buNone/>
              <a:defRPr lang="es-ES" sz="1600" b="1"/>
            </a:lvl8pPr>
            <a:lvl9pPr marL="3657600" indent="0">
              <a:buNone/>
              <a:defRPr lang="es-ES" sz="1600" b="1"/>
            </a:lvl9pPr>
          </a:lstStyle>
          <a:p>
            <a:pPr lvl="0" rtl="0"/>
            <a:r>
              <a:rPr lang="es-ES"/>
              <a:t>Haga clic para modificar los estilos de texto del patrón</a:t>
            </a:r>
          </a:p>
        </p:txBody>
      </p:sp>
      <p:sp>
        <p:nvSpPr>
          <p:cNvPr id="6" name="Marcador de contenido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rtlCol="0">
            <a:normAutofit/>
          </a:bodyPr>
          <a:lstStyle>
            <a:lvl1pPr>
              <a:buClr>
                <a:srgbClr val="73292A"/>
              </a:buClr>
              <a:defRPr lang="es-ES" sz="1600"/>
            </a:lvl1pPr>
            <a:lvl2pPr>
              <a:buClr>
                <a:srgbClr val="73292A"/>
              </a:buClr>
              <a:defRPr lang="es-ES" sz="1400"/>
            </a:lvl2pPr>
            <a:lvl3pPr>
              <a:buClr>
                <a:srgbClr val="73292A"/>
              </a:buClr>
              <a:defRPr lang="es-ES" sz="1200"/>
            </a:lvl3pPr>
            <a:lvl4pPr>
              <a:buClr>
                <a:srgbClr val="73292A"/>
              </a:buClr>
              <a:defRPr lang="es-ES" sz="1100"/>
            </a:lvl4pPr>
            <a:lvl5pPr>
              <a:buClr>
                <a:srgbClr val="73292A"/>
              </a:buClr>
              <a:defRPr lang="es-ES" sz="11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8" name="Marcador de pie de página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es-ES"/>
            </a:defPPr>
          </a:lstStyle>
          <a:p>
            <a:pPr rtl="0"/>
            <a:r>
              <a:rPr lang="es-ES"/>
              <a:t>Título de la presentación</a:t>
            </a:r>
          </a:p>
        </p:txBody>
      </p:sp>
      <p:sp>
        <p:nvSpPr>
          <p:cNvPr id="9" name="Marcador de número de diapositiva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es-ES"/>
            </a:defPPr>
          </a:lstStyle>
          <a:p>
            <a:pPr rtl="0"/>
            <a:fld id="{294A09A9-5501-47C1-A89A-A340965A2BE2}" type="slidenum">
              <a:rPr lang="es-ES" smtClean="0"/>
              <a:t>‹#›</a:t>
            </a:fld>
            <a:endParaRPr lang="es-ES"/>
          </a:p>
        </p:txBody>
      </p:sp>
      <p:sp>
        <p:nvSpPr>
          <p:cNvPr id="15" name="Marcador de texto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rtlCol="0" anchor="b">
            <a:normAutofit/>
          </a:bodyPr>
          <a:lstStyle>
            <a:lvl1pPr marL="0" indent="0">
              <a:buNone/>
              <a:defRPr lang="es-ES" sz="2000" b="0">
                <a:latin typeface="+mj-lt"/>
              </a:defRPr>
            </a:lvl1pPr>
            <a:lvl2pPr marL="457200" indent="0">
              <a:buNone/>
              <a:defRPr lang="es-ES" sz="2000" b="1"/>
            </a:lvl2pPr>
            <a:lvl3pPr marL="914400" indent="0">
              <a:buNone/>
              <a:defRPr lang="es-ES" sz="1800" b="1"/>
            </a:lvl3pPr>
            <a:lvl4pPr marL="1371600" indent="0">
              <a:buNone/>
              <a:defRPr lang="es-ES" sz="1600" b="1"/>
            </a:lvl4pPr>
            <a:lvl5pPr marL="1828800" indent="0">
              <a:buNone/>
              <a:defRPr lang="es-ES" sz="1600" b="1"/>
            </a:lvl5pPr>
            <a:lvl6pPr marL="2286000" indent="0">
              <a:buNone/>
              <a:defRPr lang="es-ES" sz="1600" b="1"/>
            </a:lvl6pPr>
            <a:lvl7pPr marL="2743200" indent="0">
              <a:buNone/>
              <a:defRPr lang="es-ES" sz="1600" b="1"/>
            </a:lvl7pPr>
            <a:lvl8pPr marL="3200400" indent="0">
              <a:buNone/>
              <a:defRPr lang="es-ES" sz="1600" b="1"/>
            </a:lvl8pPr>
            <a:lvl9pPr marL="3657600" indent="0">
              <a:buNone/>
              <a:defRPr lang="es-ES" sz="1600" b="1"/>
            </a:lvl9pPr>
          </a:lstStyle>
          <a:p>
            <a:pPr lvl="0" rtl="0"/>
            <a:r>
              <a:rPr lang="es-ES"/>
              <a:t>Haga clic para modificar los estilos de texto del patrón</a:t>
            </a:r>
          </a:p>
        </p:txBody>
      </p:sp>
      <p:sp>
        <p:nvSpPr>
          <p:cNvPr id="16" name="Marcador de contenido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rtlCol="0">
            <a:normAutofit/>
          </a:bodyPr>
          <a:lstStyle>
            <a:lvl1pPr>
              <a:buClr>
                <a:srgbClr val="73292A"/>
              </a:buClr>
              <a:defRPr lang="es-ES" sz="1600"/>
            </a:lvl1pPr>
            <a:lvl2pPr>
              <a:buClr>
                <a:srgbClr val="73292A"/>
              </a:buClr>
              <a:defRPr lang="es-ES" sz="1400"/>
            </a:lvl2pPr>
            <a:lvl3pPr>
              <a:buClr>
                <a:srgbClr val="73292A"/>
              </a:buClr>
              <a:defRPr lang="es-ES" sz="1200"/>
            </a:lvl3pPr>
            <a:lvl4pPr>
              <a:buClr>
                <a:srgbClr val="73292A"/>
              </a:buClr>
              <a:defRPr lang="es-ES" sz="1100"/>
            </a:lvl4pPr>
            <a:lvl5pPr>
              <a:buClr>
                <a:srgbClr val="73292A"/>
              </a:buClr>
              <a:defRPr lang="es-ES" sz="11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pic>
        <p:nvPicPr>
          <p:cNvPr id="6" name="Imagen 5" descr="Una imagen que contiene tejido&#10;&#10;Descripción generada automáticamente">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ángulo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a:p>
        </p:txBody>
      </p:sp>
      <p:pic>
        <p:nvPicPr>
          <p:cNvPr id="8" name="Imagen 7" descr="Una imagen que contiene una flor, planta&#10;&#10;Descripción generada automáticamente">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Imagen 9" descr="Un primer plano de una flor&#10;&#10;Descripción generada automáticamente con confianza baja">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Imagen 11" descr="Un primer plano de una flor&#10;&#10;Descripción generada automáticamente con confianza baja">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ángulo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a:p>
        </p:txBody>
      </p:sp>
      <p:sp>
        <p:nvSpPr>
          <p:cNvPr id="16" name="Rectángulo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a:p>
        </p:txBody>
      </p:sp>
      <p:sp>
        <p:nvSpPr>
          <p:cNvPr id="2" name="Título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rtlCol="0"/>
          <a:lstStyle>
            <a:lvl1pPr algn="ctr">
              <a:defRPr lang="es-ES"/>
            </a:lvl1pPr>
          </a:lstStyle>
          <a:p>
            <a:pPr rtl="0"/>
            <a:r>
              <a:rPr lang="es-ES"/>
              <a:t>Haga clic para modificar el estilo de título del patrón</a:t>
            </a:r>
          </a:p>
        </p:txBody>
      </p:sp>
      <p:sp>
        <p:nvSpPr>
          <p:cNvPr id="19" name="Marcador de contenido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rtlCol="0" anchor="ctr">
            <a:normAutofit/>
          </a:bodyPr>
          <a:lstStyle>
            <a:lvl1pPr marL="0" indent="0" algn="l">
              <a:lnSpc>
                <a:spcPct val="150000"/>
              </a:lnSpc>
              <a:buNone/>
              <a:defRPr lang="es-ES" sz="2400">
                <a:latin typeface="Gill Sans Nova Light" panose="020F0302020204030204" pitchFamily="34" charset="0"/>
                <a:cs typeface="Gill Sans Nova Light" panose="020F0302020204030204" pitchFamily="34" charset="0"/>
              </a:defRPr>
            </a:lvl1pPr>
            <a:lvl2pPr algn="l">
              <a:lnSpc>
                <a:spcPct val="150000"/>
              </a:lnSpc>
              <a:defRPr lang="es-ES" sz="2000">
                <a:latin typeface="Gill Sans Nova Light" panose="020F0302020204030204" pitchFamily="34" charset="0"/>
                <a:cs typeface="Gill Sans Nova Light" panose="020F0302020204030204" pitchFamily="34" charset="0"/>
              </a:defRPr>
            </a:lvl2pPr>
            <a:lvl3pPr algn="ctr">
              <a:defRPr lang="es-ES" sz="1600">
                <a:latin typeface="Gill Sans Nova Light" panose="020F0302020204030204" pitchFamily="34" charset="0"/>
                <a:cs typeface="Gill Sans Nova Light" panose="020F0302020204030204" pitchFamily="34" charset="0"/>
              </a:defRPr>
            </a:lvl3pPr>
            <a:lvl4pPr algn="ctr">
              <a:defRPr lang="es-ES" sz="1400">
                <a:latin typeface="Gill Sans Nova Light" panose="020F0302020204030204" pitchFamily="34" charset="0"/>
                <a:cs typeface="Gill Sans Nova Light" panose="020F0302020204030204" pitchFamily="34" charset="0"/>
              </a:defRPr>
            </a:lvl4pPr>
            <a:lvl5pPr algn="ctr">
              <a:defRPr lang="es-ES" sz="1400">
                <a:latin typeface="Gill Sans Nova Light" panose="020F0302020204030204" pitchFamily="34" charset="0"/>
                <a:cs typeface="Gill Sans Nova Light" panose="020F0302020204030204" pitchFamily="34" charset="0"/>
              </a:defRPr>
            </a:lvl5pPr>
          </a:lstStyle>
          <a:p>
            <a:pPr lvl="0" rtl="0"/>
            <a:r>
              <a:rPr lang="es-ES"/>
              <a:t>Haga clic para modificar los estilos de texto del patrón</a:t>
            </a:r>
          </a:p>
          <a:p>
            <a:pPr lvl="1" rtl="0"/>
            <a:endParaRPr lang="es-ES"/>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os contenido">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a:p>
        </p:txBody>
      </p:sp>
      <p:sp>
        <p:nvSpPr>
          <p:cNvPr id="10" name="Rectángulo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a:p>
        </p:txBody>
      </p:sp>
      <p:pic>
        <p:nvPicPr>
          <p:cNvPr id="11" name="Imagen 10" descr="Una imagen que contiene un molusco, un insecto&#10;&#10;Descripción generada automáticamente">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ítulo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rtlCol="0"/>
          <a:lstStyle>
            <a:lvl1pPr algn="ctr">
              <a:defRPr lang="es-ES"/>
            </a:lvl1pPr>
          </a:lstStyle>
          <a:p>
            <a:pPr rtl="0"/>
            <a:r>
              <a:rPr lang="es-ES"/>
              <a:t>Haga clic para modificar el estilo de título del patrón</a:t>
            </a:r>
          </a:p>
        </p:txBody>
      </p:sp>
      <p:sp>
        <p:nvSpPr>
          <p:cNvPr id="3" name="Marcador de contenido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rtlCol="0"/>
          <a:lstStyle>
            <a:defPPr>
              <a:defRPr lang="es-ES"/>
            </a:def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4" name="Marcador de contenido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rtlCol="0"/>
          <a:lstStyle>
            <a:defPPr>
              <a:defRPr lang="es-ES"/>
            </a:def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5" name="Marcador de pie de página 4">
            <a:extLst>
              <a:ext uri="{FF2B5EF4-FFF2-40B4-BE49-F238E27FC236}">
                <a16:creationId xmlns:a16="http://schemas.microsoft.com/office/drawing/2014/main" id="{C119B248-9F11-0A11-E6AF-776D371E14A3}"/>
              </a:ext>
            </a:extLst>
          </p:cNvPr>
          <p:cNvSpPr>
            <a:spLocks noGrp="1"/>
          </p:cNvSpPr>
          <p:nvPr>
            <p:ph type="ftr" sz="quarter" idx="10"/>
          </p:nvPr>
        </p:nvSpPr>
        <p:spPr/>
        <p:txBody>
          <a:bodyPr rtlCol="0"/>
          <a:lstStyle>
            <a:defPPr>
              <a:defRPr lang="es-ES"/>
            </a:defPPr>
          </a:lstStyle>
          <a:p>
            <a:pPr rtl="0"/>
            <a:r>
              <a:rPr lang="es-ES"/>
              <a:t>Título de la presentación</a:t>
            </a:r>
          </a:p>
        </p:txBody>
      </p:sp>
      <p:sp>
        <p:nvSpPr>
          <p:cNvPr id="8" name="Marcador de número de diapositiva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rtlCol="0"/>
          <a:lstStyle>
            <a:defPPr>
              <a:defRPr lang="es-ES"/>
            </a:defPPr>
          </a:lstStyle>
          <a:p>
            <a:pPr rtl="0"/>
            <a:fld id="{294A09A9-5501-47C1-A89A-A340965A2BE2}" type="slidenum">
              <a:rPr lang="es-ES" smtClean="0"/>
              <a:pPr rtl="0"/>
              <a:t>‹#›</a:t>
            </a:fld>
            <a:endParaRPr lang="es-ES"/>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a:p>
        </p:txBody>
      </p:sp>
      <p:sp>
        <p:nvSpPr>
          <p:cNvPr id="6" name="Rectángulo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a:p>
        </p:txBody>
      </p:sp>
      <p:pic>
        <p:nvPicPr>
          <p:cNvPr id="7" name="Imagen 6" descr="Una imagen que contiene un molusco, un insecto&#10;&#10;Descripción generada automáticamente">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ítulo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rtlCol="0"/>
          <a:lstStyle>
            <a:lvl1pPr algn="ctr">
              <a:defRPr lang="es-ES"/>
            </a:lvl1pPr>
          </a:lstStyle>
          <a:p>
            <a:pPr rtl="0"/>
            <a:r>
              <a:rPr lang="es-ES"/>
              <a:t>Haga clic para modificar el estilo de título del patrón</a:t>
            </a:r>
          </a:p>
        </p:txBody>
      </p:sp>
      <p:sp>
        <p:nvSpPr>
          <p:cNvPr id="4" name="Marcador de pie de página 3">
            <a:extLst>
              <a:ext uri="{FF2B5EF4-FFF2-40B4-BE49-F238E27FC236}">
                <a16:creationId xmlns:a16="http://schemas.microsoft.com/office/drawing/2014/main" id="{96356206-85FD-45F5-A1F7-128DB34C860F}"/>
              </a:ext>
            </a:extLst>
          </p:cNvPr>
          <p:cNvSpPr>
            <a:spLocks noGrp="1"/>
          </p:cNvSpPr>
          <p:nvPr>
            <p:ph type="ftr" sz="quarter" idx="11"/>
          </p:nvPr>
        </p:nvSpPr>
        <p:spPr/>
        <p:txBody>
          <a:bodyPr rtlCol="0"/>
          <a:lstStyle>
            <a:defPPr>
              <a:defRPr lang="es-ES"/>
            </a:defPPr>
          </a:lstStyle>
          <a:p>
            <a:pPr rtl="0"/>
            <a:r>
              <a:rPr lang="es-ES"/>
              <a:t>Título de la presentación</a:t>
            </a:r>
          </a:p>
        </p:txBody>
      </p:sp>
      <p:sp>
        <p:nvSpPr>
          <p:cNvPr id="5" name="Marcador de número de diapositiva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rtlCol="0"/>
          <a:lstStyle>
            <a:defPPr>
              <a:defRPr lang="es-ES"/>
            </a:defPPr>
          </a:lstStyle>
          <a:p>
            <a:pPr rtl="0"/>
            <a:fld id="{294A09A9-5501-47C1-A89A-A340965A2BE2}" type="slidenum">
              <a:rPr lang="es-ES" smtClean="0"/>
              <a:t>‹#›</a:t>
            </a:fld>
            <a:endParaRPr lang="es-ES"/>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n blanco">
    <p:bg>
      <p:bgPr>
        <a:solidFill>
          <a:schemeClr val="tx2"/>
        </a:solidFill>
        <a:effectLst/>
      </p:bgPr>
    </p:bg>
    <p:spTree>
      <p:nvGrpSpPr>
        <p:cNvPr id="1" name=""/>
        <p:cNvGrpSpPr/>
        <p:nvPr/>
      </p:nvGrpSpPr>
      <p:grpSpPr>
        <a:xfrm>
          <a:off x="0" y="0"/>
          <a:ext cx="0" cy="0"/>
          <a:chOff x="0" y="0"/>
          <a:chExt cx="0" cy="0"/>
        </a:xfrm>
      </p:grpSpPr>
      <p:sp>
        <p:nvSpPr>
          <p:cNvPr id="3" name="Marcador de pie de página 2">
            <a:extLst>
              <a:ext uri="{FF2B5EF4-FFF2-40B4-BE49-F238E27FC236}">
                <a16:creationId xmlns:a16="http://schemas.microsoft.com/office/drawing/2014/main" id="{7AC6CA6E-C1AB-4B24-80C7-A4B12640BE6F}"/>
              </a:ext>
            </a:extLst>
          </p:cNvPr>
          <p:cNvSpPr>
            <a:spLocks noGrp="1"/>
          </p:cNvSpPr>
          <p:nvPr>
            <p:ph type="ftr" sz="quarter" idx="11"/>
          </p:nvPr>
        </p:nvSpPr>
        <p:spPr/>
        <p:txBody>
          <a:bodyPr rtlCol="0"/>
          <a:lstStyle>
            <a:defPPr>
              <a:defRPr lang="es-ES"/>
            </a:defPPr>
          </a:lstStyle>
          <a:p>
            <a:pPr rtl="0"/>
            <a:r>
              <a:rPr lang="es-ES"/>
              <a:t>Título de la presentación</a:t>
            </a:r>
          </a:p>
        </p:txBody>
      </p:sp>
      <p:sp>
        <p:nvSpPr>
          <p:cNvPr id="4" name="Marcador de número de diapositiva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rtlCol="0"/>
          <a:lstStyle>
            <a:defPPr>
              <a:defRPr lang="es-ES"/>
            </a:defPPr>
          </a:lstStyle>
          <a:p>
            <a:pPr rtl="0"/>
            <a:fld id="{294A09A9-5501-47C1-A89A-A340965A2BE2}" type="slidenum">
              <a:rPr lang="es-ES" smtClean="0"/>
              <a:t>‹#›</a:t>
            </a:fld>
            <a:endParaRPr lang="es-ES"/>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rtlCol="0" anchor="b"/>
          <a:lstStyle>
            <a:lvl1pPr>
              <a:defRPr lang="es-ES" sz="3200"/>
            </a:lvl1pPr>
          </a:lstStyle>
          <a:p>
            <a:pPr rtl="0"/>
            <a:r>
              <a:rPr lang="es-ES"/>
              <a:t>Haga clic para modificar el estilo de título del patrón</a:t>
            </a:r>
          </a:p>
        </p:txBody>
      </p:sp>
      <p:sp>
        <p:nvSpPr>
          <p:cNvPr id="3" name="Marcador de contenido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rtlCol="0"/>
          <a:lstStyle>
            <a:lvl1pPr>
              <a:defRPr lang="es-ES" sz="3200"/>
            </a:lvl1pPr>
            <a:lvl2pPr>
              <a:defRPr lang="es-ES" sz="2800"/>
            </a:lvl2pPr>
            <a:lvl3pPr>
              <a:defRPr lang="es-ES" sz="2400"/>
            </a:lvl3pPr>
            <a:lvl4pPr>
              <a:defRPr lang="es-ES" sz="2000"/>
            </a:lvl4pPr>
            <a:lvl5pPr>
              <a:defRPr lang="es-ES" sz="2000"/>
            </a:lvl5pPr>
            <a:lvl6pPr>
              <a:defRPr lang="es-ES" sz="2000"/>
            </a:lvl6pPr>
            <a:lvl7pPr>
              <a:defRPr lang="es-ES" sz="2000"/>
            </a:lvl7pPr>
            <a:lvl8pPr>
              <a:defRPr lang="es-ES" sz="2000"/>
            </a:lvl8pPr>
            <a:lvl9pPr>
              <a:defRPr lang="es-ES" sz="2000"/>
            </a:lvl9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4" name="Marcador de texto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rtlCol="0"/>
          <a:lstStyle>
            <a:lvl1pPr marL="0" indent="0">
              <a:buNone/>
              <a:defRPr lang="es-ES" sz="1600"/>
            </a:lvl1pPr>
            <a:lvl2pPr marL="457200" indent="0">
              <a:buNone/>
              <a:defRPr lang="es-ES" sz="1400"/>
            </a:lvl2pPr>
            <a:lvl3pPr marL="914400" indent="0">
              <a:buNone/>
              <a:defRPr lang="es-ES" sz="1200"/>
            </a:lvl3pPr>
            <a:lvl4pPr marL="1371600" indent="0">
              <a:buNone/>
              <a:defRPr lang="es-ES" sz="1000"/>
            </a:lvl4pPr>
            <a:lvl5pPr marL="1828800" indent="0">
              <a:buNone/>
              <a:defRPr lang="es-ES" sz="1000"/>
            </a:lvl5pPr>
            <a:lvl6pPr marL="2286000" indent="0">
              <a:buNone/>
              <a:defRPr lang="es-ES" sz="1000"/>
            </a:lvl6pPr>
            <a:lvl7pPr marL="2743200" indent="0">
              <a:buNone/>
              <a:defRPr lang="es-ES" sz="1000"/>
            </a:lvl7pPr>
            <a:lvl8pPr marL="3200400" indent="0">
              <a:buNone/>
              <a:defRPr lang="es-ES" sz="1000"/>
            </a:lvl8pPr>
            <a:lvl9pPr marL="3657600" indent="0">
              <a:buNone/>
              <a:defRPr lang="es-ES" sz="1000"/>
            </a:lvl9pPr>
          </a:lstStyle>
          <a:p>
            <a:pPr lvl="0" rtl="0"/>
            <a:r>
              <a:rPr lang="es-ES"/>
              <a:t>Haga clic para modificar los estilos de texto del patrón</a:t>
            </a:r>
          </a:p>
        </p:txBody>
      </p:sp>
      <p:sp>
        <p:nvSpPr>
          <p:cNvPr id="6" name="Marcador de pie de página 5">
            <a:extLst>
              <a:ext uri="{FF2B5EF4-FFF2-40B4-BE49-F238E27FC236}">
                <a16:creationId xmlns:a16="http://schemas.microsoft.com/office/drawing/2014/main" id="{F5AEF53B-C85C-47DB-ADE4-C1D9FA682945}"/>
              </a:ext>
            </a:extLst>
          </p:cNvPr>
          <p:cNvSpPr>
            <a:spLocks noGrp="1"/>
          </p:cNvSpPr>
          <p:nvPr>
            <p:ph type="ftr" sz="quarter" idx="11"/>
          </p:nvPr>
        </p:nvSpPr>
        <p:spPr/>
        <p:txBody>
          <a:bodyPr rtlCol="0"/>
          <a:lstStyle>
            <a:defPPr>
              <a:defRPr lang="es-ES"/>
            </a:defPPr>
          </a:lstStyle>
          <a:p>
            <a:pPr rtl="0"/>
            <a:r>
              <a:rPr lang="es-ES"/>
              <a:t>Título de la presentación</a:t>
            </a:r>
          </a:p>
        </p:txBody>
      </p:sp>
      <p:sp>
        <p:nvSpPr>
          <p:cNvPr id="7" name="Marcador de número de diapositiva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rtlCol="0"/>
          <a:lstStyle>
            <a:defPPr>
              <a:defRPr lang="es-ES"/>
            </a:defPPr>
          </a:lstStyle>
          <a:p>
            <a:pPr rtl="0"/>
            <a:fld id="{294A09A9-5501-47C1-A89A-A340965A2BE2}" type="slidenum">
              <a:rPr lang="es-ES" smtClean="0"/>
              <a:t>‹#›</a:t>
            </a:fld>
            <a:endParaRPr lang="es-ES"/>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rtlCol="0" anchor="b"/>
          <a:lstStyle>
            <a:lvl1pPr>
              <a:defRPr lang="es-ES" sz="3200"/>
            </a:lvl1pPr>
          </a:lstStyle>
          <a:p>
            <a:pPr rtl="0"/>
            <a:r>
              <a:rPr lang="es-ES"/>
              <a:t>Haga clic para modificar el estilo de título del patrón</a:t>
            </a:r>
          </a:p>
        </p:txBody>
      </p:sp>
      <p:sp>
        <p:nvSpPr>
          <p:cNvPr id="3" name="Marcador de posición de imagen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rtlCol="0"/>
          <a:lstStyle>
            <a:lvl1pPr marL="0" indent="0">
              <a:buNone/>
              <a:defRPr lang="es-ES" sz="3200"/>
            </a:lvl1pPr>
            <a:lvl2pPr marL="457200" indent="0">
              <a:buNone/>
              <a:defRPr lang="es-ES" sz="2800"/>
            </a:lvl2pPr>
            <a:lvl3pPr marL="914400" indent="0">
              <a:buNone/>
              <a:defRPr lang="es-ES" sz="2400"/>
            </a:lvl3pPr>
            <a:lvl4pPr marL="1371600" indent="0">
              <a:buNone/>
              <a:defRPr lang="es-ES" sz="2000"/>
            </a:lvl4pPr>
            <a:lvl5pPr marL="1828800" indent="0">
              <a:buNone/>
              <a:defRPr lang="es-ES" sz="2000"/>
            </a:lvl5pPr>
            <a:lvl6pPr marL="2286000" indent="0">
              <a:buNone/>
              <a:defRPr lang="es-ES" sz="2000"/>
            </a:lvl6pPr>
            <a:lvl7pPr marL="2743200" indent="0">
              <a:buNone/>
              <a:defRPr lang="es-ES" sz="2000"/>
            </a:lvl7pPr>
            <a:lvl8pPr marL="3200400" indent="0">
              <a:buNone/>
              <a:defRPr lang="es-ES" sz="2000"/>
            </a:lvl8pPr>
            <a:lvl9pPr marL="3657600" indent="0">
              <a:buNone/>
              <a:defRPr lang="es-ES" sz="2000"/>
            </a:lvl9pPr>
          </a:lstStyle>
          <a:p>
            <a:pPr rtl="0"/>
            <a:endParaRPr lang="es-ES"/>
          </a:p>
        </p:txBody>
      </p:sp>
      <p:sp>
        <p:nvSpPr>
          <p:cNvPr id="4" name="Marcador de texto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rtlCol="0"/>
          <a:lstStyle>
            <a:lvl1pPr marL="0" indent="0">
              <a:buNone/>
              <a:defRPr lang="es-ES" sz="1600"/>
            </a:lvl1pPr>
            <a:lvl2pPr marL="457200" indent="0">
              <a:buNone/>
              <a:defRPr lang="es-ES" sz="1400"/>
            </a:lvl2pPr>
            <a:lvl3pPr marL="914400" indent="0">
              <a:buNone/>
              <a:defRPr lang="es-ES" sz="1200"/>
            </a:lvl3pPr>
            <a:lvl4pPr marL="1371600" indent="0">
              <a:buNone/>
              <a:defRPr lang="es-ES" sz="1000"/>
            </a:lvl4pPr>
            <a:lvl5pPr marL="1828800" indent="0">
              <a:buNone/>
              <a:defRPr lang="es-ES" sz="1000"/>
            </a:lvl5pPr>
            <a:lvl6pPr marL="2286000" indent="0">
              <a:buNone/>
              <a:defRPr lang="es-ES" sz="1000"/>
            </a:lvl6pPr>
            <a:lvl7pPr marL="2743200" indent="0">
              <a:buNone/>
              <a:defRPr lang="es-ES" sz="1000"/>
            </a:lvl7pPr>
            <a:lvl8pPr marL="3200400" indent="0">
              <a:buNone/>
              <a:defRPr lang="es-ES" sz="1000"/>
            </a:lvl8pPr>
            <a:lvl9pPr marL="3657600" indent="0">
              <a:buNone/>
              <a:defRPr lang="es-ES" sz="1000"/>
            </a:lvl9pPr>
          </a:lstStyle>
          <a:p>
            <a:pPr lvl="0" rtl="0"/>
            <a:r>
              <a:rPr lang="es-ES"/>
              <a:t>Haga clic para modificar los estilos de texto del patrón</a:t>
            </a:r>
          </a:p>
        </p:txBody>
      </p:sp>
      <p:sp>
        <p:nvSpPr>
          <p:cNvPr id="6" name="Marcador de pie de página 5">
            <a:extLst>
              <a:ext uri="{FF2B5EF4-FFF2-40B4-BE49-F238E27FC236}">
                <a16:creationId xmlns:a16="http://schemas.microsoft.com/office/drawing/2014/main" id="{08DA4DA3-10C7-48A6-9B15-38222B8CAD42}"/>
              </a:ext>
            </a:extLst>
          </p:cNvPr>
          <p:cNvSpPr>
            <a:spLocks noGrp="1"/>
          </p:cNvSpPr>
          <p:nvPr>
            <p:ph type="ftr" sz="quarter" idx="11"/>
          </p:nvPr>
        </p:nvSpPr>
        <p:spPr/>
        <p:txBody>
          <a:bodyPr rtlCol="0"/>
          <a:lstStyle>
            <a:defPPr>
              <a:defRPr lang="es-ES"/>
            </a:defPPr>
          </a:lstStyle>
          <a:p>
            <a:pPr rtl="0"/>
            <a:r>
              <a:rPr lang="es-ES"/>
              <a:t>Título de la presentación</a:t>
            </a:r>
          </a:p>
        </p:txBody>
      </p:sp>
      <p:sp>
        <p:nvSpPr>
          <p:cNvPr id="7" name="Marcador de número de diapositiva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rtlCol="0"/>
          <a:lstStyle>
            <a:defPPr>
              <a:defRPr lang="es-ES"/>
            </a:defPPr>
          </a:lstStyle>
          <a:p>
            <a:pPr rtl="0"/>
            <a:fld id="{294A09A9-5501-47C1-A89A-A340965A2BE2}" type="slidenum">
              <a:rPr lang="es-ES" smtClean="0"/>
              <a:t>‹#›</a:t>
            </a:fld>
            <a:endParaRPr lang="es-ES"/>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ativa">
    <p:spTree>
      <p:nvGrpSpPr>
        <p:cNvPr id="1" name=""/>
        <p:cNvGrpSpPr/>
        <p:nvPr/>
      </p:nvGrpSpPr>
      <p:grpSpPr>
        <a:xfrm>
          <a:off x="0" y="0"/>
          <a:ext cx="0" cy="0"/>
          <a:chOff x="0" y="0"/>
          <a:chExt cx="0" cy="0"/>
        </a:xfrm>
      </p:grpSpPr>
      <p:pic>
        <p:nvPicPr>
          <p:cNvPr id="4" name="Imagen 3" descr="Una imagen que contiene tejido&#10;&#10;Descripción generada automáticamente">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ángulo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a:p>
        </p:txBody>
      </p:sp>
      <p:pic>
        <p:nvPicPr>
          <p:cNvPr id="13" name="Imagen 12" descr="Un grupo de flores&#10;&#10;Descripción generada automáticamente con confianza baja">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ítulo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rtlCol="0"/>
          <a:lstStyle>
            <a:defPPr>
              <a:defRPr lang="es-ES"/>
            </a:defPPr>
          </a:lstStyle>
          <a:p>
            <a:pPr rtl="0"/>
            <a:r>
              <a:rPr lang="es-ES"/>
              <a:t>Haga clic para modificar el estilo de título del patrón</a:t>
            </a:r>
          </a:p>
        </p:txBody>
      </p:sp>
      <p:sp>
        <p:nvSpPr>
          <p:cNvPr id="8" name="Marcador de pie de página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es-ES"/>
            </a:defPPr>
          </a:lstStyle>
          <a:p>
            <a:pPr rtl="0"/>
            <a:r>
              <a:rPr lang="es-ES"/>
              <a:t>Título de la presentación</a:t>
            </a:r>
          </a:p>
        </p:txBody>
      </p:sp>
      <p:sp>
        <p:nvSpPr>
          <p:cNvPr id="9" name="Marcador de número de diapositiva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es-ES"/>
            </a:defPPr>
          </a:lstStyle>
          <a:p>
            <a:pPr rtl="0"/>
            <a:fld id="{294A09A9-5501-47C1-A89A-A340965A2BE2}" type="slidenum">
              <a:rPr lang="es-ES" smtClean="0"/>
              <a:t>‹#›</a:t>
            </a:fld>
            <a:endParaRPr lang="es-ES"/>
          </a:p>
        </p:txBody>
      </p:sp>
      <p:sp>
        <p:nvSpPr>
          <p:cNvPr id="32" name="Marcador de contenido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rtlCol="0">
            <a:normAutofit/>
          </a:bodyPr>
          <a:lstStyle>
            <a:lvl1pPr marL="0" indent="0">
              <a:lnSpc>
                <a:spcPct val="150000"/>
              </a:lnSpc>
              <a:buClr>
                <a:srgbClr val="73292A"/>
              </a:buClr>
              <a:buNone/>
              <a:defRPr lang="es-ES" sz="2400"/>
            </a:lvl1pPr>
            <a:lvl2pPr marL="228600">
              <a:buClr>
                <a:srgbClr val="73292A"/>
              </a:buClr>
              <a:defRPr lang="es-ES" sz="2000"/>
            </a:lvl2pPr>
            <a:lvl3pPr marL="685800">
              <a:buClr>
                <a:srgbClr val="73292A"/>
              </a:buClr>
              <a:defRPr lang="es-ES" sz="1800"/>
            </a:lvl3pPr>
            <a:lvl4pPr marL="1143000">
              <a:buClr>
                <a:srgbClr val="73292A"/>
              </a:buClr>
              <a:defRPr lang="es-ES" sz="1600"/>
            </a:lvl4pPr>
            <a:lvl5pPr marL="1600200">
              <a:buClr>
                <a:srgbClr val="73292A"/>
              </a:buClr>
              <a:defRPr lang="es-ES" sz="16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pic>
        <p:nvPicPr>
          <p:cNvPr id="6" name="Imagen 5" descr="Una imagen que contiene una flor, planta&#10;&#10;Descripción generada automáticamente">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Marcador de texto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rtlCol="0" anchor="ctr">
            <a:normAutofit/>
          </a:bodyPr>
          <a:lstStyle>
            <a:lvl1pPr marL="0" indent="0" algn="ctr">
              <a:spcBef>
                <a:spcPts val="0"/>
              </a:spcBef>
              <a:buNone/>
              <a:defRPr lang="es-ES" sz="30000">
                <a:solidFill>
                  <a:schemeClr val="bg1"/>
                </a:solidFill>
                <a:latin typeface="+mj-lt"/>
              </a:defRPr>
            </a:lvl1pPr>
          </a:lstStyle>
          <a:p>
            <a:pPr lvl="0" rtl="0"/>
            <a:r>
              <a:rPr lang="es-ES"/>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ítulo y contenido">
    <p:bg>
      <p:bgPr>
        <a:solidFill>
          <a:schemeClr val="tx2"/>
        </a:solid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a:solidFill>
                <a:schemeClr val="bg1"/>
              </a:solidFill>
            </a:endParaRPr>
          </a:p>
        </p:txBody>
      </p:sp>
      <p:sp>
        <p:nvSpPr>
          <p:cNvPr id="9" name="Rectángulo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a:p>
        </p:txBody>
      </p:sp>
      <p:pic>
        <p:nvPicPr>
          <p:cNvPr id="11" name="Imagen 10" descr="Una imagen que contiene un molusco, un insecto&#10;&#10;Descripción generada automáticamente">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Imagen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ítulo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rtlCol="0"/>
          <a:lstStyle>
            <a:lvl1pPr algn="ctr">
              <a:defRPr lang="es-ES">
                <a:latin typeface="Baskerville" panose="02020502070401020303" pitchFamily="18" charset="0"/>
                <a:ea typeface="Baskerville" panose="02020502070401020303" pitchFamily="18" charset="0"/>
              </a:defRPr>
            </a:lvl1pPr>
          </a:lstStyle>
          <a:p>
            <a:pPr rtl="0"/>
            <a:r>
              <a:rPr lang="es-ES"/>
              <a:t>Haga clic para modificar el estilo de título del patrón</a:t>
            </a:r>
          </a:p>
        </p:txBody>
      </p:sp>
      <p:sp>
        <p:nvSpPr>
          <p:cNvPr id="3" name="Marcador de contenido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rtlCol="0">
            <a:normAutofit/>
          </a:bodyPr>
          <a:lstStyle>
            <a:lvl1pPr marL="0" indent="0" algn="ctr">
              <a:lnSpc>
                <a:spcPct val="100000"/>
              </a:lnSpc>
              <a:buNone/>
              <a:defRPr lang="es-ES" sz="2000">
                <a:latin typeface="Gill Sans Nova Light" panose="020F0302020204030204" pitchFamily="34" charset="0"/>
                <a:cs typeface="Gill Sans Nova Light" panose="020F0302020204030204" pitchFamily="34" charset="0"/>
              </a:defRPr>
            </a:lvl1pPr>
            <a:lvl2pPr algn="ctr">
              <a:lnSpc>
                <a:spcPct val="100000"/>
              </a:lnSpc>
              <a:defRPr lang="es-ES" sz="1800">
                <a:latin typeface="Gill Sans Nova Light" panose="020F0302020204030204" pitchFamily="34" charset="0"/>
                <a:cs typeface="Gill Sans Nova Light" panose="020F0302020204030204" pitchFamily="34" charset="0"/>
              </a:defRPr>
            </a:lvl2pPr>
            <a:lvl3pPr algn="ctr">
              <a:defRPr lang="es-ES" sz="1600">
                <a:latin typeface="Gill Sans Nova Light" panose="020F0302020204030204" pitchFamily="34" charset="0"/>
                <a:cs typeface="Gill Sans Nova Light" panose="020F0302020204030204" pitchFamily="34" charset="0"/>
              </a:defRPr>
            </a:lvl3pPr>
            <a:lvl4pPr algn="ctr">
              <a:defRPr lang="es-ES" sz="1400">
                <a:latin typeface="Gill Sans Nova Light" panose="020F0302020204030204" pitchFamily="34" charset="0"/>
                <a:cs typeface="Gill Sans Nova Light" panose="020F0302020204030204" pitchFamily="34" charset="0"/>
              </a:defRPr>
            </a:lvl4pPr>
            <a:lvl5pPr algn="ctr">
              <a:defRPr lang="es-ES" sz="1400">
                <a:latin typeface="Gill Sans Nova Light" panose="020F0302020204030204" pitchFamily="34" charset="0"/>
                <a:cs typeface="Gill Sans Nova Light" panose="020F0302020204030204" pitchFamily="34" charset="0"/>
              </a:defRPr>
            </a:lvl5pPr>
          </a:lstStyle>
          <a:p>
            <a:pPr lvl="0" rtl="0"/>
            <a:r>
              <a:rPr lang="es-ES"/>
              <a:t>Haga clic para modificar los estilos de texto del patrón</a:t>
            </a:r>
          </a:p>
          <a:p>
            <a:pPr lvl="1" rtl="0"/>
            <a:endParaRPr lang="es-ES"/>
          </a:p>
        </p:txBody>
      </p:sp>
      <p:sp>
        <p:nvSpPr>
          <p:cNvPr id="14" name="Marcador de pie de página 13">
            <a:extLst>
              <a:ext uri="{FF2B5EF4-FFF2-40B4-BE49-F238E27FC236}">
                <a16:creationId xmlns:a16="http://schemas.microsoft.com/office/drawing/2014/main" id="{2F05D25C-B703-1868-603E-D468EF44D794}"/>
              </a:ext>
            </a:extLst>
          </p:cNvPr>
          <p:cNvSpPr>
            <a:spLocks noGrp="1"/>
          </p:cNvSpPr>
          <p:nvPr>
            <p:ph type="ftr" sz="quarter" idx="10"/>
          </p:nvPr>
        </p:nvSpPr>
        <p:spPr/>
        <p:txBody>
          <a:bodyPr rtlCol="0"/>
          <a:lstStyle>
            <a:defPPr>
              <a:defRPr lang="es-ES"/>
            </a:defPPr>
          </a:lstStyle>
          <a:p>
            <a:pPr rtl="0"/>
            <a:r>
              <a:rPr lang="es-ES"/>
              <a:t>Título de la presentación</a:t>
            </a:r>
          </a:p>
        </p:txBody>
      </p:sp>
      <p:sp>
        <p:nvSpPr>
          <p:cNvPr id="15" name="Marcador de número de diapositiva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rtlCol="0"/>
          <a:lstStyle>
            <a:defPPr>
              <a:defRPr lang="es-ES"/>
            </a:defPPr>
          </a:lstStyle>
          <a:p>
            <a:pPr rtl="0"/>
            <a:fld id="{294A09A9-5501-47C1-A89A-A340965A2BE2}" type="slidenum">
              <a:rPr lang="es-ES" smtClean="0"/>
              <a:pPr rtl="0"/>
              <a:t>‹#›</a:t>
            </a:fld>
            <a:endParaRPr lang="es-ES"/>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la sección">
    <p:bg>
      <p:bgPr>
        <a:solidFill>
          <a:schemeClr val="tx2"/>
        </a:solid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a:p>
        </p:txBody>
      </p:sp>
      <p:pic>
        <p:nvPicPr>
          <p:cNvPr id="11" name="Imagen 10" descr="Un primer plano de una planta&#10;&#10;Descripción generada automáticamente con confianza baja">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Imagen 8" descr="Una imagen que contiene ropa de cama, tejido&#10;&#10;Descripción generada automáticamente">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ángulo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a:latin typeface="Gill Sans Light" panose="020B0302020104020203" pitchFamily="34" charset="-79"/>
              <a:cs typeface="Gill Sans Light" panose="020B0302020104020203" pitchFamily="34" charset="-79"/>
            </a:endParaRPr>
          </a:p>
        </p:txBody>
      </p:sp>
      <p:pic>
        <p:nvPicPr>
          <p:cNvPr id="15" name="Imagen 14" descr="Una imagen que contiene artículos de cerámica, porcelana&#10;&#10;Descripción generada automáticamente">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Imagen 16" descr="Una imagen que contiene texto&#10;&#10;Descripción generada automáticamente">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ítulo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rtlCol="0" anchor="b">
            <a:normAutofit/>
          </a:bodyPr>
          <a:lstStyle>
            <a:lvl1pPr algn="ctr">
              <a:defRPr lang="es-ES" sz="4400"/>
            </a:lvl1pPr>
          </a:lstStyle>
          <a:p>
            <a:pPr rtl="0"/>
            <a:r>
              <a:rPr lang="es-ES"/>
              <a:t>Haga clic para modificar el estilo de título del patrón</a:t>
            </a:r>
          </a:p>
        </p:txBody>
      </p:sp>
      <p:sp>
        <p:nvSpPr>
          <p:cNvPr id="3" name="Marcador de texto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rtlCol="0" anchor="ctr"/>
          <a:lstStyle>
            <a:lvl1pPr marL="0" indent="0" algn="ctr">
              <a:buNone/>
              <a:defRPr lang="es-ES" sz="2400">
                <a:solidFill>
                  <a:schemeClr val="tx1">
                    <a:tint val="75000"/>
                  </a:schemeClr>
                </a:solidFill>
              </a:defRPr>
            </a:lvl1pPr>
            <a:lvl2pPr marL="457200" indent="0">
              <a:buNone/>
              <a:defRPr lang="es-ES" sz="2000">
                <a:solidFill>
                  <a:schemeClr val="tx1">
                    <a:tint val="75000"/>
                  </a:schemeClr>
                </a:solidFill>
              </a:defRPr>
            </a:lvl2pPr>
            <a:lvl3pPr marL="914400" indent="0">
              <a:buNone/>
              <a:defRPr lang="es-ES" sz="1800">
                <a:solidFill>
                  <a:schemeClr val="tx1">
                    <a:tint val="75000"/>
                  </a:schemeClr>
                </a:solidFill>
              </a:defRPr>
            </a:lvl3pPr>
            <a:lvl4pPr marL="1371600" indent="0">
              <a:buNone/>
              <a:defRPr lang="es-ES" sz="1600">
                <a:solidFill>
                  <a:schemeClr val="tx1">
                    <a:tint val="75000"/>
                  </a:schemeClr>
                </a:solidFill>
              </a:defRPr>
            </a:lvl4pPr>
            <a:lvl5pPr marL="1828800" indent="0">
              <a:buNone/>
              <a:defRPr lang="es-ES" sz="1600">
                <a:solidFill>
                  <a:schemeClr val="tx1">
                    <a:tint val="75000"/>
                  </a:schemeClr>
                </a:solidFill>
              </a:defRPr>
            </a:lvl5pPr>
            <a:lvl6pPr marL="2286000" indent="0">
              <a:buNone/>
              <a:defRPr lang="es-ES" sz="1600">
                <a:solidFill>
                  <a:schemeClr val="tx1">
                    <a:tint val="75000"/>
                  </a:schemeClr>
                </a:solidFill>
              </a:defRPr>
            </a:lvl6pPr>
            <a:lvl7pPr marL="2743200" indent="0">
              <a:buNone/>
              <a:defRPr lang="es-ES" sz="1600">
                <a:solidFill>
                  <a:schemeClr val="tx1">
                    <a:tint val="75000"/>
                  </a:schemeClr>
                </a:solidFill>
              </a:defRPr>
            </a:lvl7pPr>
            <a:lvl8pPr marL="3200400" indent="0">
              <a:buNone/>
              <a:defRPr lang="es-ES" sz="1600">
                <a:solidFill>
                  <a:schemeClr val="tx1">
                    <a:tint val="75000"/>
                  </a:schemeClr>
                </a:solidFill>
              </a:defRPr>
            </a:lvl8pPr>
            <a:lvl9pPr marL="3657600" indent="0">
              <a:buNone/>
              <a:defRPr lang="es-ES" sz="1600">
                <a:solidFill>
                  <a:schemeClr val="tx1">
                    <a:tint val="75000"/>
                  </a:schemeClr>
                </a:solidFill>
              </a:defRPr>
            </a:lvl9pPr>
          </a:lstStyle>
          <a:p>
            <a:pPr lvl="0" rtl="0"/>
            <a:r>
              <a:rPr lang="es-ES"/>
              <a:t>Haga clic para modificar los estilos de texto del patrón</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rtlCol="0"/>
          <a:lstStyle>
            <a:lvl1pPr algn="ctr">
              <a:defRPr lang="es-ES">
                <a:latin typeface="Baskerville" panose="02020502070401020303" pitchFamily="18" charset="0"/>
                <a:ea typeface="Baskerville" panose="02020502070401020303" pitchFamily="18" charset="0"/>
              </a:defRPr>
            </a:lvl1pPr>
          </a:lstStyle>
          <a:p>
            <a:pPr rtl="0"/>
            <a:r>
              <a:rPr lang="es-ES"/>
              <a:t>Haga clic para modificar el estilo de título del patrón</a:t>
            </a:r>
          </a:p>
        </p:txBody>
      </p:sp>
      <p:sp>
        <p:nvSpPr>
          <p:cNvPr id="3" name="Marcador de contenido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rtlCol="0"/>
          <a:lstStyle>
            <a:lvl1pPr>
              <a:defRPr lang="es-ES">
                <a:latin typeface="Gill Sans Nova Light" panose="020F0302020204030204" pitchFamily="34" charset="0"/>
                <a:cs typeface="Gill Sans Nova Light" panose="020F0302020204030204" pitchFamily="34" charset="0"/>
              </a:defRPr>
            </a:lvl1pPr>
            <a:lvl2pPr>
              <a:defRPr lang="es-ES">
                <a:latin typeface="Gill Sans Nova Light" panose="020F0302020204030204" pitchFamily="34" charset="0"/>
                <a:cs typeface="Gill Sans Nova Light" panose="020F0302020204030204" pitchFamily="34" charset="0"/>
              </a:defRPr>
            </a:lvl2pPr>
            <a:lvl3pPr>
              <a:defRPr lang="es-ES">
                <a:latin typeface="Gill Sans Nova Light" panose="020F0302020204030204" pitchFamily="34" charset="0"/>
                <a:cs typeface="Gill Sans Nova Light" panose="020F0302020204030204" pitchFamily="34" charset="0"/>
              </a:defRPr>
            </a:lvl3pPr>
            <a:lvl4pPr>
              <a:defRPr lang="es-ES">
                <a:latin typeface="Gill Sans Nova Light" panose="020F0302020204030204" pitchFamily="34" charset="0"/>
                <a:cs typeface="Gill Sans Nova Light" panose="020F0302020204030204" pitchFamily="34" charset="0"/>
              </a:defRPr>
            </a:lvl4pPr>
            <a:lvl5pPr>
              <a:defRPr lang="es-ES">
                <a:latin typeface="Gill Sans Nova Light" panose="020F0302020204030204" pitchFamily="34" charset="0"/>
                <a:cs typeface="Gill Sans Nova Light" panose="020F0302020204030204" pitchFamily="34" charset="0"/>
              </a:defRPr>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6" name="Marcador de pie de página 5">
            <a:extLst>
              <a:ext uri="{FF2B5EF4-FFF2-40B4-BE49-F238E27FC236}">
                <a16:creationId xmlns:a16="http://schemas.microsoft.com/office/drawing/2014/main" id="{74170EA9-DC14-D6B7-054C-51C9E1FE932C}"/>
              </a:ext>
            </a:extLst>
          </p:cNvPr>
          <p:cNvSpPr>
            <a:spLocks noGrp="1"/>
          </p:cNvSpPr>
          <p:nvPr>
            <p:ph type="ftr" sz="quarter" idx="10"/>
          </p:nvPr>
        </p:nvSpPr>
        <p:spPr/>
        <p:txBody>
          <a:bodyPr rtlCol="0"/>
          <a:lstStyle>
            <a:defPPr>
              <a:defRPr lang="es-ES"/>
            </a:defPPr>
          </a:lstStyle>
          <a:p>
            <a:pPr rtl="0"/>
            <a:r>
              <a:rPr lang="es-ES"/>
              <a:t>Título de la presentación</a:t>
            </a:r>
          </a:p>
        </p:txBody>
      </p:sp>
      <p:sp>
        <p:nvSpPr>
          <p:cNvPr id="7" name="Marcador de número de diapositiva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rtlCol="0"/>
          <a:lstStyle>
            <a:defPPr>
              <a:defRPr lang="es-ES"/>
            </a:defPPr>
          </a:lstStyle>
          <a:p>
            <a:pPr rtl="0"/>
            <a:fld id="{294A09A9-5501-47C1-A89A-A340965A2BE2}" type="slidenum">
              <a:rPr lang="es-ES" smtClean="0"/>
              <a:pPr rtl="0"/>
              <a:t>‹#›</a:t>
            </a:fld>
            <a:endParaRPr lang="es-ES"/>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ítulo y contenido verde">
    <p:bg>
      <p:bgPr>
        <a:solidFill>
          <a:schemeClr val="tx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rtlCol="0"/>
          <a:lstStyle>
            <a:lvl1pPr algn="ctr">
              <a:defRPr lang="es-ES">
                <a:latin typeface="Baskerville" panose="02020502070401020303" pitchFamily="18" charset="0"/>
                <a:ea typeface="Baskerville" panose="02020502070401020303" pitchFamily="18" charset="0"/>
              </a:defRPr>
            </a:lvl1pPr>
          </a:lstStyle>
          <a:p>
            <a:pPr rtl="0"/>
            <a:r>
              <a:rPr lang="es-ES"/>
              <a:t>Haga clic para modificar el estilo de título del patrón</a:t>
            </a:r>
          </a:p>
        </p:txBody>
      </p:sp>
      <p:sp>
        <p:nvSpPr>
          <p:cNvPr id="3" name="Marcador de contenido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rtlCol="0"/>
          <a:lstStyle>
            <a:lvl1pPr>
              <a:defRPr lang="es-ES">
                <a:latin typeface="Gill Sans Nova Light" panose="020F0302020204030204" pitchFamily="34" charset="0"/>
                <a:cs typeface="Gill Sans Nova Light" panose="020F0302020204030204" pitchFamily="34" charset="0"/>
              </a:defRPr>
            </a:lvl1pPr>
            <a:lvl2pPr>
              <a:defRPr lang="es-ES">
                <a:latin typeface="Gill Sans Nova Light" panose="020F0302020204030204" pitchFamily="34" charset="0"/>
                <a:cs typeface="Gill Sans Nova Light" panose="020F0302020204030204" pitchFamily="34" charset="0"/>
              </a:defRPr>
            </a:lvl2pPr>
            <a:lvl3pPr>
              <a:defRPr lang="es-ES">
                <a:latin typeface="Gill Sans Nova Light" panose="020F0302020204030204" pitchFamily="34" charset="0"/>
                <a:cs typeface="Gill Sans Nova Light" panose="020F0302020204030204" pitchFamily="34" charset="0"/>
              </a:defRPr>
            </a:lvl3pPr>
            <a:lvl4pPr>
              <a:defRPr lang="es-ES">
                <a:latin typeface="Gill Sans Nova Light" panose="020F0302020204030204" pitchFamily="34" charset="0"/>
                <a:cs typeface="Gill Sans Nova Light" panose="020F0302020204030204" pitchFamily="34" charset="0"/>
              </a:defRPr>
            </a:lvl4pPr>
            <a:lvl5pPr>
              <a:defRPr lang="es-ES">
                <a:latin typeface="Gill Sans Nova Light" panose="020F0302020204030204" pitchFamily="34" charset="0"/>
                <a:cs typeface="Gill Sans Nova Light" panose="020F0302020204030204" pitchFamily="34" charset="0"/>
              </a:defRPr>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6" name="Marcador de pie de página 5">
            <a:extLst>
              <a:ext uri="{FF2B5EF4-FFF2-40B4-BE49-F238E27FC236}">
                <a16:creationId xmlns:a16="http://schemas.microsoft.com/office/drawing/2014/main" id="{74170EA9-DC14-D6B7-054C-51C9E1FE932C}"/>
              </a:ext>
            </a:extLst>
          </p:cNvPr>
          <p:cNvSpPr>
            <a:spLocks noGrp="1"/>
          </p:cNvSpPr>
          <p:nvPr>
            <p:ph type="ftr" sz="quarter" idx="10"/>
          </p:nvPr>
        </p:nvSpPr>
        <p:spPr/>
        <p:txBody>
          <a:bodyPr rtlCol="0"/>
          <a:lstStyle>
            <a:defPPr>
              <a:defRPr lang="es-ES"/>
            </a:defPPr>
          </a:lstStyle>
          <a:p>
            <a:pPr rtl="0"/>
            <a:r>
              <a:rPr lang="es-ES"/>
              <a:t>Título de la presentación</a:t>
            </a:r>
          </a:p>
        </p:txBody>
      </p:sp>
      <p:sp>
        <p:nvSpPr>
          <p:cNvPr id="7" name="Marcador de número de diapositiva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rtlCol="0"/>
          <a:lstStyle>
            <a:defPPr>
              <a:defRPr lang="es-ES"/>
            </a:defPPr>
          </a:lstStyle>
          <a:p>
            <a:pPr rtl="0"/>
            <a:fld id="{294A09A9-5501-47C1-A89A-A340965A2BE2}" type="slidenum">
              <a:rPr lang="es-ES" smtClean="0"/>
              <a:pPr rtl="0"/>
              <a:t>‹#›</a:t>
            </a:fld>
            <a:endParaRPr lang="es-ES"/>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Encabezado de sección">
    <p:bg>
      <p:bgPr>
        <a:solidFill>
          <a:schemeClr val="tx2"/>
        </a:solid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a:p>
        </p:txBody>
      </p:sp>
      <p:pic>
        <p:nvPicPr>
          <p:cNvPr id="8" name="Imagen 7" descr="Una imagen que contiene tejido&#10;&#10;Descripción generada automáticamente">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ángulo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a:p>
        </p:txBody>
      </p:sp>
      <p:pic>
        <p:nvPicPr>
          <p:cNvPr id="16" name="Imagen 15" descr="Una imagen que contiene una flor, planta&#10;&#10;Descripción generada automáticamente">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Imagen 18" descr="Una imagen que contiene un molusco, un insecto&#10;&#10;Descripción generada automáticamente">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ítulo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rtlCol="0" anchor="t">
            <a:normAutofit/>
          </a:bodyPr>
          <a:lstStyle>
            <a:lvl1pPr algn="ctr">
              <a:defRPr lang="es-ES" sz="4400"/>
            </a:lvl1pPr>
          </a:lstStyle>
          <a:p>
            <a:pPr rtl="0"/>
            <a:r>
              <a:rPr lang="es-ES"/>
              <a:t>Haga clic para modificar el estilo de título del patrón</a:t>
            </a:r>
          </a:p>
        </p:txBody>
      </p:sp>
      <p:sp>
        <p:nvSpPr>
          <p:cNvPr id="3" name="Marcador de texto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rtlCol="0" anchor="ctr"/>
          <a:lstStyle>
            <a:lvl1pPr marL="0" indent="0" algn="ctr">
              <a:buNone/>
              <a:defRPr lang="es-ES" sz="2400">
                <a:solidFill>
                  <a:schemeClr val="accent3"/>
                </a:solidFill>
              </a:defRPr>
            </a:lvl1pPr>
            <a:lvl2pPr marL="457200" indent="0">
              <a:buNone/>
              <a:defRPr lang="es-ES" sz="2000">
                <a:solidFill>
                  <a:schemeClr val="tx1">
                    <a:tint val="75000"/>
                  </a:schemeClr>
                </a:solidFill>
              </a:defRPr>
            </a:lvl2pPr>
            <a:lvl3pPr marL="914400" indent="0">
              <a:buNone/>
              <a:defRPr lang="es-ES" sz="1800">
                <a:solidFill>
                  <a:schemeClr val="tx1">
                    <a:tint val="75000"/>
                  </a:schemeClr>
                </a:solidFill>
              </a:defRPr>
            </a:lvl3pPr>
            <a:lvl4pPr marL="1371600" indent="0">
              <a:buNone/>
              <a:defRPr lang="es-ES" sz="1600">
                <a:solidFill>
                  <a:schemeClr val="tx1">
                    <a:tint val="75000"/>
                  </a:schemeClr>
                </a:solidFill>
              </a:defRPr>
            </a:lvl4pPr>
            <a:lvl5pPr marL="1828800" indent="0">
              <a:buNone/>
              <a:defRPr lang="es-ES" sz="1600">
                <a:solidFill>
                  <a:schemeClr val="tx1">
                    <a:tint val="75000"/>
                  </a:schemeClr>
                </a:solidFill>
              </a:defRPr>
            </a:lvl5pPr>
            <a:lvl6pPr marL="2286000" indent="0">
              <a:buNone/>
              <a:defRPr lang="es-ES" sz="1600">
                <a:solidFill>
                  <a:schemeClr val="tx1">
                    <a:tint val="75000"/>
                  </a:schemeClr>
                </a:solidFill>
              </a:defRPr>
            </a:lvl6pPr>
            <a:lvl7pPr marL="2743200" indent="0">
              <a:buNone/>
              <a:defRPr lang="es-ES" sz="1600">
                <a:solidFill>
                  <a:schemeClr val="tx1">
                    <a:tint val="75000"/>
                  </a:schemeClr>
                </a:solidFill>
              </a:defRPr>
            </a:lvl7pPr>
            <a:lvl8pPr marL="3200400" indent="0">
              <a:buNone/>
              <a:defRPr lang="es-ES" sz="1600">
                <a:solidFill>
                  <a:schemeClr val="tx1">
                    <a:tint val="75000"/>
                  </a:schemeClr>
                </a:solidFill>
              </a:defRPr>
            </a:lvl8pPr>
            <a:lvl9pPr marL="3657600" indent="0">
              <a:buNone/>
              <a:defRPr lang="es-ES" sz="1600">
                <a:solidFill>
                  <a:schemeClr val="tx1">
                    <a:tint val="75000"/>
                  </a:schemeClr>
                </a:solidFill>
              </a:defRPr>
            </a:lvl9pPr>
          </a:lstStyle>
          <a:p>
            <a:pPr lvl="0" rtl="0"/>
            <a:r>
              <a:rPr lang="es-ES"/>
              <a:t>Haga clic para modificar los estilos de texto del patrón</a:t>
            </a:r>
          </a:p>
        </p:txBody>
      </p:sp>
      <p:sp>
        <p:nvSpPr>
          <p:cNvPr id="27" name="Marcador de texto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rtlCol="0">
            <a:noAutofit/>
          </a:bodyPr>
          <a:lstStyle>
            <a:lvl1pPr marL="0" indent="0">
              <a:buNone/>
              <a:defRPr lang="es-ES" sz="14000" b="1">
                <a:solidFill>
                  <a:schemeClr val="tx2"/>
                </a:solidFill>
                <a:latin typeface="+mj-lt"/>
              </a:defRPr>
            </a:lvl1pPr>
          </a:lstStyle>
          <a:p>
            <a:pPr lvl="0" rtl="0"/>
            <a:r>
              <a:rPr lang="es-ES"/>
              <a:t>”</a:t>
            </a:r>
          </a:p>
        </p:txBody>
      </p:sp>
      <p:sp>
        <p:nvSpPr>
          <p:cNvPr id="28" name="Marcador de texto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rtlCol="0">
            <a:noAutofit/>
          </a:bodyPr>
          <a:lstStyle>
            <a:lvl1pPr marL="0" indent="0">
              <a:buNone/>
              <a:defRPr lang="es-ES" sz="14000" b="1">
                <a:solidFill>
                  <a:schemeClr val="tx2"/>
                </a:solidFill>
                <a:latin typeface="+mj-lt"/>
              </a:defRPr>
            </a:lvl1pPr>
          </a:lstStyle>
          <a:p>
            <a:pPr lvl="0" rtl="0"/>
            <a:r>
              <a:rPr lang="es-ES"/>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eño personalizado">
    <p:bg>
      <p:bgPr>
        <a:solidFill>
          <a:schemeClr val="tx2"/>
        </a:solid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a:p>
        </p:txBody>
      </p:sp>
      <p:sp>
        <p:nvSpPr>
          <p:cNvPr id="8" name="Rectángulo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a:p>
        </p:txBody>
      </p:sp>
      <p:pic>
        <p:nvPicPr>
          <p:cNvPr id="10" name="Imagen 9" descr="Una imagen que contiene un molusco, un insecto&#10;&#10;Descripción generada automáticamente">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ítulo 1">
            <a:extLst>
              <a:ext uri="{FF2B5EF4-FFF2-40B4-BE49-F238E27FC236}">
                <a16:creationId xmlns:a16="http://schemas.microsoft.com/office/drawing/2014/main" id="{115CA519-6BA6-FAC8-3545-2E7E3CBDE2A9}"/>
              </a:ext>
            </a:extLst>
          </p:cNvPr>
          <p:cNvSpPr>
            <a:spLocks noGrp="1"/>
          </p:cNvSpPr>
          <p:nvPr>
            <p:ph type="title"/>
          </p:nvPr>
        </p:nvSpPr>
        <p:spPr/>
        <p:txBody>
          <a:bodyPr rtlCol="0"/>
          <a:lstStyle>
            <a:lvl1pPr algn="ctr">
              <a:defRPr lang="es-ES"/>
            </a:lvl1pPr>
          </a:lstStyle>
          <a:p>
            <a:pPr rtl="0"/>
            <a:r>
              <a:rPr lang="es-ES"/>
              <a:t>Haga clic para modificar el estilo de título del patrón</a:t>
            </a:r>
          </a:p>
        </p:txBody>
      </p:sp>
      <p:sp>
        <p:nvSpPr>
          <p:cNvPr id="22" name="Marcador de posición de imagen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rtlCol="0" anchor="ctr">
            <a:normAutofit/>
          </a:bodyPr>
          <a:lstStyle>
            <a:lvl1pPr marL="0" indent="0" algn="ctr">
              <a:buNone/>
              <a:defRPr lang="es-ES" sz="1800"/>
            </a:lvl1pPr>
          </a:lstStyle>
          <a:p>
            <a:pPr rtl="0"/>
            <a:endParaRPr lang="es-ES"/>
          </a:p>
        </p:txBody>
      </p:sp>
      <p:sp>
        <p:nvSpPr>
          <p:cNvPr id="20" name="Marcador de texto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rtlCol="0" anchor="ctr">
            <a:noAutofit/>
          </a:bodyPr>
          <a:lstStyle>
            <a:lvl1pPr marL="0" indent="0" algn="ctr">
              <a:lnSpc>
                <a:spcPct val="100000"/>
              </a:lnSpc>
              <a:spcBef>
                <a:spcPts val="0"/>
              </a:spcBef>
              <a:buNone/>
              <a:defRPr lang="es-ES" sz="2000">
                <a:latin typeface="Gill Sans Nova" panose="020B0602020104020203" pitchFamily="34" charset="0"/>
              </a:defRPr>
            </a:lvl1pPr>
          </a:lstStyle>
          <a:p>
            <a:pPr lvl="0" rtl="0"/>
            <a:r>
              <a:rPr lang="es-ES"/>
              <a:t>Haga clic para modificar los estilos de texto del patrón</a:t>
            </a:r>
          </a:p>
        </p:txBody>
      </p:sp>
      <p:sp>
        <p:nvSpPr>
          <p:cNvPr id="21" name="Marcador de texto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rtlCol="0" anchor="ctr">
            <a:noAutofit/>
          </a:bodyPr>
          <a:lstStyle>
            <a:lvl1pPr marL="0" indent="0" algn="ctr">
              <a:lnSpc>
                <a:spcPct val="100000"/>
              </a:lnSpc>
              <a:spcBef>
                <a:spcPts val="0"/>
              </a:spcBef>
              <a:buNone/>
              <a:defRPr lang="es-ES" sz="1600">
                <a:latin typeface="+mn-lt"/>
              </a:defRPr>
            </a:lvl1pPr>
          </a:lstStyle>
          <a:p>
            <a:pPr lvl="0" rtl="0"/>
            <a:r>
              <a:rPr lang="es-ES"/>
              <a:t>Haga clic para modificar los estilos de texto del patrón</a:t>
            </a:r>
          </a:p>
        </p:txBody>
      </p:sp>
      <p:sp>
        <p:nvSpPr>
          <p:cNvPr id="31" name="Marcador de posición de imagen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rtlCol="0" anchor="ctr">
            <a:normAutofit/>
          </a:bodyPr>
          <a:lstStyle>
            <a:lvl1pPr marL="0" indent="0" algn="ctr">
              <a:buNone/>
              <a:defRPr lang="es-ES" sz="1800"/>
            </a:lvl1pPr>
          </a:lstStyle>
          <a:p>
            <a:pPr rtl="0"/>
            <a:endParaRPr lang="es-ES"/>
          </a:p>
        </p:txBody>
      </p:sp>
      <p:sp>
        <p:nvSpPr>
          <p:cNvPr id="33" name="Marcador de texto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rtlCol="0" anchor="ctr">
            <a:noAutofit/>
          </a:bodyPr>
          <a:lstStyle>
            <a:lvl1pPr marL="0" indent="0" algn="ctr">
              <a:lnSpc>
                <a:spcPct val="100000"/>
              </a:lnSpc>
              <a:spcBef>
                <a:spcPts val="0"/>
              </a:spcBef>
              <a:buNone/>
              <a:defRPr lang="es-ES" sz="2000">
                <a:latin typeface="Gill Sans Nova" panose="020B0602020104020203" pitchFamily="34" charset="0"/>
              </a:defRPr>
            </a:lvl1pPr>
          </a:lstStyle>
          <a:p>
            <a:pPr lvl="0" rtl="0"/>
            <a:r>
              <a:rPr lang="es-ES"/>
              <a:t>Haga clic para modificar los estilos de texto del patrón</a:t>
            </a:r>
          </a:p>
        </p:txBody>
      </p:sp>
      <p:sp>
        <p:nvSpPr>
          <p:cNvPr id="32" name="Marcador de texto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rtlCol="0" anchor="ctr">
            <a:noAutofit/>
          </a:bodyPr>
          <a:lstStyle>
            <a:lvl1pPr marL="0" indent="0" algn="ctr">
              <a:lnSpc>
                <a:spcPct val="100000"/>
              </a:lnSpc>
              <a:spcBef>
                <a:spcPts val="0"/>
              </a:spcBef>
              <a:buNone/>
              <a:defRPr lang="es-ES" sz="1600">
                <a:latin typeface="+mn-lt"/>
              </a:defRPr>
            </a:lvl1pPr>
          </a:lstStyle>
          <a:p>
            <a:pPr lvl="0" rtl="0"/>
            <a:r>
              <a:rPr lang="es-ES"/>
              <a:t>Haga clic para modificar los estilos de texto del patrón</a:t>
            </a:r>
          </a:p>
        </p:txBody>
      </p:sp>
      <p:sp>
        <p:nvSpPr>
          <p:cNvPr id="30" name="Marcador de posición de imagen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rtlCol="0" anchor="ctr">
            <a:normAutofit/>
          </a:bodyPr>
          <a:lstStyle>
            <a:lvl1pPr marL="0" indent="0" algn="ctr">
              <a:buNone/>
              <a:defRPr lang="es-ES" sz="1800"/>
            </a:lvl1pPr>
          </a:lstStyle>
          <a:p>
            <a:pPr rtl="0"/>
            <a:endParaRPr lang="es-ES"/>
          </a:p>
        </p:txBody>
      </p:sp>
      <p:sp>
        <p:nvSpPr>
          <p:cNvPr id="35" name="Marcador de texto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rtlCol="0" anchor="ctr">
            <a:noAutofit/>
          </a:bodyPr>
          <a:lstStyle>
            <a:lvl1pPr marL="0" indent="0" algn="ctr">
              <a:lnSpc>
                <a:spcPct val="100000"/>
              </a:lnSpc>
              <a:spcBef>
                <a:spcPts val="0"/>
              </a:spcBef>
              <a:buNone/>
              <a:defRPr lang="es-ES" sz="2000">
                <a:latin typeface="Gill Sans Nova" panose="020B0602020104020203" pitchFamily="34" charset="0"/>
              </a:defRPr>
            </a:lvl1pPr>
          </a:lstStyle>
          <a:p>
            <a:pPr lvl="0" rtl="0"/>
            <a:r>
              <a:rPr lang="es-ES"/>
              <a:t>Haga clic para modificar los estilos de texto del patrón</a:t>
            </a:r>
          </a:p>
        </p:txBody>
      </p:sp>
      <p:sp>
        <p:nvSpPr>
          <p:cNvPr id="34" name="Marcador de texto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rtlCol="0" anchor="ctr">
            <a:noAutofit/>
          </a:bodyPr>
          <a:lstStyle>
            <a:lvl1pPr marL="0" indent="0" algn="ctr">
              <a:lnSpc>
                <a:spcPct val="100000"/>
              </a:lnSpc>
              <a:spcBef>
                <a:spcPts val="0"/>
              </a:spcBef>
              <a:buNone/>
              <a:defRPr lang="es-ES" sz="1600">
                <a:latin typeface="+mn-lt"/>
              </a:defRPr>
            </a:lvl1pPr>
          </a:lstStyle>
          <a:p>
            <a:pPr lvl="0" rtl="0"/>
            <a:r>
              <a:rPr lang="es-ES"/>
              <a:t>Haga clic para modificar los estilos de texto del patrón</a:t>
            </a:r>
          </a:p>
        </p:txBody>
      </p:sp>
      <p:sp>
        <p:nvSpPr>
          <p:cNvPr id="29" name="Marcador de posición de imagen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rtlCol="0" anchor="ctr">
            <a:normAutofit/>
          </a:bodyPr>
          <a:lstStyle>
            <a:lvl1pPr marL="0" indent="0" algn="ctr">
              <a:buNone/>
              <a:defRPr lang="es-ES" sz="1800"/>
            </a:lvl1pPr>
          </a:lstStyle>
          <a:p>
            <a:pPr rtl="0"/>
            <a:endParaRPr lang="es-ES"/>
          </a:p>
        </p:txBody>
      </p:sp>
      <p:sp>
        <p:nvSpPr>
          <p:cNvPr id="37" name="Marcador de texto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rtlCol="0" anchor="ctr">
            <a:noAutofit/>
          </a:bodyPr>
          <a:lstStyle>
            <a:lvl1pPr marL="0" indent="0" algn="ctr">
              <a:lnSpc>
                <a:spcPct val="100000"/>
              </a:lnSpc>
              <a:spcBef>
                <a:spcPts val="0"/>
              </a:spcBef>
              <a:buNone/>
              <a:defRPr lang="es-ES" sz="2000">
                <a:latin typeface="Gill Sans Nova" panose="020B0602020104020203" pitchFamily="34" charset="0"/>
              </a:defRPr>
            </a:lvl1pPr>
          </a:lstStyle>
          <a:p>
            <a:pPr lvl="0" rtl="0"/>
            <a:r>
              <a:rPr lang="es-ES"/>
              <a:t>Haga clic para modificar los estilos de texto del patrón</a:t>
            </a:r>
          </a:p>
        </p:txBody>
      </p:sp>
      <p:sp>
        <p:nvSpPr>
          <p:cNvPr id="36" name="Marcador de texto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rtlCol="0" anchor="ctr">
            <a:noAutofit/>
          </a:bodyPr>
          <a:lstStyle>
            <a:lvl1pPr marL="0" indent="0" algn="ctr">
              <a:lnSpc>
                <a:spcPct val="100000"/>
              </a:lnSpc>
              <a:spcBef>
                <a:spcPts val="0"/>
              </a:spcBef>
              <a:buNone/>
              <a:defRPr lang="es-ES" sz="1600">
                <a:latin typeface="+mn-lt"/>
              </a:defRPr>
            </a:lvl1pPr>
          </a:lstStyle>
          <a:p>
            <a:pPr lvl="0" rtl="0"/>
            <a:r>
              <a:rPr lang="es-ES"/>
              <a:t>Haga clic para modificar los estilos de texto del patrón</a:t>
            </a:r>
          </a:p>
        </p:txBody>
      </p:sp>
      <p:sp>
        <p:nvSpPr>
          <p:cNvPr id="3" name="Marcador de pie de página 2">
            <a:extLst>
              <a:ext uri="{FF2B5EF4-FFF2-40B4-BE49-F238E27FC236}">
                <a16:creationId xmlns:a16="http://schemas.microsoft.com/office/drawing/2014/main" id="{08AD4DF5-3AA4-926D-00B1-1C24F968F4AD}"/>
              </a:ext>
            </a:extLst>
          </p:cNvPr>
          <p:cNvSpPr>
            <a:spLocks noGrp="1"/>
          </p:cNvSpPr>
          <p:nvPr>
            <p:ph type="ftr" sz="quarter" idx="10"/>
          </p:nvPr>
        </p:nvSpPr>
        <p:spPr/>
        <p:txBody>
          <a:bodyPr rtlCol="0"/>
          <a:lstStyle>
            <a:defPPr>
              <a:defRPr lang="es-ES"/>
            </a:defPPr>
          </a:lstStyle>
          <a:p>
            <a:pPr rtl="0"/>
            <a:r>
              <a:rPr lang="es-ES"/>
              <a:t>Título de la presentación</a:t>
            </a:r>
          </a:p>
        </p:txBody>
      </p:sp>
      <p:sp>
        <p:nvSpPr>
          <p:cNvPr id="4" name="Marcador de número de diapositiva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rtlCol="0"/>
          <a:lstStyle>
            <a:defPPr>
              <a:defRPr lang="es-ES"/>
            </a:defPPr>
          </a:lstStyle>
          <a:p>
            <a:pPr rtl="0"/>
            <a:fld id="{294A09A9-5501-47C1-A89A-A340965A2BE2}" type="slidenum">
              <a:rPr lang="es-ES" smtClean="0"/>
              <a:pPr rtl="0"/>
              <a:t>‹#›</a:t>
            </a:fld>
            <a:endParaRPr lang="es-ES"/>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iseño personalizado">
    <p:bg>
      <p:bgPr>
        <a:solidFill>
          <a:schemeClr val="tx2"/>
        </a:solid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a:p>
        </p:txBody>
      </p:sp>
      <p:sp>
        <p:nvSpPr>
          <p:cNvPr id="8" name="Rectángulo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a:p>
        </p:txBody>
      </p:sp>
      <p:pic>
        <p:nvPicPr>
          <p:cNvPr id="10" name="Imagen 9" descr="Una imagen que contiene un molusco, un insecto&#10;&#10;Descripción generada automáticamente">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ítulo 1">
            <a:extLst>
              <a:ext uri="{FF2B5EF4-FFF2-40B4-BE49-F238E27FC236}">
                <a16:creationId xmlns:a16="http://schemas.microsoft.com/office/drawing/2014/main" id="{115CA519-6BA6-FAC8-3545-2E7E3CBDE2A9}"/>
              </a:ext>
            </a:extLst>
          </p:cNvPr>
          <p:cNvSpPr>
            <a:spLocks noGrp="1"/>
          </p:cNvSpPr>
          <p:nvPr>
            <p:ph type="title"/>
          </p:nvPr>
        </p:nvSpPr>
        <p:spPr/>
        <p:txBody>
          <a:bodyPr rtlCol="0"/>
          <a:lstStyle>
            <a:lvl1pPr algn="ctr">
              <a:defRPr lang="es-ES"/>
            </a:lvl1pPr>
          </a:lstStyle>
          <a:p>
            <a:pPr rtl="0"/>
            <a:r>
              <a:rPr lang="es-ES"/>
              <a:t>Haga clic para modificar el estilo de título del patrón</a:t>
            </a:r>
          </a:p>
        </p:txBody>
      </p:sp>
      <p:sp>
        <p:nvSpPr>
          <p:cNvPr id="22" name="Marcador de posición de imagen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rtlCol="0" anchor="ctr">
            <a:normAutofit/>
          </a:bodyPr>
          <a:lstStyle>
            <a:lvl1pPr marL="0" indent="0" algn="ctr">
              <a:buNone/>
              <a:defRPr lang="es-ES" sz="1800"/>
            </a:lvl1pPr>
          </a:lstStyle>
          <a:p>
            <a:pPr rtl="0"/>
            <a:endParaRPr lang="es-ES"/>
          </a:p>
        </p:txBody>
      </p:sp>
      <p:sp>
        <p:nvSpPr>
          <p:cNvPr id="20" name="Marcador de texto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rtlCol="0" anchor="ctr">
            <a:noAutofit/>
          </a:bodyPr>
          <a:lstStyle>
            <a:lvl1pPr marL="0" indent="0" algn="ctr">
              <a:lnSpc>
                <a:spcPct val="100000"/>
              </a:lnSpc>
              <a:spcBef>
                <a:spcPts val="0"/>
              </a:spcBef>
              <a:buNone/>
              <a:defRPr lang="es-ES" sz="1600" spc="20" baseline="0">
                <a:latin typeface="Gill Sans Nova" panose="020B0602020104020203" pitchFamily="34" charset="0"/>
              </a:defRPr>
            </a:lvl1pPr>
          </a:lstStyle>
          <a:p>
            <a:pPr lvl="0" rtl="0"/>
            <a:r>
              <a:rPr lang="es-ES"/>
              <a:t>Haga clic para modificar los estilos de texto del patrón</a:t>
            </a:r>
          </a:p>
        </p:txBody>
      </p:sp>
      <p:sp>
        <p:nvSpPr>
          <p:cNvPr id="21" name="Marcador de texto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rtlCol="0" anchor="ctr">
            <a:noAutofit/>
          </a:bodyPr>
          <a:lstStyle>
            <a:lvl1pPr marL="0" indent="0" algn="ctr">
              <a:lnSpc>
                <a:spcPct val="100000"/>
              </a:lnSpc>
              <a:spcBef>
                <a:spcPts val="0"/>
              </a:spcBef>
              <a:buNone/>
              <a:defRPr lang="es-ES" sz="1400" spc="20" baseline="0">
                <a:latin typeface="+mn-lt"/>
              </a:defRPr>
            </a:lvl1pPr>
          </a:lstStyle>
          <a:p>
            <a:pPr lvl="0" rtl="0"/>
            <a:r>
              <a:rPr lang="es-ES"/>
              <a:t>Haga clic para modificar los estilos de texto del patrón</a:t>
            </a:r>
          </a:p>
        </p:txBody>
      </p:sp>
      <p:sp>
        <p:nvSpPr>
          <p:cNvPr id="46" name="Marcador de posición de imagen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rtlCol="0" anchor="ctr">
            <a:normAutofit/>
          </a:bodyPr>
          <a:lstStyle>
            <a:lvl1pPr marL="0" indent="0" algn="ctr">
              <a:buNone/>
              <a:defRPr lang="es-ES" sz="1800"/>
            </a:lvl1pPr>
          </a:lstStyle>
          <a:p>
            <a:pPr rtl="0"/>
            <a:endParaRPr lang="es-ES"/>
          </a:p>
        </p:txBody>
      </p:sp>
      <p:sp>
        <p:nvSpPr>
          <p:cNvPr id="45" name="Marcador de texto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rtlCol="0" anchor="ctr">
            <a:noAutofit/>
          </a:bodyPr>
          <a:lstStyle>
            <a:lvl1pPr marL="0" indent="0" algn="ctr">
              <a:lnSpc>
                <a:spcPct val="100000"/>
              </a:lnSpc>
              <a:spcBef>
                <a:spcPts val="0"/>
              </a:spcBef>
              <a:buNone/>
              <a:defRPr lang="es-ES" sz="1600" spc="20" baseline="0">
                <a:latin typeface="Gill Sans Nova" panose="020B0602020104020203" pitchFamily="34" charset="0"/>
              </a:defRPr>
            </a:lvl1pPr>
          </a:lstStyle>
          <a:p>
            <a:pPr lvl="0" rtl="0"/>
            <a:r>
              <a:rPr lang="es-ES"/>
              <a:t>Haga clic para modificar los estilos de texto del patrón</a:t>
            </a:r>
          </a:p>
        </p:txBody>
      </p:sp>
      <p:sp>
        <p:nvSpPr>
          <p:cNvPr id="44" name="Marcador de texto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rtlCol="0" anchor="ctr">
            <a:noAutofit/>
          </a:bodyPr>
          <a:lstStyle>
            <a:lvl1pPr marL="0" indent="0" algn="ctr">
              <a:lnSpc>
                <a:spcPct val="100000"/>
              </a:lnSpc>
              <a:spcBef>
                <a:spcPts val="0"/>
              </a:spcBef>
              <a:buNone/>
              <a:defRPr lang="es-ES" sz="1400" spc="20" baseline="0">
                <a:latin typeface="+mn-lt"/>
              </a:defRPr>
            </a:lvl1pPr>
          </a:lstStyle>
          <a:p>
            <a:pPr lvl="0" rtl="0"/>
            <a:r>
              <a:rPr lang="es-ES"/>
              <a:t>Haga clic para modificar los estilos de texto del patrón</a:t>
            </a:r>
          </a:p>
        </p:txBody>
      </p:sp>
      <p:sp>
        <p:nvSpPr>
          <p:cNvPr id="31" name="Marcador de posición de imagen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rtlCol="0" anchor="ctr">
            <a:normAutofit/>
          </a:bodyPr>
          <a:lstStyle>
            <a:lvl1pPr marL="0" indent="0" algn="ctr">
              <a:buNone/>
              <a:defRPr lang="es-ES" sz="1800"/>
            </a:lvl1pPr>
          </a:lstStyle>
          <a:p>
            <a:pPr rtl="0"/>
            <a:endParaRPr lang="es-ES"/>
          </a:p>
        </p:txBody>
      </p:sp>
      <p:sp>
        <p:nvSpPr>
          <p:cNvPr id="33" name="Marcador de texto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rtlCol="0" anchor="ctr">
            <a:noAutofit/>
          </a:bodyPr>
          <a:lstStyle>
            <a:lvl1pPr marL="0" indent="0" algn="ctr">
              <a:lnSpc>
                <a:spcPct val="100000"/>
              </a:lnSpc>
              <a:spcBef>
                <a:spcPts val="0"/>
              </a:spcBef>
              <a:buNone/>
              <a:defRPr lang="es-ES" sz="1600" spc="20" baseline="0">
                <a:latin typeface="Gill Sans Nova" panose="020B0602020104020203" pitchFamily="34" charset="0"/>
              </a:defRPr>
            </a:lvl1pPr>
          </a:lstStyle>
          <a:p>
            <a:pPr lvl="0" rtl="0"/>
            <a:r>
              <a:rPr lang="es-ES"/>
              <a:t>Haga clic para modificar los estilos de texto del patrón</a:t>
            </a:r>
          </a:p>
        </p:txBody>
      </p:sp>
      <p:sp>
        <p:nvSpPr>
          <p:cNvPr id="32" name="Marcador de texto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rtlCol="0" anchor="ctr">
            <a:noAutofit/>
          </a:bodyPr>
          <a:lstStyle>
            <a:lvl1pPr marL="0" indent="0" algn="ctr">
              <a:lnSpc>
                <a:spcPct val="100000"/>
              </a:lnSpc>
              <a:spcBef>
                <a:spcPts val="0"/>
              </a:spcBef>
              <a:buNone/>
              <a:defRPr lang="es-ES" sz="1400" spc="20" baseline="0">
                <a:latin typeface="+mn-lt"/>
              </a:defRPr>
            </a:lvl1pPr>
          </a:lstStyle>
          <a:p>
            <a:pPr lvl="0" rtl="0"/>
            <a:r>
              <a:rPr lang="es-ES"/>
              <a:t>Haga clic para modificar los estilos de texto del patrón</a:t>
            </a:r>
          </a:p>
        </p:txBody>
      </p:sp>
      <p:sp>
        <p:nvSpPr>
          <p:cNvPr id="16" name="Marcador de posición de imagen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rtlCol="0" anchor="ctr">
            <a:normAutofit/>
          </a:bodyPr>
          <a:lstStyle>
            <a:lvl1pPr marL="0" indent="0" algn="ctr">
              <a:buNone/>
              <a:defRPr lang="es-ES" sz="1800"/>
            </a:lvl1pPr>
          </a:lstStyle>
          <a:p>
            <a:pPr rtl="0"/>
            <a:endParaRPr lang="es-ES"/>
          </a:p>
        </p:txBody>
      </p:sp>
      <p:sp>
        <p:nvSpPr>
          <p:cNvPr id="23" name="Marcador de texto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rtlCol="0" anchor="ctr">
            <a:noAutofit/>
          </a:bodyPr>
          <a:lstStyle>
            <a:lvl1pPr marL="0" indent="0" algn="ctr">
              <a:lnSpc>
                <a:spcPct val="100000"/>
              </a:lnSpc>
              <a:spcBef>
                <a:spcPts val="0"/>
              </a:spcBef>
              <a:buNone/>
              <a:defRPr lang="es-ES" sz="1600" spc="20" baseline="0">
                <a:latin typeface="Gill Sans Nova" panose="020B0602020104020203" pitchFamily="34" charset="0"/>
              </a:defRPr>
            </a:lvl1pPr>
          </a:lstStyle>
          <a:p>
            <a:pPr lvl="0" rtl="0"/>
            <a:r>
              <a:rPr lang="es-ES"/>
              <a:t>Haga clic para modificar los estilos de texto del patrón</a:t>
            </a:r>
          </a:p>
        </p:txBody>
      </p:sp>
      <p:sp>
        <p:nvSpPr>
          <p:cNvPr id="18" name="Marcador de texto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rtlCol="0" anchor="ctr">
            <a:noAutofit/>
          </a:bodyPr>
          <a:lstStyle>
            <a:lvl1pPr marL="0" indent="0" algn="ctr">
              <a:lnSpc>
                <a:spcPct val="100000"/>
              </a:lnSpc>
              <a:spcBef>
                <a:spcPts val="0"/>
              </a:spcBef>
              <a:buNone/>
              <a:defRPr lang="es-ES" sz="1400" spc="20" baseline="0">
                <a:latin typeface="+mn-lt"/>
              </a:defRPr>
            </a:lvl1pPr>
          </a:lstStyle>
          <a:p>
            <a:pPr lvl="0" rtl="0"/>
            <a:r>
              <a:rPr lang="es-ES"/>
              <a:t>Haga clic para modificar los estilos de texto del patrón</a:t>
            </a:r>
          </a:p>
        </p:txBody>
      </p:sp>
      <p:sp>
        <p:nvSpPr>
          <p:cNvPr id="30" name="Marcador de posición de imagen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rtlCol="0" anchor="ctr">
            <a:normAutofit/>
          </a:bodyPr>
          <a:lstStyle>
            <a:lvl1pPr marL="0" indent="0" algn="ctr">
              <a:buNone/>
              <a:defRPr lang="es-ES" sz="1800"/>
            </a:lvl1pPr>
          </a:lstStyle>
          <a:p>
            <a:pPr rtl="0"/>
            <a:endParaRPr lang="es-ES"/>
          </a:p>
        </p:txBody>
      </p:sp>
      <p:sp>
        <p:nvSpPr>
          <p:cNvPr id="35" name="Marcador de texto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rtlCol="0" anchor="ctr">
            <a:noAutofit/>
          </a:bodyPr>
          <a:lstStyle>
            <a:lvl1pPr marL="0" indent="0" algn="ctr">
              <a:lnSpc>
                <a:spcPct val="100000"/>
              </a:lnSpc>
              <a:spcBef>
                <a:spcPts val="0"/>
              </a:spcBef>
              <a:buNone/>
              <a:defRPr lang="es-ES" sz="1600" spc="20" baseline="0">
                <a:latin typeface="Gill Sans Nova" panose="020B0602020104020203" pitchFamily="34" charset="0"/>
              </a:defRPr>
            </a:lvl1pPr>
          </a:lstStyle>
          <a:p>
            <a:pPr lvl="0" rtl="0"/>
            <a:r>
              <a:rPr lang="es-ES"/>
              <a:t>Haga clic para modificar los estilos de texto del patrón</a:t>
            </a:r>
          </a:p>
        </p:txBody>
      </p:sp>
      <p:sp>
        <p:nvSpPr>
          <p:cNvPr id="34" name="Marcador de texto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rtlCol="0" anchor="ctr">
            <a:noAutofit/>
          </a:bodyPr>
          <a:lstStyle>
            <a:lvl1pPr marL="0" indent="0" algn="ctr">
              <a:lnSpc>
                <a:spcPct val="100000"/>
              </a:lnSpc>
              <a:spcBef>
                <a:spcPts val="0"/>
              </a:spcBef>
              <a:buNone/>
              <a:defRPr lang="es-ES" sz="1400" spc="20" baseline="0">
                <a:latin typeface="+mn-lt"/>
              </a:defRPr>
            </a:lvl1pPr>
          </a:lstStyle>
          <a:p>
            <a:pPr lvl="0" rtl="0"/>
            <a:r>
              <a:rPr lang="es-ES"/>
              <a:t>Haga clic para modificar los estilos de texto del patrón</a:t>
            </a:r>
          </a:p>
        </p:txBody>
      </p:sp>
      <p:sp>
        <p:nvSpPr>
          <p:cNvPr id="14" name="Marcador de posición de imagen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rtlCol="0" anchor="ctr">
            <a:normAutofit/>
          </a:bodyPr>
          <a:lstStyle>
            <a:lvl1pPr marL="0" indent="0" algn="ctr">
              <a:buNone/>
              <a:defRPr lang="es-ES" sz="1800"/>
            </a:lvl1pPr>
          </a:lstStyle>
          <a:p>
            <a:pPr rtl="0"/>
            <a:endParaRPr lang="es-ES"/>
          </a:p>
        </p:txBody>
      </p:sp>
      <p:sp>
        <p:nvSpPr>
          <p:cNvPr id="27" name="Marcador de texto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rtlCol="0" anchor="ctr">
            <a:noAutofit/>
          </a:bodyPr>
          <a:lstStyle>
            <a:lvl1pPr marL="0" indent="0" algn="ctr">
              <a:lnSpc>
                <a:spcPct val="100000"/>
              </a:lnSpc>
              <a:spcBef>
                <a:spcPts val="0"/>
              </a:spcBef>
              <a:buNone/>
              <a:defRPr lang="es-ES" sz="1600" spc="20" baseline="0">
                <a:latin typeface="Gill Sans Nova" panose="020B0602020104020203" pitchFamily="34" charset="0"/>
              </a:defRPr>
            </a:lvl1pPr>
          </a:lstStyle>
          <a:p>
            <a:pPr lvl="0" rtl="0"/>
            <a:r>
              <a:rPr lang="es-ES"/>
              <a:t>Haga clic para modificar los estilos de texto del patrón</a:t>
            </a:r>
          </a:p>
        </p:txBody>
      </p:sp>
      <p:sp>
        <p:nvSpPr>
          <p:cNvPr id="25" name="Marcador de texto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rtlCol="0" anchor="ctr">
            <a:noAutofit/>
          </a:bodyPr>
          <a:lstStyle>
            <a:lvl1pPr marL="0" indent="0" algn="ctr">
              <a:lnSpc>
                <a:spcPct val="100000"/>
              </a:lnSpc>
              <a:spcBef>
                <a:spcPts val="0"/>
              </a:spcBef>
              <a:buNone/>
              <a:defRPr lang="es-ES" sz="1400" spc="20" baseline="0">
                <a:latin typeface="+mn-lt"/>
              </a:defRPr>
            </a:lvl1pPr>
          </a:lstStyle>
          <a:p>
            <a:pPr lvl="0" rtl="0"/>
            <a:r>
              <a:rPr lang="es-ES"/>
              <a:t>Haga clic para modificar los estilos de texto del patrón</a:t>
            </a:r>
          </a:p>
        </p:txBody>
      </p:sp>
      <p:sp>
        <p:nvSpPr>
          <p:cNvPr id="29" name="Marcador de posición de imagen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rtlCol="0" anchor="ctr">
            <a:normAutofit/>
          </a:bodyPr>
          <a:lstStyle>
            <a:lvl1pPr marL="0" indent="0" algn="ctr">
              <a:buNone/>
              <a:defRPr lang="es-ES" sz="1800"/>
            </a:lvl1pPr>
          </a:lstStyle>
          <a:p>
            <a:pPr rtl="0"/>
            <a:endParaRPr lang="es-ES"/>
          </a:p>
        </p:txBody>
      </p:sp>
      <p:sp>
        <p:nvSpPr>
          <p:cNvPr id="37" name="Marcador de texto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rtlCol="0" anchor="ctr">
            <a:noAutofit/>
          </a:bodyPr>
          <a:lstStyle>
            <a:lvl1pPr marL="0" indent="0" algn="ctr">
              <a:lnSpc>
                <a:spcPct val="100000"/>
              </a:lnSpc>
              <a:spcBef>
                <a:spcPts val="0"/>
              </a:spcBef>
              <a:buNone/>
              <a:defRPr lang="es-ES" sz="1600" spc="20" baseline="0">
                <a:latin typeface="Gill Sans Nova" panose="020B0602020104020203" pitchFamily="34" charset="0"/>
              </a:defRPr>
            </a:lvl1pPr>
          </a:lstStyle>
          <a:p>
            <a:pPr lvl="0" rtl="0"/>
            <a:r>
              <a:rPr lang="es-ES"/>
              <a:t>Haga clic para modificar los estilos de texto del patrón</a:t>
            </a:r>
          </a:p>
        </p:txBody>
      </p:sp>
      <p:sp>
        <p:nvSpPr>
          <p:cNvPr id="36" name="Marcador de texto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rtlCol="0" anchor="ctr">
            <a:noAutofit/>
          </a:bodyPr>
          <a:lstStyle>
            <a:lvl1pPr marL="0" indent="0" algn="ctr">
              <a:lnSpc>
                <a:spcPct val="100000"/>
              </a:lnSpc>
              <a:spcBef>
                <a:spcPts val="0"/>
              </a:spcBef>
              <a:buNone/>
              <a:defRPr lang="es-ES" sz="1400" spc="20" baseline="0">
                <a:latin typeface="+mn-lt"/>
              </a:defRPr>
            </a:lvl1pPr>
          </a:lstStyle>
          <a:p>
            <a:pPr lvl="0" rtl="0"/>
            <a:r>
              <a:rPr lang="es-ES"/>
              <a:t>Haga clic para modificar los estilos de texto del patrón</a:t>
            </a:r>
          </a:p>
        </p:txBody>
      </p:sp>
      <p:sp>
        <p:nvSpPr>
          <p:cNvPr id="47" name="Marcador de posición de imagen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rtlCol="0" anchor="ctr">
            <a:normAutofit/>
          </a:bodyPr>
          <a:lstStyle>
            <a:lvl1pPr marL="0" indent="0" algn="ctr">
              <a:buNone/>
              <a:defRPr lang="es-ES" sz="1800"/>
            </a:lvl1pPr>
          </a:lstStyle>
          <a:p>
            <a:pPr rtl="0"/>
            <a:endParaRPr lang="es-ES"/>
          </a:p>
        </p:txBody>
      </p:sp>
      <p:sp>
        <p:nvSpPr>
          <p:cNvPr id="42" name="Marcador de texto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rtlCol="0" anchor="ctr">
            <a:noAutofit/>
          </a:bodyPr>
          <a:lstStyle>
            <a:lvl1pPr marL="0" indent="0" algn="ctr">
              <a:lnSpc>
                <a:spcPct val="100000"/>
              </a:lnSpc>
              <a:spcBef>
                <a:spcPts val="0"/>
              </a:spcBef>
              <a:buNone/>
              <a:defRPr lang="es-ES" sz="1600" spc="20" baseline="0">
                <a:latin typeface="Gill Sans Nova" panose="020B0602020104020203" pitchFamily="34" charset="0"/>
              </a:defRPr>
            </a:lvl1pPr>
          </a:lstStyle>
          <a:p>
            <a:pPr lvl="0" rtl="0"/>
            <a:r>
              <a:rPr lang="es-ES"/>
              <a:t>Haga clic para modificar los estilos de texto del patrón</a:t>
            </a:r>
          </a:p>
        </p:txBody>
      </p:sp>
      <p:sp>
        <p:nvSpPr>
          <p:cNvPr id="41" name="Marcador de texto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rtlCol="0" anchor="ctr">
            <a:noAutofit/>
          </a:bodyPr>
          <a:lstStyle>
            <a:lvl1pPr marL="0" indent="0" algn="ctr">
              <a:lnSpc>
                <a:spcPct val="100000"/>
              </a:lnSpc>
              <a:spcBef>
                <a:spcPts val="0"/>
              </a:spcBef>
              <a:buNone/>
              <a:defRPr lang="es-ES" sz="1400" spc="20" baseline="0">
                <a:latin typeface="+mn-lt"/>
              </a:defRPr>
            </a:lvl1pPr>
          </a:lstStyle>
          <a:p>
            <a:pPr lvl="0" rtl="0"/>
            <a:r>
              <a:rPr lang="es-ES"/>
              <a:t>Haga clic para modificar los estilos de texto del patrón</a:t>
            </a:r>
          </a:p>
        </p:txBody>
      </p:sp>
      <p:sp>
        <p:nvSpPr>
          <p:cNvPr id="3" name="Marcador de pie de página 2">
            <a:extLst>
              <a:ext uri="{FF2B5EF4-FFF2-40B4-BE49-F238E27FC236}">
                <a16:creationId xmlns:a16="http://schemas.microsoft.com/office/drawing/2014/main" id="{08AD4DF5-3AA4-926D-00B1-1C24F968F4AD}"/>
              </a:ext>
            </a:extLst>
          </p:cNvPr>
          <p:cNvSpPr>
            <a:spLocks noGrp="1"/>
          </p:cNvSpPr>
          <p:nvPr>
            <p:ph type="ftr" sz="quarter" idx="10"/>
          </p:nvPr>
        </p:nvSpPr>
        <p:spPr/>
        <p:txBody>
          <a:bodyPr rtlCol="0"/>
          <a:lstStyle>
            <a:defPPr>
              <a:defRPr lang="es-ES"/>
            </a:defPPr>
          </a:lstStyle>
          <a:p>
            <a:pPr rtl="0"/>
            <a:r>
              <a:rPr lang="es-ES"/>
              <a:t>Título de la presentación</a:t>
            </a:r>
          </a:p>
        </p:txBody>
      </p:sp>
      <p:sp>
        <p:nvSpPr>
          <p:cNvPr id="4" name="Marcador de número de diapositiva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rtlCol="0"/>
          <a:lstStyle>
            <a:defPPr>
              <a:defRPr lang="es-ES"/>
            </a:defPPr>
          </a:lstStyle>
          <a:p>
            <a:pPr rtl="0"/>
            <a:fld id="{294A09A9-5501-47C1-A89A-A340965A2BE2}" type="slidenum">
              <a:rPr lang="es-ES" smtClean="0"/>
              <a:pPr rtl="0"/>
              <a:t>‹#›</a:t>
            </a:fld>
            <a:endParaRPr lang="es-ES"/>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defPPr>
              <a:defRPr lang="es-ES"/>
            </a:defPPr>
          </a:lstStyle>
          <a:p>
            <a:pPr rtl="0"/>
            <a:r>
              <a:rPr lang="es-ES"/>
              <a:t>Haga clic para modificar el estilo de título del patrón</a:t>
            </a:r>
          </a:p>
        </p:txBody>
      </p:sp>
      <p:sp>
        <p:nvSpPr>
          <p:cNvPr id="3" name="Marcador de texto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defPPr>
              <a:defRPr lang="es-ES"/>
            </a:def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5" name="Marcador de pie de página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lang="es-ES" sz="1200">
                <a:solidFill>
                  <a:schemeClr val="tx1"/>
                </a:solidFill>
                <a:latin typeface="Gill Sans Nova Light" panose="020F0302020204030204" pitchFamily="34" charset="0"/>
                <a:cs typeface="Gill Sans Nova Light" panose="020F0302020204030204" pitchFamily="34" charset="0"/>
              </a:defRPr>
            </a:lvl1pPr>
          </a:lstStyle>
          <a:p>
            <a:pPr rtl="0"/>
            <a:r>
              <a:rPr lang="es-ES"/>
              <a:t>Título de la presentación</a:t>
            </a:r>
          </a:p>
        </p:txBody>
      </p:sp>
      <p:sp>
        <p:nvSpPr>
          <p:cNvPr id="6" name="Marcador de número de diapositiva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lang="es-ES" sz="1200">
                <a:solidFill>
                  <a:schemeClr val="tx1"/>
                </a:solidFill>
                <a:latin typeface="Gill Sans Nova Light" panose="020F0302020204030204" pitchFamily="34" charset="0"/>
                <a:cs typeface="Gill Sans Nova Light" panose="020F0302020204030204" pitchFamily="34" charset="0"/>
              </a:defRPr>
            </a:lvl1pPr>
          </a:lstStyle>
          <a:p>
            <a:pPr rtl="0"/>
            <a:fld id="{294A09A9-5501-47C1-A89A-A340965A2BE2}" type="slidenum">
              <a:rPr lang="es-ES" smtClean="0"/>
              <a:pPr rtl="0"/>
              <a:t>‹#›</a:t>
            </a:fld>
            <a:endParaRPr lang="es-ES"/>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lang="es-ES"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lang="es-ES"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lang="es-ES"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lang="es-ES"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lang="es-ES"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lang="es-ES"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9pPr>
    </p:bodyStyle>
    <p:otherStyle>
      <a:defPPr>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24180B-35BA-C28E-820F-59C84FBDD99A}"/>
              </a:ext>
            </a:extLst>
          </p:cNvPr>
          <p:cNvSpPr>
            <a:spLocks noGrp="1"/>
          </p:cNvSpPr>
          <p:nvPr>
            <p:ph type="ctrTitle"/>
          </p:nvPr>
        </p:nvSpPr>
        <p:spPr>
          <a:xfrm>
            <a:off x="3784466" y="2701937"/>
            <a:ext cx="4608692" cy="1357218"/>
          </a:xfrm>
        </p:spPr>
        <p:txBody>
          <a:bodyPr rtlCol="0"/>
          <a:lstStyle>
            <a:defPPr>
              <a:defRPr lang="es-ES"/>
            </a:defPPr>
          </a:lstStyle>
          <a:p>
            <a:r>
              <a:rPr lang="es-ES"/>
              <a:t>Sociedad Internacional</a:t>
            </a:r>
          </a:p>
        </p:txBody>
      </p:sp>
      <p:sp>
        <p:nvSpPr>
          <p:cNvPr id="3" name="Subtítulo 2">
            <a:extLst>
              <a:ext uri="{FF2B5EF4-FFF2-40B4-BE49-F238E27FC236}">
                <a16:creationId xmlns:a16="http://schemas.microsoft.com/office/drawing/2014/main" id="{626260E8-21BF-1371-4767-5E86248A7A7B}"/>
              </a:ext>
            </a:extLst>
          </p:cNvPr>
          <p:cNvSpPr>
            <a:spLocks noGrp="1"/>
          </p:cNvSpPr>
          <p:nvPr>
            <p:ph type="subTitle" idx="1"/>
          </p:nvPr>
        </p:nvSpPr>
        <p:spPr/>
        <p:txBody>
          <a:bodyPr vert="horz" lIns="91440" tIns="45720" rIns="91440" bIns="45720" rtlCol="0" anchor="t">
            <a:normAutofit fontScale="70000" lnSpcReduction="20000"/>
          </a:bodyPr>
          <a:lstStyle>
            <a:defPPr>
              <a:defRPr lang="es-ES"/>
            </a:defPPr>
          </a:lstStyle>
          <a:p>
            <a:r>
              <a:rPr lang="es-ES"/>
              <a:t>Claudia Cabezas y René Merino</a:t>
            </a:r>
          </a:p>
        </p:txBody>
      </p:sp>
      <p:sp>
        <p:nvSpPr>
          <p:cNvPr id="5" name="Subtítulo 2">
            <a:extLst>
              <a:ext uri="{FF2B5EF4-FFF2-40B4-BE49-F238E27FC236}">
                <a16:creationId xmlns:a16="http://schemas.microsoft.com/office/drawing/2014/main" id="{8FB44B53-0519-E9F2-17AF-B86B4C88378C}"/>
              </a:ext>
            </a:extLst>
          </p:cNvPr>
          <p:cNvSpPr txBox="1">
            <a:spLocks/>
          </p:cNvSpPr>
          <p:nvPr/>
        </p:nvSpPr>
        <p:spPr>
          <a:xfrm>
            <a:off x="4590633" y="4763621"/>
            <a:ext cx="2984855" cy="295139"/>
          </a:xfrm>
          <a:prstGeom prst="rect">
            <a:avLst/>
          </a:prstGeom>
        </p:spPr>
        <p:txBody>
          <a:bodyPr vert="horz" lIns="91440" tIns="45720" rIns="91440" bIns="45720" rtlCol="0" anchor="t">
            <a:normAutofit fontScale="70000" lnSpcReduction="20000"/>
          </a:bodyPr>
          <a:lstStyle>
            <a:defPPr>
              <a:defRPr lang="es-ES"/>
            </a:defPPr>
            <a:lvl1pPr marL="0" indent="0" algn="ctr" defTabSz="914400" rtl="0" eaLnBrk="1" latinLnBrk="0" hangingPunct="1">
              <a:lnSpc>
                <a:spcPct val="90000"/>
              </a:lnSpc>
              <a:spcBef>
                <a:spcPts val="1000"/>
              </a:spcBef>
              <a:buClr>
                <a:srgbClr val="73292A"/>
              </a:buClr>
              <a:buFont typeface="Arial" panose="020B0604020202020204" pitchFamily="34" charset="0"/>
              <a:buNone/>
              <a:defRPr lang="es-ES" sz="2400" kern="1200">
                <a:solidFill>
                  <a:schemeClr val="accent3"/>
                </a:solidFill>
                <a:latin typeface="+mn-lt"/>
                <a:ea typeface="+mn-ea"/>
                <a:cs typeface="+mn-cs"/>
              </a:defRPr>
            </a:lvl1pPr>
            <a:lvl2pPr marL="457200" indent="0" algn="ctr" defTabSz="914400" rtl="0" eaLnBrk="1" latinLnBrk="0" hangingPunct="1">
              <a:lnSpc>
                <a:spcPct val="90000"/>
              </a:lnSpc>
              <a:spcBef>
                <a:spcPts val="500"/>
              </a:spcBef>
              <a:buClr>
                <a:srgbClr val="73292A"/>
              </a:buClr>
              <a:buFont typeface="Arial" panose="020B0604020202020204" pitchFamily="34" charset="0"/>
              <a:buNone/>
              <a:defRPr lang="es-ES" sz="2000" kern="1200">
                <a:solidFill>
                  <a:schemeClr val="accent3"/>
                </a:solidFill>
                <a:latin typeface="+mn-lt"/>
                <a:ea typeface="+mn-ea"/>
                <a:cs typeface="+mn-cs"/>
              </a:defRPr>
            </a:lvl2pPr>
            <a:lvl3pPr marL="914400" indent="0" algn="ctr" defTabSz="914400" rtl="0" eaLnBrk="1" latinLnBrk="0" hangingPunct="1">
              <a:lnSpc>
                <a:spcPct val="90000"/>
              </a:lnSpc>
              <a:spcBef>
                <a:spcPts val="500"/>
              </a:spcBef>
              <a:buClr>
                <a:srgbClr val="73292A"/>
              </a:buClr>
              <a:buFont typeface="Arial" panose="020B0604020202020204" pitchFamily="34" charset="0"/>
              <a:buNone/>
              <a:defRPr lang="es-ES" sz="1800" kern="1200">
                <a:solidFill>
                  <a:schemeClr val="accent3"/>
                </a:solidFill>
                <a:latin typeface="+mn-lt"/>
                <a:ea typeface="+mn-ea"/>
                <a:cs typeface="+mn-cs"/>
              </a:defRPr>
            </a:lvl3pPr>
            <a:lvl4pPr marL="1371600" indent="0" algn="ctr" defTabSz="914400" rtl="0" eaLnBrk="1" latinLnBrk="0" hangingPunct="1">
              <a:lnSpc>
                <a:spcPct val="90000"/>
              </a:lnSpc>
              <a:spcBef>
                <a:spcPts val="500"/>
              </a:spcBef>
              <a:buClr>
                <a:srgbClr val="73292A"/>
              </a:buClr>
              <a:buFont typeface="Arial" panose="020B0604020202020204" pitchFamily="34" charset="0"/>
              <a:buNone/>
              <a:defRPr lang="es-ES" sz="1600" kern="1200">
                <a:solidFill>
                  <a:schemeClr val="accent3"/>
                </a:solidFill>
                <a:latin typeface="+mn-lt"/>
                <a:ea typeface="+mn-ea"/>
                <a:cs typeface="+mn-cs"/>
              </a:defRPr>
            </a:lvl4pPr>
            <a:lvl5pPr marL="1828800" indent="0" algn="ctr" defTabSz="914400" rtl="0" eaLnBrk="1" latinLnBrk="0" hangingPunct="1">
              <a:lnSpc>
                <a:spcPct val="90000"/>
              </a:lnSpc>
              <a:spcBef>
                <a:spcPts val="500"/>
              </a:spcBef>
              <a:buClr>
                <a:srgbClr val="73292A"/>
              </a:buClr>
              <a:buFont typeface="Arial" panose="020B0604020202020204" pitchFamily="34" charset="0"/>
              <a:buNone/>
              <a:defRPr lang="es-ES" sz="1600" kern="1200">
                <a:solidFill>
                  <a:schemeClr val="accent3"/>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lang="es-ES"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lang="es-ES"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lang="es-ES"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lang="es-ES" sz="1600" kern="1200">
                <a:solidFill>
                  <a:schemeClr val="tx1"/>
                </a:solidFill>
                <a:latin typeface="+mn-lt"/>
                <a:ea typeface="+mn-ea"/>
                <a:cs typeface="+mn-cs"/>
              </a:defRPr>
            </a:lvl9pPr>
          </a:lstStyle>
          <a:p>
            <a:r>
              <a:rPr lang="es-ES"/>
              <a:t>Ayudantía 3 </a:t>
            </a:r>
          </a:p>
        </p:txBody>
      </p:sp>
    </p:spTree>
    <p:extLst>
      <p:ext uri="{BB962C8B-B14F-4D97-AF65-F5344CB8AC3E}">
        <p14:creationId xmlns:p14="http://schemas.microsoft.com/office/powerpoint/2010/main" val="31771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554157-869F-9BBE-CFCF-717129CA6907}"/>
              </a:ext>
            </a:extLst>
          </p:cNvPr>
          <p:cNvSpPr>
            <a:spLocks noGrp="1"/>
          </p:cNvSpPr>
          <p:nvPr>
            <p:ph type="title"/>
          </p:nvPr>
        </p:nvSpPr>
        <p:spPr>
          <a:xfrm>
            <a:off x="1748028" y="1389888"/>
            <a:ext cx="8695944" cy="1325880"/>
          </a:xfrm>
        </p:spPr>
        <p:txBody>
          <a:bodyPr rtlCol="0"/>
          <a:lstStyle>
            <a:defPPr>
              <a:defRPr lang="es-ES"/>
            </a:defPPr>
          </a:lstStyle>
          <a:p>
            <a:pPr rtl="0"/>
            <a:r>
              <a:rPr lang="es-ES">
                <a:solidFill>
                  <a:schemeClr val="accent3"/>
                </a:solidFill>
                <a:latin typeface="Baskerville Old Face" panose="02020602080505020303" pitchFamily="18" charset="77"/>
              </a:rPr>
              <a:t>Resumen</a:t>
            </a:r>
            <a:r>
              <a:rPr lang="es-ES">
                <a:solidFill>
                  <a:schemeClr val="accent3"/>
                </a:solidFill>
              </a:rPr>
              <a:t> </a:t>
            </a:r>
            <a:endParaRPr lang="es-ES"/>
          </a:p>
        </p:txBody>
      </p:sp>
      <p:sp>
        <p:nvSpPr>
          <p:cNvPr id="3" name="Marcador de contenido 2">
            <a:extLst>
              <a:ext uri="{FF2B5EF4-FFF2-40B4-BE49-F238E27FC236}">
                <a16:creationId xmlns:a16="http://schemas.microsoft.com/office/drawing/2014/main" id="{DC9AC05D-560D-1665-8879-549C0B4EDE5C}"/>
              </a:ext>
            </a:extLst>
          </p:cNvPr>
          <p:cNvSpPr>
            <a:spLocks noGrp="1"/>
          </p:cNvSpPr>
          <p:nvPr>
            <p:ph idx="1"/>
          </p:nvPr>
        </p:nvSpPr>
        <p:spPr>
          <a:xfrm>
            <a:off x="1763441" y="2047911"/>
            <a:ext cx="8679496" cy="3301329"/>
          </a:xfrm>
        </p:spPr>
        <p:txBody>
          <a:bodyPr vert="horz" lIns="91440" tIns="45720" rIns="91440" bIns="45720" rtlCol="0" anchor="t">
            <a:normAutofit fontScale="92500" lnSpcReduction="20000"/>
          </a:bodyPr>
          <a:lstStyle>
            <a:defPPr>
              <a:defRPr lang="es-ES"/>
            </a:defPPr>
          </a:lstStyle>
          <a:p>
            <a:pPr marL="0" indent="0" algn="ctr" rtl="0">
              <a:lnSpc>
                <a:spcPct val="100000"/>
              </a:lnSpc>
              <a:buNone/>
            </a:pPr>
            <a:endParaRPr lang="es-ES" sz="2000">
              <a:latin typeface="Gill Sans Nova Light" panose="020B0302020104020203" pitchFamily="34" charset="0"/>
              <a:ea typeface="+mn-lt"/>
              <a:cs typeface="Gill Sans Light" panose="020B0302020104020203" pitchFamily="34" charset="-79"/>
            </a:endParaRPr>
          </a:p>
          <a:p>
            <a:r>
              <a:rPr lang="es-ES">
                <a:latin typeface="Gill Sans Nova Light"/>
                <a:cs typeface="Calibri"/>
              </a:rPr>
              <a:t>La sociedad internacional es un espacio dinámico, diverso y complejo donde coexisten Estados soberanos, actores transnacionales y una humanidad que comparte desafíos comunes. A lo largo de la historia, ha evolucionado desde sistemas cerrados y eurocéntricos hacia una red global interconectada, marcada por la anarquía, pero también por normas, cooperación y valores compartidos. Comprender sus características (como la heterogeneidad, la interdependencia y la anarquía ordenada) permite analizar las relaciones internacionales con mayor profundidad.</a:t>
            </a:r>
            <a:endParaRPr lang="es-ES">
              <a:latin typeface="Gill Sans Nova Light"/>
            </a:endParaRPr>
          </a:p>
          <a:p>
            <a:r>
              <a:rPr lang="es-ES">
                <a:latin typeface="Gill Sans Nova Light"/>
                <a:cs typeface="Calibri"/>
              </a:rPr>
              <a:t>Asimismo, al estudiar la política exterior, la sociedad internacional y la comunidad internacional como círculos concéntricos, y al reconocer las tres realidades sociales que conviven (el sistema interestatal, el transnacional y la sociedad humana), se adquiere una visión integral y crítica del escenario internacional contemporáneo.</a:t>
            </a:r>
            <a:endParaRPr lang="es-ES">
              <a:solidFill>
                <a:schemeClr val="accent3"/>
              </a:solidFill>
              <a:cs typeface="Calibri"/>
            </a:endParaRPr>
          </a:p>
        </p:txBody>
      </p:sp>
      <p:sp>
        <p:nvSpPr>
          <p:cNvPr id="4" name="Marcador de pie de página 3">
            <a:extLst>
              <a:ext uri="{FF2B5EF4-FFF2-40B4-BE49-F238E27FC236}">
                <a16:creationId xmlns:a16="http://schemas.microsoft.com/office/drawing/2014/main" id="{8EF088D1-E89A-FD55-EB44-49411774536D}"/>
              </a:ext>
            </a:extLst>
          </p:cNvPr>
          <p:cNvSpPr>
            <a:spLocks noGrp="1"/>
          </p:cNvSpPr>
          <p:nvPr>
            <p:ph type="ftr" sz="quarter" idx="10"/>
          </p:nvPr>
        </p:nvSpPr>
        <p:spPr/>
        <p:txBody>
          <a:bodyPr rtlCol="0"/>
          <a:lstStyle>
            <a:defPPr>
              <a:defRPr lang="es-ES"/>
            </a:defPPr>
          </a:lstStyle>
          <a:p>
            <a:r>
              <a:rPr lang="es-ES"/>
              <a:t>Sistema Internacional- Ayudantía 3</a:t>
            </a:r>
          </a:p>
        </p:txBody>
      </p:sp>
      <p:sp>
        <p:nvSpPr>
          <p:cNvPr id="5" name="Marcador de número de diapositiva 4">
            <a:extLst>
              <a:ext uri="{FF2B5EF4-FFF2-40B4-BE49-F238E27FC236}">
                <a16:creationId xmlns:a16="http://schemas.microsoft.com/office/drawing/2014/main" id="{94026A48-6EF8-D4D0-2C6E-1F96935EA501}"/>
              </a:ext>
            </a:extLst>
          </p:cNvPr>
          <p:cNvSpPr>
            <a:spLocks noGrp="1"/>
          </p:cNvSpPr>
          <p:nvPr>
            <p:ph type="sldNum" sz="quarter" idx="11"/>
          </p:nvPr>
        </p:nvSpPr>
        <p:spPr/>
        <p:txBody>
          <a:bodyPr rtlCol="0"/>
          <a:lstStyle>
            <a:defPPr>
              <a:defRPr lang="es-ES"/>
            </a:defPPr>
          </a:lstStyle>
          <a:p>
            <a:pPr rtl="0"/>
            <a:fld id="{294A09A9-5501-47C1-A89A-A340965A2BE2}" type="slidenum">
              <a:rPr lang="es-ES" smtClean="0"/>
              <a:pPr rtl="0"/>
              <a:t>10</a:t>
            </a:fld>
            <a:endParaRPr lang="es-ES"/>
          </a:p>
        </p:txBody>
      </p:sp>
    </p:spTree>
    <p:extLst>
      <p:ext uri="{BB962C8B-B14F-4D97-AF65-F5344CB8AC3E}">
        <p14:creationId xmlns:p14="http://schemas.microsoft.com/office/powerpoint/2010/main" val="520700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5EB5DC-8C2B-5750-6E12-9A35C0FFBA00}"/>
              </a:ext>
            </a:extLst>
          </p:cNvPr>
          <p:cNvSpPr>
            <a:spLocks noGrp="1"/>
          </p:cNvSpPr>
          <p:nvPr>
            <p:ph type="title"/>
          </p:nvPr>
        </p:nvSpPr>
        <p:spPr/>
        <p:txBody>
          <a:bodyPr rtlCol="0"/>
          <a:lstStyle>
            <a:defPPr>
              <a:defRPr lang="es-ES"/>
            </a:defPPr>
          </a:lstStyle>
          <a:p>
            <a:pPr rtl="0"/>
            <a:r>
              <a:rPr lang="es-ES"/>
              <a:t>Gracias</a:t>
            </a:r>
          </a:p>
        </p:txBody>
      </p:sp>
      <p:sp>
        <p:nvSpPr>
          <p:cNvPr id="5" name="Marcador de contenido 4">
            <a:extLst>
              <a:ext uri="{FF2B5EF4-FFF2-40B4-BE49-F238E27FC236}">
                <a16:creationId xmlns:a16="http://schemas.microsoft.com/office/drawing/2014/main" id="{AAF5CF3F-E5EF-5769-3F83-24ADB4412BBF}"/>
              </a:ext>
            </a:extLst>
          </p:cNvPr>
          <p:cNvSpPr>
            <a:spLocks noGrp="1"/>
          </p:cNvSpPr>
          <p:nvPr>
            <p:ph idx="1"/>
          </p:nvPr>
        </p:nvSpPr>
        <p:spPr>
          <a:xfrm>
            <a:off x="7693728" y="2011680"/>
            <a:ext cx="4077532" cy="2843784"/>
          </a:xfrm>
        </p:spPr>
        <p:txBody>
          <a:bodyPr rtlCol="0">
            <a:normAutofit/>
          </a:bodyPr>
          <a:lstStyle>
            <a:defPPr>
              <a:defRPr lang="es-ES"/>
            </a:defPPr>
          </a:lstStyle>
          <a:p>
            <a:pPr marL="342900" indent="-342900">
              <a:buFont typeface="Wingdings" panose="020B0604020202020204" pitchFamily="34" charset="0"/>
              <a:buChar char="Ø"/>
            </a:pPr>
            <a:r>
              <a:rPr lang="es-ES">
                <a:latin typeface="Gill Sans Nova Light"/>
              </a:rPr>
              <a:t>Claudia Cabezas Bermúdez</a:t>
            </a:r>
            <a:endParaRPr lang="es-ES"/>
          </a:p>
          <a:p>
            <a:r>
              <a:rPr lang="es-ES">
                <a:latin typeface="Gill Sans Nova Light"/>
              </a:rPr>
              <a:t>clcabezb@alumnos.uahurtado.cl</a:t>
            </a:r>
          </a:p>
          <a:p>
            <a:pPr marL="342900" indent="-342900">
              <a:buFont typeface="Wingdings" panose="020B0604020202020204" pitchFamily="34" charset="0"/>
              <a:buChar char="Ø"/>
            </a:pPr>
            <a:r>
              <a:rPr lang="es-ES">
                <a:latin typeface="Gill Sans Nova Light"/>
              </a:rPr>
              <a:t>René Merino Reyes</a:t>
            </a:r>
          </a:p>
          <a:p>
            <a:r>
              <a:rPr lang="es-ES">
                <a:latin typeface="Gill Sans Nova Light"/>
              </a:rPr>
              <a:t>remerino@alumnos.uahurtado.cl</a:t>
            </a:r>
          </a:p>
        </p:txBody>
      </p:sp>
    </p:spTree>
    <p:extLst>
      <p:ext uri="{BB962C8B-B14F-4D97-AF65-F5344CB8AC3E}">
        <p14:creationId xmlns:p14="http://schemas.microsoft.com/office/powerpoint/2010/main" val="2790251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2DF434-28DB-4621-A497-D62C41CE0419}"/>
              </a:ext>
            </a:extLst>
          </p:cNvPr>
          <p:cNvSpPr>
            <a:spLocks noGrp="1"/>
          </p:cNvSpPr>
          <p:nvPr>
            <p:ph type="title"/>
          </p:nvPr>
        </p:nvSpPr>
        <p:spPr>
          <a:xfrm>
            <a:off x="6746145" y="388937"/>
            <a:ext cx="4913605" cy="1325880"/>
          </a:xfrm>
        </p:spPr>
        <p:txBody>
          <a:bodyPr rtlCol="0">
            <a:normAutofit/>
          </a:bodyPr>
          <a:lstStyle>
            <a:defPPr>
              <a:defRPr lang="es-ES"/>
            </a:defPPr>
          </a:lstStyle>
          <a:p>
            <a:pPr algn="ctr"/>
            <a:r>
              <a:rPr lang="es-ES">
                <a:latin typeface="Baskerville Old Face"/>
                <a:cs typeface="Calibri Light"/>
              </a:rPr>
              <a:t>¿Qué es la sociedad internacional?</a:t>
            </a:r>
            <a:endParaRPr lang="es-ES">
              <a:solidFill>
                <a:schemeClr val="accent3"/>
              </a:solidFill>
              <a:latin typeface="Baskerville Old Face" panose="02020602080505020303" pitchFamily="18" charset="77"/>
              <a:cs typeface="Calibri Light"/>
            </a:endParaRPr>
          </a:p>
        </p:txBody>
      </p:sp>
      <p:sp>
        <p:nvSpPr>
          <p:cNvPr id="4" name="Marcador de texto 3">
            <a:extLst>
              <a:ext uri="{FF2B5EF4-FFF2-40B4-BE49-F238E27FC236}">
                <a16:creationId xmlns:a16="http://schemas.microsoft.com/office/drawing/2014/main" id="{7090AC0D-F624-B281-1AB5-687E5F6B3291}"/>
              </a:ext>
            </a:extLst>
          </p:cNvPr>
          <p:cNvSpPr>
            <a:spLocks noGrp="1"/>
          </p:cNvSpPr>
          <p:nvPr>
            <p:ph type="body" sz="quarter" idx="13"/>
          </p:nvPr>
        </p:nvSpPr>
        <p:spPr/>
        <p:txBody>
          <a:bodyPr rtlCol="0">
            <a:normAutofit fontScale="85000" lnSpcReduction="10000"/>
          </a:bodyPr>
          <a:lstStyle>
            <a:defPPr>
              <a:defRPr lang="es-ES"/>
            </a:defPPr>
          </a:lstStyle>
          <a:p>
            <a:pPr rtl="0"/>
            <a:r>
              <a:rPr lang="es-ES"/>
              <a:t>S.I</a:t>
            </a:r>
          </a:p>
        </p:txBody>
      </p:sp>
      <p:pic>
        <p:nvPicPr>
          <p:cNvPr id="10" name="Imagen 9" descr="Detalle floral en forma de hoja">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40000" flipH="1">
            <a:off x="1697324" y="3015806"/>
            <a:ext cx="1243661" cy="790090"/>
          </a:xfrm>
          <a:prstGeom prst="rect">
            <a:avLst/>
          </a:prstGeom>
        </p:spPr>
      </p:pic>
      <p:pic>
        <p:nvPicPr>
          <p:cNvPr id="1929" name="Imagen 1928" descr="Detalle floral en forma de hoja">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4203" y="2529860"/>
            <a:ext cx="1791038" cy="2033695"/>
          </a:xfrm>
          <a:prstGeom prst="rect">
            <a:avLst/>
          </a:prstGeom>
        </p:spPr>
      </p:pic>
      <p:sp>
        <p:nvSpPr>
          <p:cNvPr id="3" name="Marcador de contenido 2">
            <a:extLst>
              <a:ext uri="{FF2B5EF4-FFF2-40B4-BE49-F238E27FC236}">
                <a16:creationId xmlns:a16="http://schemas.microsoft.com/office/drawing/2014/main" id="{22788C46-D0BC-4307-AE55-7601A139E7CB}"/>
              </a:ext>
            </a:extLst>
          </p:cNvPr>
          <p:cNvSpPr>
            <a:spLocks noGrp="1"/>
          </p:cNvSpPr>
          <p:nvPr>
            <p:ph sz="quarter" idx="4"/>
          </p:nvPr>
        </p:nvSpPr>
        <p:spPr>
          <a:xfrm>
            <a:off x="6674258" y="1705730"/>
            <a:ext cx="5071755" cy="3142258"/>
          </a:xfrm>
        </p:spPr>
        <p:txBody>
          <a:bodyPr vert="horz" lIns="91440" tIns="45720" rIns="91440" bIns="45720" rtlCol="0" anchor="t">
            <a:noAutofit/>
          </a:bodyPr>
          <a:lstStyle>
            <a:defPPr>
              <a:defRPr lang="es-ES"/>
            </a:defPPr>
          </a:lstStyle>
          <a:p>
            <a:pPr marL="285750" indent="-285750" algn="just">
              <a:lnSpc>
                <a:spcPct val="130000"/>
              </a:lnSpc>
              <a:buFont typeface="Wingdings" panose="020B0604020202020204" pitchFamily="34" charset="0"/>
              <a:buChar char="Ø"/>
            </a:pPr>
            <a:r>
              <a:rPr lang="es-US" sz="1400">
                <a:solidFill>
                  <a:schemeClr val="tx1"/>
                </a:solidFill>
                <a:latin typeface="Trade Gothic Next Light"/>
                <a:cs typeface="Gill Sans Light"/>
              </a:rPr>
              <a:t>Según Ortiz: esta sociedad internacional es un ente complejo constituido por una trama de relaciones que se componen del accionar externo de los Estados –naciones, es decir, de las acciones derivadas del ejército y de su soberanía exterior, pero también de acciones individuales y colectivas de particulares o entidades de estos Estados-naciones cuando estas tienen una significancia internacional</a:t>
            </a:r>
            <a:endParaRPr lang="en-US" sz="1400">
              <a:solidFill>
                <a:schemeClr val="tx1"/>
              </a:solidFill>
              <a:latin typeface="Trade Gothic Next Light"/>
              <a:cs typeface="Gill Sans Light"/>
            </a:endParaRPr>
          </a:p>
          <a:p>
            <a:pPr marL="285750" indent="-285750" algn="just">
              <a:lnSpc>
                <a:spcPct val="130000"/>
              </a:lnSpc>
              <a:buFont typeface="Wingdings" panose="020B0604020202020204" pitchFamily="34" charset="0"/>
              <a:buChar char="Ø"/>
            </a:pPr>
            <a:r>
              <a:rPr lang="es-US" sz="1400">
                <a:solidFill>
                  <a:schemeClr val="tx1"/>
                </a:solidFill>
                <a:latin typeface="Trade Gothic Next Light"/>
                <a:cs typeface="Gill Sans Light"/>
              </a:rPr>
              <a:t>Según Gotz: La sociedad internacional corresponde a un tipo particular de sociedad, constituida por una pluralidad de miembros, diferentes por naturaleza e importancia, que mantienen entre sí relaciones estables que les permiten crear una trama compleja de relaciones, definida por el bajo nivel de integración de sus elementos y por la amplia autonomía de los mismos, ante la ausencia de un poder común que regule sus relaciones.</a:t>
            </a:r>
          </a:p>
        </p:txBody>
      </p:sp>
      <p:sp>
        <p:nvSpPr>
          <p:cNvPr id="5" name="Marcador de pie de página 4">
            <a:extLst>
              <a:ext uri="{FF2B5EF4-FFF2-40B4-BE49-F238E27FC236}">
                <a16:creationId xmlns:a16="http://schemas.microsoft.com/office/drawing/2014/main" id="{1C0FCFF0-521E-13A3-19C4-06CE3932EF80}"/>
              </a:ext>
            </a:extLst>
          </p:cNvPr>
          <p:cNvSpPr>
            <a:spLocks noGrp="1"/>
          </p:cNvSpPr>
          <p:nvPr>
            <p:ph type="ftr" sz="quarter" idx="11"/>
          </p:nvPr>
        </p:nvSpPr>
        <p:spPr/>
        <p:txBody>
          <a:bodyPr rtlCol="0"/>
          <a:lstStyle>
            <a:defPPr>
              <a:defRPr lang="es-ES"/>
            </a:defPPr>
          </a:lstStyle>
          <a:p>
            <a:r>
              <a:rPr lang="es-ES">
                <a:latin typeface="Gill Sans Nova Light"/>
              </a:rPr>
              <a:t>Sistema Internacional- Ayudantía 3</a:t>
            </a:r>
            <a:endParaRPr lang="es-ES"/>
          </a:p>
        </p:txBody>
      </p:sp>
      <p:sp>
        <p:nvSpPr>
          <p:cNvPr id="6" name="Marcador de número de diapositiva 5">
            <a:extLst>
              <a:ext uri="{FF2B5EF4-FFF2-40B4-BE49-F238E27FC236}">
                <a16:creationId xmlns:a16="http://schemas.microsoft.com/office/drawing/2014/main" id="{E4C73102-CDD9-5576-E7B9-9522654DF7AB}"/>
              </a:ext>
            </a:extLst>
          </p:cNvPr>
          <p:cNvSpPr>
            <a:spLocks noGrp="1"/>
          </p:cNvSpPr>
          <p:nvPr>
            <p:ph type="sldNum" sz="quarter" idx="12"/>
          </p:nvPr>
        </p:nvSpPr>
        <p:spPr/>
        <p:txBody>
          <a:bodyPr rtlCol="0"/>
          <a:lstStyle>
            <a:defPPr>
              <a:defRPr lang="es-ES"/>
            </a:defPPr>
          </a:lstStyle>
          <a:p>
            <a:pPr rtl="0"/>
            <a:fld id="{294A09A9-5501-47C1-A89A-A340965A2BE2}" type="slidenum">
              <a:rPr lang="es-ES" smtClean="0"/>
              <a:t>2</a:t>
            </a:fld>
            <a:endParaRPr lang="es-ES"/>
          </a:p>
        </p:txBody>
      </p:sp>
    </p:spTree>
    <p:extLst>
      <p:ext uri="{BB962C8B-B14F-4D97-AF65-F5344CB8AC3E}">
        <p14:creationId xmlns:p14="http://schemas.microsoft.com/office/powerpoint/2010/main" val="1859527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002655-34DF-25F9-4640-B2CE5329AD1A}"/>
              </a:ext>
            </a:extLst>
          </p:cNvPr>
          <p:cNvSpPr>
            <a:spLocks noGrp="1"/>
          </p:cNvSpPr>
          <p:nvPr>
            <p:ph type="title"/>
          </p:nvPr>
        </p:nvSpPr>
        <p:spPr/>
        <p:txBody>
          <a:bodyPr rtlCol="0"/>
          <a:lstStyle>
            <a:defPPr>
              <a:defRPr lang="es-ES"/>
            </a:defPPr>
          </a:lstStyle>
          <a:p>
            <a:r>
              <a:rPr lang="es-ES">
                <a:latin typeface="Baskerville"/>
              </a:rPr>
              <a:t>¿Pero entonces que entendemos por sociedad internacional?</a:t>
            </a:r>
            <a:endParaRPr lang="es-ES"/>
          </a:p>
        </p:txBody>
      </p:sp>
      <p:sp>
        <p:nvSpPr>
          <p:cNvPr id="3" name="Marcador de contenido 2">
            <a:extLst>
              <a:ext uri="{FF2B5EF4-FFF2-40B4-BE49-F238E27FC236}">
                <a16:creationId xmlns:a16="http://schemas.microsoft.com/office/drawing/2014/main" id="{1A585715-2793-160B-269E-D9516C84D73A}"/>
              </a:ext>
            </a:extLst>
          </p:cNvPr>
          <p:cNvSpPr>
            <a:spLocks noGrp="1"/>
          </p:cNvSpPr>
          <p:nvPr>
            <p:ph idx="1"/>
          </p:nvPr>
        </p:nvSpPr>
        <p:spPr>
          <a:xfrm>
            <a:off x="1849705" y="2709269"/>
            <a:ext cx="8593231" cy="2266160"/>
          </a:xfrm>
        </p:spPr>
        <p:txBody>
          <a:bodyPr vert="horz" lIns="91440" tIns="45720" rIns="91440" bIns="45720" rtlCol="0" anchor="t">
            <a:normAutofit fontScale="92500" lnSpcReduction="20000"/>
          </a:bodyPr>
          <a:lstStyle>
            <a:defPPr>
              <a:defRPr lang="es-ES"/>
            </a:defPPr>
          </a:lstStyle>
          <a:p>
            <a:pPr marL="285750" indent="-285750" algn="just">
              <a:lnSpc>
                <a:spcPct val="130000"/>
              </a:lnSpc>
              <a:buFont typeface="Wingdings,Sans-Serif"/>
              <a:buChar char="Ø"/>
            </a:pPr>
            <a:r>
              <a:rPr lang="es-US" sz="1600">
                <a:solidFill>
                  <a:schemeClr val="tx1"/>
                </a:solidFill>
                <a:latin typeface="Trade Gothic Next Light"/>
              </a:rPr>
              <a:t>La sociedad internacional es donde ocurren las Relaciones Internacionales, o sea, el conjunto de actores, que interactúan mediante instituciones, normas, acuerdos y practicas compartidas, que está en un espacio sin un gobierno central u orden que regule estas interacciones.</a:t>
            </a:r>
            <a:endParaRPr lang="es-ES">
              <a:solidFill>
                <a:schemeClr val="tx1"/>
              </a:solidFill>
            </a:endParaRPr>
          </a:p>
          <a:p>
            <a:pPr marL="285750" indent="-285750" algn="just">
              <a:lnSpc>
                <a:spcPct val="130000"/>
              </a:lnSpc>
              <a:buFont typeface="Wingdings,Sans-Serif"/>
              <a:buChar char="Ø"/>
            </a:pPr>
            <a:r>
              <a:rPr lang="es-US">
                <a:latin typeface="Gill Sans Nova Light"/>
              </a:rPr>
              <a:t>Anarquía</a:t>
            </a:r>
          </a:p>
          <a:p>
            <a:pPr marL="285750" indent="-285750" algn="just">
              <a:lnSpc>
                <a:spcPct val="130000"/>
              </a:lnSpc>
              <a:buFont typeface="Wingdings,Sans-Serif"/>
              <a:buChar char="Ø"/>
            </a:pPr>
            <a:r>
              <a:rPr lang="es-US">
                <a:latin typeface="Gill Sans Nova Light"/>
              </a:rPr>
              <a:t>Pluralidad de actores</a:t>
            </a:r>
          </a:p>
          <a:p>
            <a:pPr marL="285750" indent="-285750" algn="just">
              <a:lnSpc>
                <a:spcPct val="130000"/>
              </a:lnSpc>
              <a:buFont typeface="Wingdings,Sans-Serif"/>
              <a:buChar char="Ø"/>
            </a:pPr>
            <a:r>
              <a:rPr lang="es-US">
                <a:latin typeface="Gill Sans Nova Light"/>
              </a:rPr>
              <a:t>Interacciones</a:t>
            </a:r>
            <a:endParaRPr lang="es-US"/>
          </a:p>
        </p:txBody>
      </p:sp>
      <p:sp>
        <p:nvSpPr>
          <p:cNvPr id="4" name="Marcador de pie de página 3">
            <a:extLst>
              <a:ext uri="{FF2B5EF4-FFF2-40B4-BE49-F238E27FC236}">
                <a16:creationId xmlns:a16="http://schemas.microsoft.com/office/drawing/2014/main" id="{A3609A75-5E9A-C165-5A1D-764F9E96B722}"/>
              </a:ext>
            </a:extLst>
          </p:cNvPr>
          <p:cNvSpPr>
            <a:spLocks noGrp="1"/>
          </p:cNvSpPr>
          <p:nvPr>
            <p:ph type="ftr" sz="quarter" idx="10"/>
          </p:nvPr>
        </p:nvSpPr>
        <p:spPr/>
        <p:txBody>
          <a:bodyPr rtlCol="0"/>
          <a:lstStyle>
            <a:defPPr>
              <a:defRPr lang="es-ES"/>
            </a:defPPr>
          </a:lstStyle>
          <a:p>
            <a:r>
              <a:rPr lang="es-ES"/>
              <a:t>Sistema Internacional- Ayudantía 3</a:t>
            </a:r>
          </a:p>
        </p:txBody>
      </p:sp>
      <p:sp>
        <p:nvSpPr>
          <p:cNvPr id="5" name="Marcador de número de diapositiva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rtlCol="0"/>
          <a:lstStyle>
            <a:defPPr>
              <a:defRPr lang="es-ES"/>
            </a:defPPr>
          </a:lstStyle>
          <a:p>
            <a:pPr rtl="0"/>
            <a:fld id="{294A09A9-5501-47C1-A89A-A340965A2BE2}" type="slidenum">
              <a:rPr lang="es-ES" smtClean="0"/>
              <a:pPr rtl="0"/>
              <a:t>3</a:t>
            </a:fld>
            <a:endParaRPr lang="es-ES"/>
          </a:p>
        </p:txBody>
      </p:sp>
    </p:spTree>
    <p:extLst>
      <p:ext uri="{BB962C8B-B14F-4D97-AF65-F5344CB8AC3E}">
        <p14:creationId xmlns:p14="http://schemas.microsoft.com/office/powerpoint/2010/main" val="1732999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50712D-83C9-7B91-F708-5D07E4C2815D}"/>
              </a:ext>
            </a:extLst>
          </p:cNvPr>
          <p:cNvSpPr>
            <a:spLocks noGrp="1"/>
          </p:cNvSpPr>
          <p:nvPr>
            <p:ph type="title"/>
          </p:nvPr>
        </p:nvSpPr>
        <p:spPr/>
        <p:txBody>
          <a:bodyPr rtlCol="0"/>
          <a:lstStyle>
            <a:defPPr>
              <a:defRPr lang="es-ES"/>
            </a:defPPr>
          </a:lstStyle>
          <a:p>
            <a:r>
              <a:rPr lang="es-ES">
                <a:latin typeface="Baskerville"/>
              </a:rPr>
              <a:t>Características de la sociedad internacional</a:t>
            </a:r>
            <a:endParaRPr lang="es-ES"/>
          </a:p>
        </p:txBody>
      </p:sp>
      <p:sp>
        <p:nvSpPr>
          <p:cNvPr id="4" name="Marcador de pie de página 3">
            <a:extLst>
              <a:ext uri="{FF2B5EF4-FFF2-40B4-BE49-F238E27FC236}">
                <a16:creationId xmlns:a16="http://schemas.microsoft.com/office/drawing/2014/main" id="{00F8B86A-A576-98F0-BAD4-3F0C0919C5C7}"/>
              </a:ext>
            </a:extLst>
          </p:cNvPr>
          <p:cNvSpPr>
            <a:spLocks noGrp="1"/>
          </p:cNvSpPr>
          <p:nvPr>
            <p:ph type="ftr" sz="quarter" idx="10"/>
          </p:nvPr>
        </p:nvSpPr>
        <p:spPr/>
        <p:txBody>
          <a:bodyPr rtlCol="0"/>
          <a:lstStyle>
            <a:defPPr>
              <a:defRPr lang="es-ES"/>
            </a:defPPr>
          </a:lstStyle>
          <a:p>
            <a:r>
              <a:rPr lang="es-ES"/>
              <a:t>Sistema Internacional- Ayudantía 3</a:t>
            </a:r>
          </a:p>
        </p:txBody>
      </p:sp>
      <p:sp>
        <p:nvSpPr>
          <p:cNvPr id="5" name="Marcador de número de diapositiva 4">
            <a:extLst>
              <a:ext uri="{FF2B5EF4-FFF2-40B4-BE49-F238E27FC236}">
                <a16:creationId xmlns:a16="http://schemas.microsoft.com/office/drawing/2014/main" id="{19143C50-6937-DD3E-B402-4ABB2469E63E}"/>
              </a:ext>
            </a:extLst>
          </p:cNvPr>
          <p:cNvSpPr>
            <a:spLocks noGrp="1"/>
          </p:cNvSpPr>
          <p:nvPr>
            <p:ph type="sldNum" sz="quarter" idx="11"/>
          </p:nvPr>
        </p:nvSpPr>
        <p:spPr/>
        <p:txBody>
          <a:bodyPr rtlCol="0"/>
          <a:lstStyle>
            <a:defPPr>
              <a:defRPr lang="es-ES"/>
            </a:defPPr>
          </a:lstStyle>
          <a:p>
            <a:pPr rtl="0"/>
            <a:fld id="{294A09A9-5501-47C1-A89A-A340965A2BE2}" type="slidenum">
              <a:rPr lang="es-ES" smtClean="0"/>
              <a:pPr rtl="0"/>
              <a:t>4</a:t>
            </a:fld>
            <a:endParaRPr lang="es-ES"/>
          </a:p>
        </p:txBody>
      </p:sp>
      <p:graphicFrame>
        <p:nvGraphicFramePr>
          <p:cNvPr id="8" name="Marcador de contenido 7">
            <a:extLst>
              <a:ext uri="{FF2B5EF4-FFF2-40B4-BE49-F238E27FC236}">
                <a16:creationId xmlns:a16="http://schemas.microsoft.com/office/drawing/2014/main" id="{909DB58F-B16A-E045-3C64-FB66C190CA51}"/>
              </a:ext>
            </a:extLst>
          </p:cNvPr>
          <p:cNvGraphicFramePr>
            <a:graphicFrameLocks noGrp="1"/>
          </p:cNvGraphicFramePr>
          <p:nvPr>
            <p:ph idx="1"/>
            <p:extLst>
              <p:ext uri="{D42A27DB-BD31-4B8C-83A1-F6EECF244321}">
                <p14:modId xmlns:p14="http://schemas.microsoft.com/office/powerpoint/2010/main" val="830932439"/>
              </p:ext>
            </p:extLst>
          </p:nvPr>
        </p:nvGraphicFramePr>
        <p:xfrm>
          <a:off x="609600" y="1600200"/>
          <a:ext cx="10449838" cy="4751103"/>
        </p:xfrm>
        <a:graphic>
          <a:graphicData uri="http://schemas.openxmlformats.org/drawingml/2006/table">
            <a:tbl>
              <a:tblPr firstRow="1" bandRow="1">
                <a:tableStyleId>{5C22544A-7EE6-4342-B048-85BDC9FD1C3A}</a:tableStyleId>
              </a:tblPr>
              <a:tblGrid>
                <a:gridCol w="2375646">
                  <a:extLst>
                    <a:ext uri="{9D8B030D-6E8A-4147-A177-3AD203B41FA5}">
                      <a16:colId xmlns:a16="http://schemas.microsoft.com/office/drawing/2014/main" val="1091770318"/>
                    </a:ext>
                  </a:extLst>
                </a:gridCol>
                <a:gridCol w="8074192">
                  <a:extLst>
                    <a:ext uri="{9D8B030D-6E8A-4147-A177-3AD203B41FA5}">
                      <a16:colId xmlns:a16="http://schemas.microsoft.com/office/drawing/2014/main" val="1176440301"/>
                    </a:ext>
                  </a:extLst>
                </a:gridCol>
              </a:tblGrid>
              <a:tr h="768965">
                <a:tc>
                  <a:txBody>
                    <a:bodyPr/>
                    <a:lstStyle/>
                    <a:p>
                      <a:r>
                        <a:rPr lang="es-ES"/>
                        <a:t>CARACTERISTICA</a:t>
                      </a:r>
                    </a:p>
                  </a:txBody>
                  <a:tcPr/>
                </a:tc>
                <a:tc>
                  <a:txBody>
                    <a:bodyPr/>
                    <a:lstStyle/>
                    <a:p>
                      <a:r>
                        <a:rPr lang="es-ES"/>
                        <a:t>¿Qué quiere decir?</a:t>
                      </a:r>
                    </a:p>
                  </a:txBody>
                  <a:tcPr/>
                </a:tc>
                <a:extLst>
                  <a:ext uri="{0D108BD9-81ED-4DB2-BD59-A6C34878D82A}">
                    <a16:rowId xmlns:a16="http://schemas.microsoft.com/office/drawing/2014/main" val="1657968184"/>
                  </a:ext>
                </a:extLst>
              </a:tr>
              <a:tr h="768965">
                <a:tc>
                  <a:txBody>
                    <a:bodyPr/>
                    <a:lstStyle/>
                    <a:p>
                      <a:r>
                        <a:rPr lang="es-ES"/>
                        <a:t>Heterogénea</a:t>
                      </a:r>
                    </a:p>
                  </a:txBody>
                  <a:tcPr/>
                </a:tc>
                <a:tc>
                  <a:txBody>
                    <a:bodyPr/>
                    <a:lstStyle/>
                    <a:p>
                      <a:r>
                        <a:rPr lang="es-ES"/>
                        <a:t>Pluralidad y variedad de actores, como: los Estados, las ONG´s, las transnacionales, los grupos terroristas, etc.</a:t>
                      </a:r>
                    </a:p>
                  </a:txBody>
                  <a:tcPr/>
                </a:tc>
                <a:extLst>
                  <a:ext uri="{0D108BD9-81ED-4DB2-BD59-A6C34878D82A}">
                    <a16:rowId xmlns:a16="http://schemas.microsoft.com/office/drawing/2014/main" val="1644710783"/>
                  </a:ext>
                </a:extLst>
              </a:tr>
              <a:tr h="1071058">
                <a:tc>
                  <a:txBody>
                    <a:bodyPr/>
                    <a:lstStyle/>
                    <a:p>
                      <a:r>
                        <a:rPr lang="es-ES"/>
                        <a:t>Compleja</a:t>
                      </a:r>
                    </a:p>
                  </a:txBody>
                  <a:tcPr/>
                </a:tc>
                <a:tc>
                  <a:txBody>
                    <a:bodyPr/>
                    <a:lstStyle/>
                    <a:p>
                      <a:r>
                        <a:rPr lang="es-ES"/>
                        <a:t>Es compleja debido al alcance y la multidimensionalidad de los problemas. </a:t>
                      </a:r>
                      <a:r>
                        <a:rPr lang="es-ES" sz="1800" b="0" i="0" u="none" strike="noStrike" noProof="0">
                          <a:latin typeface="Gill Sans Nova Light"/>
                        </a:rPr>
                        <a:t>La cantidad creciente de actores, temas, reglas y niveles de interacción hacen que las relaciones internacionales no sean lineales ni simples.</a:t>
                      </a:r>
                      <a:endParaRPr lang="es-ES" i="0"/>
                    </a:p>
                  </a:txBody>
                  <a:tcPr/>
                </a:tc>
                <a:extLst>
                  <a:ext uri="{0D108BD9-81ED-4DB2-BD59-A6C34878D82A}">
                    <a16:rowId xmlns:a16="http://schemas.microsoft.com/office/drawing/2014/main" val="501058863"/>
                  </a:ext>
                </a:extLst>
              </a:tr>
              <a:tr h="1318225">
                <a:tc>
                  <a:txBody>
                    <a:bodyPr/>
                    <a:lstStyle/>
                    <a:p>
                      <a:r>
                        <a:rPr lang="es-ES"/>
                        <a:t>Interdependiente</a:t>
                      </a:r>
                    </a:p>
                  </a:txBody>
                  <a:tcPr/>
                </a:tc>
                <a:tc>
                  <a:txBody>
                    <a:bodyPr/>
                    <a:lstStyle/>
                    <a:p>
                      <a:r>
                        <a:rPr lang="es-ES"/>
                        <a:t>Los actores dependen entre sí para generar las interacciones, no necesariamente son dependencias simétricas. </a:t>
                      </a:r>
                      <a:r>
                        <a:rPr lang="es-ES" sz="1800" b="0" i="0" u="none" strike="noStrike" noProof="0">
                          <a:latin typeface="Gill Sans Nova Light"/>
                        </a:rPr>
                        <a:t>Ningún Estado puede actuar completamente solo; las acciones de uno afectan a los demás, positiva o negativamente.</a:t>
                      </a:r>
                      <a:endParaRPr lang="es-ES"/>
                    </a:p>
                  </a:txBody>
                  <a:tcPr/>
                </a:tc>
                <a:extLst>
                  <a:ext uri="{0D108BD9-81ED-4DB2-BD59-A6C34878D82A}">
                    <a16:rowId xmlns:a16="http://schemas.microsoft.com/office/drawing/2014/main" val="2155521154"/>
                  </a:ext>
                </a:extLst>
              </a:tr>
              <a:tr h="823890">
                <a:tc>
                  <a:txBody>
                    <a:bodyPr/>
                    <a:lstStyle/>
                    <a:p>
                      <a:pPr lvl="0">
                        <a:buNone/>
                      </a:pPr>
                      <a:r>
                        <a:rPr lang="es-ES"/>
                        <a:t>Anárquica y ordenada</a:t>
                      </a:r>
                    </a:p>
                  </a:txBody>
                  <a:tcPr/>
                </a:tc>
                <a:tc>
                  <a:txBody>
                    <a:bodyPr/>
                    <a:lstStyle/>
                    <a:p>
                      <a:pPr lvl="0">
                        <a:buNone/>
                      </a:pPr>
                      <a:r>
                        <a:rPr lang="es-ES"/>
                        <a:t>No existe un poder superior que regule las Relaciones Internacionales, sin embargo, es ordenada debido a los acuerdos y normas.</a:t>
                      </a:r>
                    </a:p>
                  </a:txBody>
                  <a:tcPr/>
                </a:tc>
                <a:extLst>
                  <a:ext uri="{0D108BD9-81ED-4DB2-BD59-A6C34878D82A}">
                    <a16:rowId xmlns:a16="http://schemas.microsoft.com/office/drawing/2014/main" val="2121098854"/>
                  </a:ext>
                </a:extLst>
              </a:tr>
            </a:tbl>
          </a:graphicData>
        </a:graphic>
      </p:graphicFrame>
    </p:spTree>
    <p:extLst>
      <p:ext uri="{BB962C8B-B14F-4D97-AF65-F5344CB8AC3E}">
        <p14:creationId xmlns:p14="http://schemas.microsoft.com/office/powerpoint/2010/main" val="871201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60295B-54B9-4937-90E3-BAB9CE69E30B}"/>
              </a:ext>
            </a:extLst>
          </p:cNvPr>
          <p:cNvSpPr>
            <a:spLocks noGrp="1"/>
          </p:cNvSpPr>
          <p:nvPr>
            <p:ph type="title"/>
          </p:nvPr>
        </p:nvSpPr>
        <p:spPr>
          <a:xfrm>
            <a:off x="1153668" y="3690093"/>
            <a:ext cx="9884664" cy="731520"/>
          </a:xfrm>
        </p:spPr>
        <p:txBody>
          <a:bodyPr rtlCol="0"/>
          <a:lstStyle>
            <a:defPPr>
              <a:defRPr lang="es-ES"/>
            </a:defPPr>
          </a:lstStyle>
          <a:p>
            <a:r>
              <a:rPr lang="es-ES"/>
              <a:t>Recordar que...</a:t>
            </a:r>
          </a:p>
        </p:txBody>
      </p:sp>
      <p:sp>
        <p:nvSpPr>
          <p:cNvPr id="4" name="Marcador de texto 3">
            <a:extLst>
              <a:ext uri="{FF2B5EF4-FFF2-40B4-BE49-F238E27FC236}">
                <a16:creationId xmlns:a16="http://schemas.microsoft.com/office/drawing/2014/main" id="{D51A6D85-3837-435F-A342-5A3F98172B12}"/>
              </a:ext>
            </a:extLst>
          </p:cNvPr>
          <p:cNvSpPr>
            <a:spLocks noGrp="1"/>
          </p:cNvSpPr>
          <p:nvPr>
            <p:ph type="body" idx="1"/>
          </p:nvPr>
        </p:nvSpPr>
        <p:spPr>
          <a:xfrm>
            <a:off x="233518" y="4613752"/>
            <a:ext cx="11710588" cy="730369"/>
          </a:xfrm>
        </p:spPr>
        <p:txBody>
          <a:bodyPr vert="horz" lIns="91440" tIns="45720" rIns="91440" bIns="45720" rtlCol="0" anchor="ctr">
            <a:noAutofit/>
          </a:bodyPr>
          <a:lstStyle>
            <a:defPPr>
              <a:defRPr lang="es-ES"/>
            </a:defPPr>
          </a:lstStyle>
          <a:p>
            <a:pPr marL="285750" indent="-285750">
              <a:lnSpc>
                <a:spcPct val="130000"/>
              </a:lnSpc>
              <a:buFont typeface="Wingdings,Sans-Serif"/>
              <a:buChar char="Ø"/>
            </a:pPr>
            <a:r>
              <a:rPr lang="es-US" sz="1800">
                <a:solidFill>
                  <a:schemeClr val="tx1"/>
                </a:solidFill>
                <a:latin typeface="Trade Gothic Next Light"/>
              </a:rPr>
              <a:t>Según Ortiz: “ el campo de estudio está formado por tres círculos concéntricos formados por la política exterior, la sociedad internacional y la comunidad internacional”.</a:t>
            </a:r>
            <a:endParaRPr lang="es-ES" sz="1800">
              <a:solidFill>
                <a:schemeClr val="tx1"/>
              </a:solidFill>
              <a:latin typeface="Trade Gothic Next Light"/>
            </a:endParaRPr>
          </a:p>
          <a:p>
            <a:endParaRPr lang="es-ES"/>
          </a:p>
        </p:txBody>
      </p:sp>
    </p:spTree>
    <p:extLst>
      <p:ext uri="{BB962C8B-B14F-4D97-AF65-F5344CB8AC3E}">
        <p14:creationId xmlns:p14="http://schemas.microsoft.com/office/powerpoint/2010/main" val="3446797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ítulo 76">
            <a:extLst>
              <a:ext uri="{FF2B5EF4-FFF2-40B4-BE49-F238E27FC236}">
                <a16:creationId xmlns:a16="http://schemas.microsoft.com/office/drawing/2014/main" id="{D9A0AA8E-BE3B-E949-89DB-0208EE4A67DD}"/>
              </a:ext>
            </a:extLst>
          </p:cNvPr>
          <p:cNvSpPr>
            <a:spLocks noGrp="1"/>
          </p:cNvSpPr>
          <p:nvPr>
            <p:ph type="title"/>
          </p:nvPr>
        </p:nvSpPr>
        <p:spPr>
          <a:xfrm>
            <a:off x="122208" y="21566"/>
            <a:ext cx="11430000" cy="1325563"/>
          </a:xfrm>
        </p:spPr>
        <p:txBody>
          <a:bodyPr rtlCol="0"/>
          <a:lstStyle>
            <a:defPPr>
              <a:defRPr lang="es-ES"/>
            </a:defPPr>
          </a:lstStyle>
          <a:p>
            <a:r>
              <a:rPr lang="es-ES">
                <a:latin typeface="Baskerville Old Face"/>
                <a:cs typeface="Calibri Light"/>
              </a:rPr>
              <a:t>¿Qué quiere decir?</a:t>
            </a:r>
            <a:endParaRPr lang="es-ES"/>
          </a:p>
        </p:txBody>
      </p:sp>
      <p:sp>
        <p:nvSpPr>
          <p:cNvPr id="27" name="Marcador de texto 26">
            <a:extLst>
              <a:ext uri="{FF2B5EF4-FFF2-40B4-BE49-F238E27FC236}">
                <a16:creationId xmlns:a16="http://schemas.microsoft.com/office/drawing/2014/main" id="{AD3E159C-8F18-6271-D733-C11E52BA168F}"/>
              </a:ext>
            </a:extLst>
          </p:cNvPr>
          <p:cNvSpPr>
            <a:spLocks noGrp="1"/>
          </p:cNvSpPr>
          <p:nvPr>
            <p:ph type="body" sz="quarter" idx="19"/>
          </p:nvPr>
        </p:nvSpPr>
        <p:spPr>
          <a:xfrm>
            <a:off x="4928230" y="1511325"/>
            <a:ext cx="2338333" cy="355600"/>
          </a:xfrm>
        </p:spPr>
        <p:txBody>
          <a:bodyPr rtlCol="0"/>
          <a:lstStyle>
            <a:defPPr>
              <a:defRPr lang="es-ES"/>
            </a:defPPr>
          </a:lstStyle>
          <a:p>
            <a:r>
              <a:rPr lang="es-ES">
                <a:latin typeface="Gill Sans Nova"/>
              </a:rPr>
              <a:t>Sociedad Internacional</a:t>
            </a:r>
          </a:p>
        </p:txBody>
      </p:sp>
      <p:sp>
        <p:nvSpPr>
          <p:cNvPr id="26" name="Marcador de texto 25">
            <a:extLst>
              <a:ext uri="{FF2B5EF4-FFF2-40B4-BE49-F238E27FC236}">
                <a16:creationId xmlns:a16="http://schemas.microsoft.com/office/drawing/2014/main" id="{3B78A704-3F4C-BA60-E2A0-78C04422CC59}"/>
              </a:ext>
            </a:extLst>
          </p:cNvPr>
          <p:cNvSpPr>
            <a:spLocks noGrp="1"/>
          </p:cNvSpPr>
          <p:nvPr>
            <p:ph type="body" sz="quarter" idx="18"/>
          </p:nvPr>
        </p:nvSpPr>
        <p:spPr>
          <a:xfrm>
            <a:off x="4585309" y="1684310"/>
            <a:ext cx="3014069" cy="3667375"/>
          </a:xfrm>
        </p:spPr>
        <p:txBody>
          <a:bodyPr rtlCol="0"/>
          <a:lstStyle>
            <a:defPPr>
              <a:defRPr lang="es-ES"/>
            </a:defPPr>
          </a:lstStyle>
          <a:p>
            <a:pPr marL="285750" indent="-285750" algn="just">
              <a:buFont typeface="Wingdings" panose="020B0604020202020204" pitchFamily="34" charset="0"/>
              <a:buChar char="Ø"/>
            </a:pPr>
            <a:r>
              <a:rPr lang="es-ES">
                <a:solidFill>
                  <a:schemeClr val="tx1"/>
                </a:solidFill>
              </a:rPr>
              <a:t>Es el circulo que rodea al anterior, o sea, es más amplio.</a:t>
            </a:r>
          </a:p>
          <a:p>
            <a:pPr marL="285750" indent="-285750" algn="just">
              <a:buFont typeface="Wingdings" panose="020B0604020202020204" pitchFamily="34" charset="0"/>
              <a:buChar char="Ø"/>
            </a:pPr>
            <a:r>
              <a:rPr lang="es-ES">
                <a:solidFill>
                  <a:schemeClr val="tx1"/>
                </a:solidFill>
              </a:rPr>
              <a:t>En este círculo se estudian las relaciones entre los Estados y otros actores internacionales.</a:t>
            </a:r>
          </a:p>
          <a:p>
            <a:pPr marL="285750" indent="-285750" algn="just">
              <a:buFont typeface="Wingdings" panose="020B0604020202020204" pitchFamily="34" charset="0"/>
              <a:buChar char="Ø"/>
            </a:pPr>
            <a:r>
              <a:rPr lang="es-ES">
                <a:solidFill>
                  <a:schemeClr val="tx1"/>
                </a:solidFill>
                <a:ea typeface="+mn-lt"/>
                <a:cs typeface="+mn-lt"/>
              </a:rPr>
              <a:t>Se analiza el sistema sin autoridad superior (anarquía), pero con normas, soberanía, cooperación y conflicto.</a:t>
            </a:r>
          </a:p>
          <a:p>
            <a:pPr marL="285750" indent="-285750" algn="just">
              <a:buFont typeface="Wingdings" panose="020B0604020202020204" pitchFamily="34" charset="0"/>
              <a:buChar char="Ø"/>
            </a:pPr>
            <a:r>
              <a:rPr lang="es-ES">
                <a:solidFill>
                  <a:schemeClr val="tx1"/>
                </a:solidFill>
              </a:rPr>
              <a:t>Unidad artificial.</a:t>
            </a:r>
          </a:p>
          <a:p>
            <a:pPr marL="285750" indent="-285750" algn="just">
              <a:buFont typeface="Wingdings" panose="020B0604020202020204" pitchFamily="34" charset="0"/>
              <a:buChar char="Ø"/>
            </a:pPr>
            <a:r>
              <a:rPr lang="es-ES">
                <a:solidFill>
                  <a:schemeClr val="tx1"/>
                </a:solidFill>
              </a:rPr>
              <a:t>Ejemplo: Los tratados de la ONU, alianzas como la OTAN, etc.</a:t>
            </a:r>
          </a:p>
        </p:txBody>
      </p:sp>
      <p:sp>
        <p:nvSpPr>
          <p:cNvPr id="29" name="Marcador de texto 28">
            <a:extLst>
              <a:ext uri="{FF2B5EF4-FFF2-40B4-BE49-F238E27FC236}">
                <a16:creationId xmlns:a16="http://schemas.microsoft.com/office/drawing/2014/main" id="{56569593-FAD4-3D3C-5FB2-6E9C7B4A0654}"/>
              </a:ext>
            </a:extLst>
          </p:cNvPr>
          <p:cNvSpPr>
            <a:spLocks noGrp="1"/>
          </p:cNvSpPr>
          <p:nvPr>
            <p:ph type="body" sz="quarter" idx="21"/>
          </p:nvPr>
        </p:nvSpPr>
        <p:spPr>
          <a:xfrm>
            <a:off x="8185763" y="1516751"/>
            <a:ext cx="2669012" cy="355600"/>
          </a:xfrm>
        </p:spPr>
        <p:txBody>
          <a:bodyPr rtlCol="0"/>
          <a:lstStyle>
            <a:defPPr>
              <a:defRPr lang="es-ES"/>
            </a:defPPr>
          </a:lstStyle>
          <a:p>
            <a:r>
              <a:rPr lang="es-ES">
                <a:latin typeface="Gill Sans Nova"/>
              </a:rPr>
              <a:t>Comunidad Internacional</a:t>
            </a:r>
          </a:p>
        </p:txBody>
      </p:sp>
      <p:sp>
        <p:nvSpPr>
          <p:cNvPr id="28" name="Marcador de texto 27">
            <a:extLst>
              <a:ext uri="{FF2B5EF4-FFF2-40B4-BE49-F238E27FC236}">
                <a16:creationId xmlns:a16="http://schemas.microsoft.com/office/drawing/2014/main" id="{B7455CD5-CB03-E684-FC3F-FE70DF6C472F}"/>
              </a:ext>
            </a:extLst>
          </p:cNvPr>
          <p:cNvSpPr>
            <a:spLocks noGrp="1"/>
          </p:cNvSpPr>
          <p:nvPr>
            <p:ph type="body" sz="quarter" idx="20"/>
          </p:nvPr>
        </p:nvSpPr>
        <p:spPr>
          <a:xfrm>
            <a:off x="8015371" y="1962906"/>
            <a:ext cx="3014069" cy="3394206"/>
          </a:xfrm>
        </p:spPr>
        <p:txBody>
          <a:bodyPr rtlCol="0"/>
          <a:lstStyle>
            <a:defPPr>
              <a:defRPr lang="es-ES"/>
            </a:defPPr>
          </a:lstStyle>
          <a:p>
            <a:pPr marL="285750" indent="-285750" algn="just">
              <a:buFont typeface="Wingdings" panose="020B0604020202020204" pitchFamily="34" charset="0"/>
              <a:buChar char="Ø"/>
            </a:pPr>
            <a:r>
              <a:rPr lang="es-ES"/>
              <a:t>Es el circulo más externo y general.</a:t>
            </a:r>
          </a:p>
          <a:p>
            <a:pPr marL="285750" indent="-285750" algn="just">
              <a:buFont typeface="Wingdings" panose="020B0604020202020204" pitchFamily="34" charset="0"/>
              <a:buChar char="Ø"/>
            </a:pPr>
            <a:r>
              <a:rPr lang="es-ES">
                <a:ea typeface="+mn-lt"/>
                <a:cs typeface="+mn-lt"/>
              </a:rPr>
              <a:t>Representa una idea más ética o normativa, donde los Estados y actores comparten valores universales, como los derechos humanos, la paz, el desarrollo sostenible o la solidaridad.</a:t>
            </a:r>
          </a:p>
          <a:p>
            <a:pPr marL="285750" indent="-285750" algn="just">
              <a:buFont typeface="Wingdings" panose="020B0604020202020204" pitchFamily="34" charset="0"/>
              <a:buChar char="Ø"/>
            </a:pPr>
            <a:r>
              <a:rPr lang="es-ES"/>
              <a:t>Unidad natural y espontanea.</a:t>
            </a:r>
          </a:p>
          <a:p>
            <a:pPr marL="285750" indent="-285750" algn="just">
              <a:buFont typeface="Wingdings" panose="020B0604020202020204" pitchFamily="34" charset="0"/>
              <a:buChar char="Ø"/>
            </a:pPr>
            <a:r>
              <a:rPr lang="es-ES"/>
              <a:t>Ejemplo: </a:t>
            </a:r>
            <a:r>
              <a:rPr lang="es-ES">
                <a:ea typeface="+mn-lt"/>
                <a:cs typeface="+mn-lt"/>
              </a:rPr>
              <a:t>La condena global ante genocidios, la ayuda internacional tras desastres, o campañas por el cambio climático.</a:t>
            </a:r>
            <a:endParaRPr lang="es-ES"/>
          </a:p>
        </p:txBody>
      </p:sp>
      <p:sp>
        <p:nvSpPr>
          <p:cNvPr id="4" name="Marcador de pie de página 3">
            <a:extLst>
              <a:ext uri="{FF2B5EF4-FFF2-40B4-BE49-F238E27FC236}">
                <a16:creationId xmlns:a16="http://schemas.microsoft.com/office/drawing/2014/main" id="{F81227D3-F964-8FCA-9C7D-F5B249A2AAAD}"/>
              </a:ext>
            </a:extLst>
          </p:cNvPr>
          <p:cNvSpPr>
            <a:spLocks noGrp="1"/>
          </p:cNvSpPr>
          <p:nvPr>
            <p:ph type="ftr" sz="quarter" idx="10"/>
          </p:nvPr>
        </p:nvSpPr>
        <p:spPr/>
        <p:txBody>
          <a:bodyPr rtlCol="0"/>
          <a:lstStyle>
            <a:defPPr>
              <a:defRPr lang="es-ES"/>
            </a:defPPr>
          </a:lstStyle>
          <a:p>
            <a:r>
              <a:rPr lang="es-ES"/>
              <a:t>Sistema Internacional- Ayudantía 3</a:t>
            </a:r>
          </a:p>
        </p:txBody>
      </p:sp>
      <p:sp>
        <p:nvSpPr>
          <p:cNvPr id="5" name="Marcador de número de diapositiva 4">
            <a:extLst>
              <a:ext uri="{FF2B5EF4-FFF2-40B4-BE49-F238E27FC236}">
                <a16:creationId xmlns:a16="http://schemas.microsoft.com/office/drawing/2014/main" id="{CC753343-82B8-838D-9717-1489C689634C}"/>
              </a:ext>
            </a:extLst>
          </p:cNvPr>
          <p:cNvSpPr>
            <a:spLocks noGrp="1"/>
          </p:cNvSpPr>
          <p:nvPr>
            <p:ph type="sldNum" sz="quarter" idx="11"/>
          </p:nvPr>
        </p:nvSpPr>
        <p:spPr/>
        <p:txBody>
          <a:bodyPr rtlCol="0"/>
          <a:lstStyle>
            <a:defPPr>
              <a:defRPr lang="es-ES"/>
            </a:defPPr>
          </a:lstStyle>
          <a:p>
            <a:pPr rtl="0"/>
            <a:fld id="{294A09A9-5501-47C1-A89A-A340965A2BE2}" type="slidenum">
              <a:rPr lang="es-ES" smtClean="0"/>
              <a:pPr rtl="0"/>
              <a:t>6</a:t>
            </a:fld>
            <a:endParaRPr lang="es-ES"/>
          </a:p>
        </p:txBody>
      </p:sp>
      <p:sp>
        <p:nvSpPr>
          <p:cNvPr id="6" name="Marcador de texto 5">
            <a:extLst>
              <a:ext uri="{FF2B5EF4-FFF2-40B4-BE49-F238E27FC236}">
                <a16:creationId xmlns:a16="http://schemas.microsoft.com/office/drawing/2014/main" id="{24294C81-236B-C099-64B0-FC7F83818D77}"/>
              </a:ext>
            </a:extLst>
          </p:cNvPr>
          <p:cNvSpPr>
            <a:spLocks noGrp="1"/>
          </p:cNvSpPr>
          <p:nvPr>
            <p:ph type="body" sz="quarter" idx="14"/>
          </p:nvPr>
        </p:nvSpPr>
        <p:spPr>
          <a:xfrm>
            <a:off x="1313932" y="1962906"/>
            <a:ext cx="3014069" cy="3394207"/>
          </a:xfrm>
        </p:spPr>
        <p:txBody>
          <a:bodyPr/>
          <a:lstStyle/>
          <a:p>
            <a:pPr marL="285750" indent="-285750" algn="just">
              <a:buFont typeface="Wingdings" panose="020B0604020202020204" pitchFamily="34" charset="0"/>
              <a:buChar char="Ø"/>
            </a:pPr>
            <a:r>
              <a:rPr lang="es-ES" sz="1800">
                <a:solidFill>
                  <a:schemeClr val="tx1"/>
                </a:solidFill>
              </a:rPr>
              <a:t>Es el circulo más interno</a:t>
            </a:r>
          </a:p>
          <a:p>
            <a:pPr marL="285750" indent="-285750" algn="just">
              <a:buFont typeface="Wingdings" panose="020B0604020202020204" pitchFamily="34" charset="0"/>
              <a:buChar char="Ø"/>
            </a:pPr>
            <a:r>
              <a:rPr lang="es-ES" sz="1800">
                <a:solidFill>
                  <a:schemeClr val="tx1"/>
                </a:solidFill>
              </a:rPr>
              <a:t>Hace referencia a las </a:t>
            </a:r>
            <a:r>
              <a:rPr lang="es-ES" sz="1800">
                <a:solidFill>
                  <a:schemeClr val="tx1"/>
                </a:solidFill>
                <a:ea typeface="+mn-lt"/>
                <a:cs typeface="+mn-lt"/>
              </a:rPr>
              <a:t>decisiones, estrategias y acciones que un Estado adopta hacia el exterior para defender sus intereses.</a:t>
            </a:r>
          </a:p>
          <a:p>
            <a:pPr marL="285750" indent="-285750" algn="just">
              <a:buFont typeface="Wingdings" panose="020B0604020202020204" pitchFamily="34" charset="0"/>
              <a:buChar char="Ø"/>
            </a:pPr>
            <a:r>
              <a:rPr lang="es-ES" sz="1800">
                <a:solidFill>
                  <a:schemeClr val="tx1"/>
                </a:solidFill>
              </a:rPr>
              <a:t>Es el vínculo entre la política externa y la internacional.</a:t>
            </a:r>
          </a:p>
          <a:p>
            <a:pPr marL="285750" indent="-285750" algn="just">
              <a:buFont typeface="Wingdings" panose="020B0604020202020204" pitchFamily="34" charset="0"/>
              <a:buChar char="Ø"/>
            </a:pPr>
            <a:r>
              <a:rPr lang="es-ES" sz="1800">
                <a:solidFill>
                  <a:schemeClr val="tx1"/>
                </a:solidFill>
              </a:rPr>
              <a:t>Ejemplo: Las decisiones de los países frente a conflictos como lo es el de Gaza.</a:t>
            </a:r>
          </a:p>
        </p:txBody>
      </p:sp>
      <p:sp>
        <p:nvSpPr>
          <p:cNvPr id="10" name="Marcador de texto 9">
            <a:extLst>
              <a:ext uri="{FF2B5EF4-FFF2-40B4-BE49-F238E27FC236}">
                <a16:creationId xmlns:a16="http://schemas.microsoft.com/office/drawing/2014/main" id="{D50F10E5-9C17-4C43-DAD9-9F8CDA440FD4}"/>
              </a:ext>
            </a:extLst>
          </p:cNvPr>
          <p:cNvSpPr>
            <a:spLocks noGrp="1"/>
          </p:cNvSpPr>
          <p:nvPr>
            <p:ph type="body" sz="quarter" idx="13"/>
          </p:nvPr>
        </p:nvSpPr>
        <p:spPr>
          <a:xfrm>
            <a:off x="1728738" y="1516752"/>
            <a:ext cx="2194560" cy="355600"/>
          </a:xfrm>
        </p:spPr>
        <p:txBody>
          <a:bodyPr/>
          <a:lstStyle/>
          <a:p>
            <a:r>
              <a:rPr lang="es-ES">
                <a:latin typeface="Gill Sans Nova"/>
              </a:rPr>
              <a:t>Política exterior</a:t>
            </a:r>
            <a:endParaRPr lang="es-ES"/>
          </a:p>
        </p:txBody>
      </p:sp>
    </p:spTree>
    <p:extLst>
      <p:ext uri="{BB962C8B-B14F-4D97-AF65-F5344CB8AC3E}">
        <p14:creationId xmlns:p14="http://schemas.microsoft.com/office/powerpoint/2010/main" val="2276839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ítulo 76">
            <a:extLst>
              <a:ext uri="{FF2B5EF4-FFF2-40B4-BE49-F238E27FC236}">
                <a16:creationId xmlns:a16="http://schemas.microsoft.com/office/drawing/2014/main" id="{D9A0AA8E-BE3B-E949-89DB-0208EE4A67DD}"/>
              </a:ext>
            </a:extLst>
          </p:cNvPr>
          <p:cNvSpPr>
            <a:spLocks noGrp="1"/>
          </p:cNvSpPr>
          <p:nvPr>
            <p:ph type="title"/>
          </p:nvPr>
        </p:nvSpPr>
        <p:spPr>
          <a:xfrm>
            <a:off x="797943" y="381000"/>
            <a:ext cx="9992265" cy="1325563"/>
          </a:xfrm>
        </p:spPr>
        <p:txBody>
          <a:bodyPr rtlCol="0"/>
          <a:lstStyle>
            <a:defPPr>
              <a:defRPr lang="es-ES"/>
            </a:defPPr>
          </a:lstStyle>
          <a:p>
            <a:r>
              <a:rPr lang="es-ES"/>
              <a:t>Existen tres realidades sociales que coexisten a lo largo de la historia</a:t>
            </a:r>
          </a:p>
        </p:txBody>
      </p:sp>
      <p:sp>
        <p:nvSpPr>
          <p:cNvPr id="21" name="Marcador de texto 20">
            <a:extLst>
              <a:ext uri="{FF2B5EF4-FFF2-40B4-BE49-F238E27FC236}">
                <a16:creationId xmlns:a16="http://schemas.microsoft.com/office/drawing/2014/main" id="{126B3CE3-4128-8F8E-0760-8B64348682F5}"/>
              </a:ext>
            </a:extLst>
          </p:cNvPr>
          <p:cNvSpPr>
            <a:spLocks noGrp="1"/>
          </p:cNvSpPr>
          <p:nvPr>
            <p:ph type="body" sz="quarter" idx="13"/>
          </p:nvPr>
        </p:nvSpPr>
        <p:spPr>
          <a:xfrm>
            <a:off x="1106424" y="1919666"/>
            <a:ext cx="3242726" cy="384162"/>
          </a:xfrm>
        </p:spPr>
        <p:txBody>
          <a:bodyPr rtlCol="0"/>
          <a:lstStyle>
            <a:defPPr>
              <a:defRPr lang="es-ES"/>
            </a:defPPr>
          </a:lstStyle>
          <a:p>
            <a:r>
              <a:rPr lang="es-ES">
                <a:solidFill>
                  <a:schemeClr val="tx1"/>
                </a:solidFill>
                <a:latin typeface="Gill Sans Nova"/>
              </a:rPr>
              <a:t>Sistema de comunidades políticas</a:t>
            </a:r>
            <a:endParaRPr lang="es-ES" err="1">
              <a:solidFill>
                <a:schemeClr val="tx1"/>
              </a:solidFill>
            </a:endParaRPr>
          </a:p>
        </p:txBody>
      </p:sp>
      <p:sp>
        <p:nvSpPr>
          <p:cNvPr id="22" name="Marcador de texto 21">
            <a:extLst>
              <a:ext uri="{FF2B5EF4-FFF2-40B4-BE49-F238E27FC236}">
                <a16:creationId xmlns:a16="http://schemas.microsoft.com/office/drawing/2014/main" id="{B8A775F3-D483-728E-181B-869ED9CBDF2F}"/>
              </a:ext>
            </a:extLst>
          </p:cNvPr>
          <p:cNvSpPr>
            <a:spLocks noGrp="1"/>
          </p:cNvSpPr>
          <p:nvPr>
            <p:ph type="body" sz="quarter" idx="14"/>
          </p:nvPr>
        </p:nvSpPr>
        <p:spPr>
          <a:xfrm>
            <a:off x="1336461" y="2297272"/>
            <a:ext cx="2797028" cy="3715742"/>
          </a:xfrm>
        </p:spPr>
        <p:txBody>
          <a:bodyPr rtlCol="0"/>
          <a:lstStyle>
            <a:defPPr>
              <a:defRPr lang="es-ES"/>
            </a:defPPr>
          </a:lstStyle>
          <a:p>
            <a:pPr marL="285750" indent="-285750" algn="just">
              <a:buFont typeface="Wingdings" panose="020B0604020202020204" pitchFamily="34" charset="0"/>
              <a:buChar char="Ø"/>
            </a:pPr>
            <a:r>
              <a:rPr lang="es-ES" sz="1800">
                <a:solidFill>
                  <a:schemeClr val="tx1"/>
                </a:solidFill>
                <a:ea typeface="+mn-lt"/>
                <a:cs typeface="+mn-lt"/>
              </a:rPr>
              <a:t>Sistema de comunidades políticas, o sistema político-diplomático. Vínculos entre Estados y </a:t>
            </a:r>
            <a:r>
              <a:rPr lang="es-ES" sz="1800" err="1">
                <a:solidFill>
                  <a:schemeClr val="tx1"/>
                </a:solidFill>
                <a:ea typeface="+mn-lt"/>
                <a:cs typeface="+mn-lt"/>
              </a:rPr>
              <a:t>org</a:t>
            </a:r>
            <a:r>
              <a:rPr lang="es-ES" sz="1800">
                <a:solidFill>
                  <a:schemeClr val="tx1"/>
                </a:solidFill>
                <a:ea typeface="+mn-lt"/>
                <a:cs typeface="+mn-lt"/>
              </a:rPr>
              <a:t>. Internacionales</a:t>
            </a:r>
            <a:endParaRPr lang="es-ES">
              <a:solidFill>
                <a:schemeClr val="tx1"/>
              </a:solidFill>
              <a:ea typeface="+mn-lt"/>
              <a:cs typeface="+mn-lt"/>
            </a:endParaRPr>
          </a:p>
          <a:p>
            <a:pPr marL="285750" indent="-285750" algn="just">
              <a:buFont typeface="Wingdings" panose="020B0604020202020204" pitchFamily="34" charset="0"/>
              <a:buChar char="Ø"/>
            </a:pPr>
            <a:r>
              <a:rPr lang="es-ES" sz="1800">
                <a:solidFill>
                  <a:schemeClr val="tx1"/>
                </a:solidFill>
                <a:ea typeface="+mn-lt"/>
                <a:cs typeface="+mn-lt"/>
              </a:rPr>
              <a:t>Para Celestino del Arenal,</a:t>
            </a:r>
            <a:r>
              <a:rPr lang="es-ES" sz="1800" b="1">
                <a:solidFill>
                  <a:schemeClr val="tx1"/>
                </a:solidFill>
                <a:ea typeface="+mn-lt"/>
                <a:cs typeface="+mn-lt"/>
              </a:rPr>
              <a:t> </a:t>
            </a:r>
            <a:r>
              <a:rPr lang="es-ES" sz="1600">
                <a:solidFill>
                  <a:schemeClr val="tx1"/>
                </a:solidFill>
                <a:ea typeface="+mn-lt"/>
                <a:cs typeface="+mn-lt"/>
              </a:rPr>
              <a:t>desempeñando un papel fundamental en la conformación de las principales estructuras y dinámicas constitutivas de la sociedad internacional»</a:t>
            </a:r>
            <a:endParaRPr lang="es-ES">
              <a:solidFill>
                <a:schemeClr val="tx1"/>
              </a:solidFill>
            </a:endParaRPr>
          </a:p>
        </p:txBody>
      </p:sp>
      <p:sp>
        <p:nvSpPr>
          <p:cNvPr id="29" name="Marcador de texto 28">
            <a:extLst>
              <a:ext uri="{FF2B5EF4-FFF2-40B4-BE49-F238E27FC236}">
                <a16:creationId xmlns:a16="http://schemas.microsoft.com/office/drawing/2014/main" id="{56569593-FAD4-3D3C-5FB2-6E9C7B4A0654}"/>
              </a:ext>
            </a:extLst>
          </p:cNvPr>
          <p:cNvSpPr>
            <a:spLocks noGrp="1"/>
          </p:cNvSpPr>
          <p:nvPr>
            <p:ph type="body" sz="quarter" idx="21"/>
          </p:nvPr>
        </p:nvSpPr>
        <p:spPr>
          <a:xfrm>
            <a:off x="4720086" y="2020306"/>
            <a:ext cx="2753896" cy="182880"/>
          </a:xfrm>
        </p:spPr>
        <p:txBody>
          <a:bodyPr rtlCol="0"/>
          <a:lstStyle>
            <a:defPPr>
              <a:defRPr lang="es-ES"/>
            </a:defPPr>
          </a:lstStyle>
          <a:p>
            <a:r>
              <a:rPr lang="es-ES" sz="1800">
                <a:solidFill>
                  <a:schemeClr val="tx1"/>
                </a:solidFill>
                <a:latin typeface="Gill Sans Nova"/>
              </a:rPr>
              <a:t>Sistema transnacional</a:t>
            </a:r>
            <a:endParaRPr lang="es-ES">
              <a:solidFill>
                <a:schemeClr val="tx1"/>
              </a:solidFill>
              <a:latin typeface="Gill Sans Nova"/>
            </a:endParaRPr>
          </a:p>
        </p:txBody>
      </p:sp>
      <p:sp>
        <p:nvSpPr>
          <p:cNvPr id="28" name="Marcador de texto 27">
            <a:extLst>
              <a:ext uri="{FF2B5EF4-FFF2-40B4-BE49-F238E27FC236}">
                <a16:creationId xmlns:a16="http://schemas.microsoft.com/office/drawing/2014/main" id="{B7455CD5-CB03-E684-FC3F-FE70DF6C472F}"/>
              </a:ext>
            </a:extLst>
          </p:cNvPr>
          <p:cNvSpPr>
            <a:spLocks noGrp="1"/>
          </p:cNvSpPr>
          <p:nvPr>
            <p:ph type="body" sz="quarter" idx="20"/>
          </p:nvPr>
        </p:nvSpPr>
        <p:spPr>
          <a:xfrm>
            <a:off x="4576312" y="2297272"/>
            <a:ext cx="2753897" cy="2565553"/>
          </a:xfrm>
        </p:spPr>
        <p:txBody>
          <a:bodyPr rtlCol="0"/>
          <a:lstStyle>
            <a:defPPr>
              <a:defRPr lang="es-ES"/>
            </a:defPPr>
          </a:lstStyle>
          <a:p>
            <a:pPr marL="285750" indent="-285750" algn="just">
              <a:buFont typeface="Wingdings" panose="020B0604020202020204" pitchFamily="34" charset="0"/>
              <a:buChar char="Ø"/>
            </a:pPr>
            <a:r>
              <a:rPr lang="es-ES" sz="1800">
                <a:solidFill>
                  <a:schemeClr val="tx1"/>
                </a:solidFill>
                <a:ea typeface="+mn-lt"/>
                <a:cs typeface="+mn-lt"/>
              </a:rPr>
              <a:t>Vínculos entre actores transnacionales no estatales.</a:t>
            </a:r>
          </a:p>
          <a:p>
            <a:pPr marL="285750" indent="-285750" algn="just">
              <a:buFont typeface="Wingdings" panose="020B0604020202020204" pitchFamily="34" charset="0"/>
              <a:buChar char="Ø"/>
            </a:pPr>
            <a:r>
              <a:rPr lang="es-ES" sz="1800">
                <a:solidFill>
                  <a:schemeClr val="tx1"/>
                </a:solidFill>
                <a:ea typeface="+mn-lt"/>
                <a:cs typeface="+mn-lt"/>
              </a:rPr>
              <a:t>personas, grupos, empresas, religiones, </a:t>
            </a:r>
            <a:r>
              <a:rPr lang="es-ES" sz="1800" err="1">
                <a:solidFill>
                  <a:schemeClr val="tx1"/>
                </a:solidFill>
                <a:ea typeface="+mn-lt"/>
                <a:cs typeface="+mn-lt"/>
              </a:rPr>
              <a:t>ONGs</a:t>
            </a:r>
            <a:r>
              <a:rPr lang="es-ES" sz="1800">
                <a:solidFill>
                  <a:schemeClr val="tx1"/>
                </a:solidFill>
                <a:ea typeface="+mn-lt"/>
                <a:cs typeface="+mn-lt"/>
              </a:rPr>
              <a:t>, etc. que cruzan fronteras nacionales.</a:t>
            </a:r>
            <a:endParaRPr lang="es-ES" sz="1800">
              <a:solidFill>
                <a:schemeClr val="tx1"/>
              </a:solidFill>
            </a:endParaRPr>
          </a:p>
        </p:txBody>
      </p:sp>
      <p:sp>
        <p:nvSpPr>
          <p:cNvPr id="31" name="Marcador de texto 30">
            <a:extLst>
              <a:ext uri="{FF2B5EF4-FFF2-40B4-BE49-F238E27FC236}">
                <a16:creationId xmlns:a16="http://schemas.microsoft.com/office/drawing/2014/main" id="{53D0BAA8-6F92-D5A9-9FA2-9533E81A8105}"/>
              </a:ext>
            </a:extLst>
          </p:cNvPr>
          <p:cNvSpPr>
            <a:spLocks noGrp="1"/>
          </p:cNvSpPr>
          <p:nvPr>
            <p:ph type="body" sz="quarter" idx="23"/>
          </p:nvPr>
        </p:nvSpPr>
        <p:spPr>
          <a:xfrm>
            <a:off x="8043730" y="2020306"/>
            <a:ext cx="2322576" cy="182880"/>
          </a:xfrm>
        </p:spPr>
        <p:txBody>
          <a:bodyPr rtlCol="0"/>
          <a:lstStyle>
            <a:defPPr>
              <a:defRPr lang="es-ES"/>
            </a:defPPr>
          </a:lstStyle>
          <a:p>
            <a:r>
              <a:rPr lang="es-ES" sz="1800">
                <a:solidFill>
                  <a:schemeClr val="tx1"/>
                </a:solidFill>
                <a:latin typeface="Gill Sans Nova"/>
              </a:rPr>
              <a:t>Sociedad humana</a:t>
            </a:r>
            <a:endParaRPr lang="es-ES">
              <a:solidFill>
                <a:schemeClr val="tx1"/>
              </a:solidFill>
              <a:latin typeface="Gill Sans Nova"/>
            </a:endParaRPr>
          </a:p>
        </p:txBody>
      </p:sp>
      <p:sp>
        <p:nvSpPr>
          <p:cNvPr id="30" name="Marcador de texto 29">
            <a:extLst>
              <a:ext uri="{FF2B5EF4-FFF2-40B4-BE49-F238E27FC236}">
                <a16:creationId xmlns:a16="http://schemas.microsoft.com/office/drawing/2014/main" id="{CB833035-7F55-7728-8060-8204B10C959B}"/>
              </a:ext>
            </a:extLst>
          </p:cNvPr>
          <p:cNvSpPr>
            <a:spLocks noGrp="1"/>
          </p:cNvSpPr>
          <p:nvPr>
            <p:ph type="body" sz="quarter" idx="22"/>
          </p:nvPr>
        </p:nvSpPr>
        <p:spPr>
          <a:xfrm>
            <a:off x="7741805" y="2512932"/>
            <a:ext cx="2940802" cy="1832308"/>
          </a:xfrm>
        </p:spPr>
        <p:txBody>
          <a:bodyPr rtlCol="0"/>
          <a:lstStyle>
            <a:defPPr>
              <a:defRPr lang="es-ES"/>
            </a:defPPr>
          </a:lstStyle>
          <a:p>
            <a:pPr marL="285750" indent="-285750" algn="just">
              <a:buFont typeface="Wingdings" panose="020B0604020202020204" pitchFamily="34" charset="0"/>
              <a:buChar char="Ø"/>
            </a:pPr>
            <a:r>
              <a:rPr lang="es-ES" sz="1600">
                <a:solidFill>
                  <a:schemeClr val="tx1"/>
                </a:solidFill>
                <a:ea typeface="+mn-lt"/>
                <a:cs typeface="+mn-lt"/>
              </a:rPr>
              <a:t>Es la realidad más amplia y universal, que considera que todos los seres humanos formamos parte de una misma especie, con desafíos comunes y derechos compartidos.</a:t>
            </a:r>
            <a:endParaRPr lang="es-ES" sz="1600">
              <a:solidFill>
                <a:schemeClr val="tx1"/>
              </a:solidFill>
            </a:endParaRPr>
          </a:p>
        </p:txBody>
      </p:sp>
      <p:sp>
        <p:nvSpPr>
          <p:cNvPr id="4" name="Marcador de pie de página 3">
            <a:extLst>
              <a:ext uri="{FF2B5EF4-FFF2-40B4-BE49-F238E27FC236}">
                <a16:creationId xmlns:a16="http://schemas.microsoft.com/office/drawing/2014/main" id="{F81227D3-F964-8FCA-9C7D-F5B249A2AAAD}"/>
              </a:ext>
            </a:extLst>
          </p:cNvPr>
          <p:cNvSpPr>
            <a:spLocks noGrp="1"/>
          </p:cNvSpPr>
          <p:nvPr>
            <p:ph type="ftr" sz="quarter" idx="10"/>
          </p:nvPr>
        </p:nvSpPr>
        <p:spPr/>
        <p:txBody>
          <a:bodyPr rtlCol="0"/>
          <a:lstStyle>
            <a:defPPr>
              <a:defRPr lang="es-ES"/>
            </a:defPPr>
          </a:lstStyle>
          <a:p>
            <a:r>
              <a:rPr lang="es-ES"/>
              <a:t>Sistema Internacional- Ayudantía 3</a:t>
            </a:r>
          </a:p>
        </p:txBody>
      </p:sp>
      <p:sp>
        <p:nvSpPr>
          <p:cNvPr id="5" name="Marcador de número de diapositiva 4">
            <a:extLst>
              <a:ext uri="{FF2B5EF4-FFF2-40B4-BE49-F238E27FC236}">
                <a16:creationId xmlns:a16="http://schemas.microsoft.com/office/drawing/2014/main" id="{CC753343-82B8-838D-9717-1489C689634C}"/>
              </a:ext>
            </a:extLst>
          </p:cNvPr>
          <p:cNvSpPr>
            <a:spLocks noGrp="1"/>
          </p:cNvSpPr>
          <p:nvPr>
            <p:ph type="sldNum" sz="quarter" idx="11"/>
          </p:nvPr>
        </p:nvSpPr>
        <p:spPr/>
        <p:txBody>
          <a:bodyPr rtlCol="0"/>
          <a:lstStyle>
            <a:defPPr>
              <a:defRPr lang="es-ES"/>
            </a:defPPr>
          </a:lstStyle>
          <a:p>
            <a:pPr rtl="0"/>
            <a:fld id="{294A09A9-5501-47C1-A89A-A340965A2BE2}" type="slidenum">
              <a:rPr lang="es-ES" smtClean="0"/>
              <a:pPr rtl="0"/>
              <a:t>7</a:t>
            </a:fld>
            <a:endParaRPr lang="es-ES"/>
          </a:p>
        </p:txBody>
      </p:sp>
    </p:spTree>
    <p:extLst>
      <p:ext uri="{BB962C8B-B14F-4D97-AF65-F5344CB8AC3E}">
        <p14:creationId xmlns:p14="http://schemas.microsoft.com/office/powerpoint/2010/main" val="971989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C7E564-4283-8AE2-ADD2-7B3FFCFA26C7}"/>
              </a:ext>
            </a:extLst>
          </p:cNvPr>
          <p:cNvSpPr>
            <a:spLocks noGrp="1"/>
          </p:cNvSpPr>
          <p:nvPr>
            <p:ph type="title"/>
          </p:nvPr>
        </p:nvSpPr>
        <p:spPr>
          <a:xfrm>
            <a:off x="1634355" y="2419249"/>
            <a:ext cx="8606987" cy="2088800"/>
          </a:xfrm>
        </p:spPr>
        <p:txBody>
          <a:bodyPr rtlCol="0">
            <a:normAutofit/>
          </a:bodyPr>
          <a:lstStyle>
            <a:defPPr>
              <a:defRPr lang="es-ES"/>
            </a:defPPr>
          </a:lstStyle>
          <a:p>
            <a:r>
              <a:rPr lang="es-ES" sz="3200"/>
              <a:t>Es por ello que, desde una perspectiva histórica, no puede hablarse de una única sociedad internacional, sino que de diversas sociedades internacionales...</a:t>
            </a:r>
          </a:p>
        </p:txBody>
      </p:sp>
      <p:sp>
        <p:nvSpPr>
          <p:cNvPr id="10" name="Marcador de texto 9">
            <a:extLst>
              <a:ext uri="{FF2B5EF4-FFF2-40B4-BE49-F238E27FC236}">
                <a16:creationId xmlns:a16="http://schemas.microsoft.com/office/drawing/2014/main" id="{FA47ED29-D9DA-9DC6-8B43-80EC2A2E5B50}"/>
              </a:ext>
            </a:extLst>
          </p:cNvPr>
          <p:cNvSpPr>
            <a:spLocks noGrp="1"/>
          </p:cNvSpPr>
          <p:nvPr>
            <p:ph type="body" sz="quarter" idx="10"/>
          </p:nvPr>
        </p:nvSpPr>
        <p:spPr>
          <a:xfrm>
            <a:off x="678950" y="2136567"/>
            <a:ext cx="941832" cy="1936750"/>
          </a:xfrm>
        </p:spPr>
        <p:txBody>
          <a:bodyPr rtlCol="0"/>
          <a:lstStyle>
            <a:defPPr>
              <a:defRPr lang="es-ES"/>
            </a:defPPr>
          </a:lstStyle>
          <a:p>
            <a:pPr rtl="0"/>
            <a:r>
              <a:rPr lang="es-ES"/>
              <a:t>“</a:t>
            </a:r>
          </a:p>
        </p:txBody>
      </p:sp>
      <p:sp>
        <p:nvSpPr>
          <p:cNvPr id="3" name="Marcador de texto 2">
            <a:extLst>
              <a:ext uri="{FF2B5EF4-FFF2-40B4-BE49-F238E27FC236}">
                <a16:creationId xmlns:a16="http://schemas.microsoft.com/office/drawing/2014/main" id="{C9CFA000-38C2-F344-E543-42483390408A}"/>
              </a:ext>
            </a:extLst>
          </p:cNvPr>
          <p:cNvSpPr>
            <a:spLocks noGrp="1"/>
          </p:cNvSpPr>
          <p:nvPr>
            <p:ph type="body" idx="1"/>
          </p:nvPr>
        </p:nvSpPr>
        <p:spPr>
          <a:xfrm>
            <a:off x="1729076" y="4065159"/>
            <a:ext cx="8705089" cy="457200"/>
          </a:xfrm>
        </p:spPr>
        <p:txBody>
          <a:bodyPr rtlCol="0"/>
          <a:lstStyle>
            <a:defPPr>
              <a:defRPr lang="es-ES"/>
            </a:defPPr>
          </a:lstStyle>
          <a:p>
            <a:r>
              <a:rPr lang="es-ES"/>
              <a:t>Shirley Gotz, 2013</a:t>
            </a:r>
          </a:p>
        </p:txBody>
      </p:sp>
      <p:sp>
        <p:nvSpPr>
          <p:cNvPr id="11" name="Marcador de texto 10">
            <a:extLst>
              <a:ext uri="{FF2B5EF4-FFF2-40B4-BE49-F238E27FC236}">
                <a16:creationId xmlns:a16="http://schemas.microsoft.com/office/drawing/2014/main" id="{CB634FAD-36DD-9FB0-7030-266A29178C42}"/>
              </a:ext>
            </a:extLst>
          </p:cNvPr>
          <p:cNvSpPr>
            <a:spLocks noGrp="1"/>
          </p:cNvSpPr>
          <p:nvPr>
            <p:ph type="body" sz="quarter" idx="11"/>
          </p:nvPr>
        </p:nvSpPr>
        <p:spPr>
          <a:xfrm>
            <a:off x="10017859" y="3189069"/>
            <a:ext cx="945473" cy="1936750"/>
          </a:xfrm>
        </p:spPr>
        <p:txBody>
          <a:bodyPr rtlCol="0"/>
          <a:lstStyle>
            <a:defPPr>
              <a:defRPr lang="es-ES"/>
            </a:defPPr>
          </a:lstStyle>
          <a:p>
            <a:pPr rtl="0"/>
            <a:r>
              <a:rPr lang="es-ES"/>
              <a:t>”</a:t>
            </a:r>
          </a:p>
        </p:txBody>
      </p:sp>
    </p:spTree>
    <p:extLst>
      <p:ext uri="{BB962C8B-B14F-4D97-AF65-F5344CB8AC3E}">
        <p14:creationId xmlns:p14="http://schemas.microsoft.com/office/powerpoint/2010/main" val="1563980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CDC4AE-C2C4-A814-CC59-BD002AEF46FC}"/>
              </a:ext>
            </a:extLst>
          </p:cNvPr>
          <p:cNvSpPr>
            <a:spLocks noGrp="1"/>
          </p:cNvSpPr>
          <p:nvPr>
            <p:ph type="title"/>
          </p:nvPr>
        </p:nvSpPr>
        <p:spPr>
          <a:xfrm>
            <a:off x="938842" y="657160"/>
            <a:ext cx="10529977" cy="803177"/>
          </a:xfrm>
        </p:spPr>
        <p:txBody>
          <a:bodyPr rtlCol="0">
            <a:normAutofit/>
          </a:bodyPr>
          <a:lstStyle>
            <a:defPPr>
              <a:defRPr lang="es-ES"/>
            </a:defPPr>
          </a:lstStyle>
          <a:p>
            <a:r>
              <a:rPr lang="es-ES">
                <a:latin typeface="Baskerville Old Face"/>
              </a:rPr>
              <a:t>Evolución de la Sociedad Internacional </a:t>
            </a:r>
          </a:p>
        </p:txBody>
      </p:sp>
      <p:sp>
        <p:nvSpPr>
          <p:cNvPr id="4" name="Marcador de pie de página 3">
            <a:extLst>
              <a:ext uri="{FF2B5EF4-FFF2-40B4-BE49-F238E27FC236}">
                <a16:creationId xmlns:a16="http://schemas.microsoft.com/office/drawing/2014/main" id="{8C2F00B7-F64B-BD9F-339A-EE343262F312}"/>
              </a:ext>
            </a:extLst>
          </p:cNvPr>
          <p:cNvSpPr>
            <a:spLocks noGrp="1"/>
          </p:cNvSpPr>
          <p:nvPr>
            <p:ph type="ftr" sz="quarter" idx="10"/>
          </p:nvPr>
        </p:nvSpPr>
        <p:spPr>
          <a:xfrm>
            <a:off x="398664" y="6356350"/>
            <a:ext cx="4114800" cy="365125"/>
          </a:xfrm>
        </p:spPr>
        <p:txBody>
          <a:bodyPr rtlCol="0"/>
          <a:lstStyle>
            <a:defPPr>
              <a:defRPr lang="es-ES"/>
            </a:defPPr>
          </a:lstStyle>
          <a:p>
            <a:r>
              <a:rPr lang="es-ES"/>
              <a:t>Sistema Internacional- Ayudantía 3</a:t>
            </a:r>
          </a:p>
        </p:txBody>
      </p:sp>
      <p:sp>
        <p:nvSpPr>
          <p:cNvPr id="5" name="Marcador de número de diapositiva 4">
            <a:extLst>
              <a:ext uri="{FF2B5EF4-FFF2-40B4-BE49-F238E27FC236}">
                <a16:creationId xmlns:a16="http://schemas.microsoft.com/office/drawing/2014/main" id="{C67CEE5A-421C-AB04-0186-6EC788070186}"/>
              </a:ext>
            </a:extLst>
          </p:cNvPr>
          <p:cNvSpPr>
            <a:spLocks noGrp="1"/>
          </p:cNvSpPr>
          <p:nvPr>
            <p:ph type="sldNum" sz="quarter" idx="11"/>
          </p:nvPr>
        </p:nvSpPr>
        <p:spPr>
          <a:xfrm>
            <a:off x="9067797" y="6356350"/>
            <a:ext cx="2743200" cy="365125"/>
          </a:xfrm>
        </p:spPr>
        <p:txBody>
          <a:bodyPr rtlCol="0"/>
          <a:lstStyle>
            <a:defPPr>
              <a:defRPr lang="es-ES"/>
            </a:defPPr>
          </a:lstStyle>
          <a:p>
            <a:pPr rtl="0"/>
            <a:fld id="{294A09A9-5501-47C1-A89A-A340965A2BE2}" type="slidenum">
              <a:rPr lang="es-ES" smtClean="0"/>
              <a:t>9</a:t>
            </a:fld>
            <a:endParaRPr lang="es-ES"/>
          </a:p>
        </p:txBody>
      </p:sp>
      <p:graphicFrame>
        <p:nvGraphicFramePr>
          <p:cNvPr id="91" name="Marcador de contenido 90">
            <a:extLst>
              <a:ext uri="{FF2B5EF4-FFF2-40B4-BE49-F238E27FC236}">
                <a16:creationId xmlns:a16="http://schemas.microsoft.com/office/drawing/2014/main" id="{F983FE0E-5CF5-3C85-286A-90EE0BF74572}"/>
              </a:ext>
            </a:extLst>
          </p:cNvPr>
          <p:cNvGraphicFramePr>
            <a:graphicFrameLocks noGrp="1"/>
          </p:cNvGraphicFramePr>
          <p:nvPr>
            <p:ph idx="1"/>
            <p:extLst>
              <p:ext uri="{D42A27DB-BD31-4B8C-83A1-F6EECF244321}">
                <p14:modId xmlns:p14="http://schemas.microsoft.com/office/powerpoint/2010/main" val="2313881459"/>
              </p:ext>
            </p:extLst>
          </p:nvPr>
        </p:nvGraphicFramePr>
        <p:xfrm>
          <a:off x="402565" y="2573547"/>
          <a:ext cx="11486840" cy="3716864"/>
        </p:xfrm>
        <a:graphic>
          <a:graphicData uri="http://schemas.openxmlformats.org/drawingml/2006/table">
            <a:tbl>
              <a:tblPr firstRow="1" bandRow="1">
                <a:tableStyleId>{5C22544A-7EE6-4342-B048-85BDC9FD1C3A}</a:tableStyleId>
              </a:tblPr>
              <a:tblGrid>
                <a:gridCol w="2871710">
                  <a:extLst>
                    <a:ext uri="{9D8B030D-6E8A-4147-A177-3AD203B41FA5}">
                      <a16:colId xmlns:a16="http://schemas.microsoft.com/office/drawing/2014/main" val="2141304565"/>
                    </a:ext>
                  </a:extLst>
                </a:gridCol>
                <a:gridCol w="2871710">
                  <a:extLst>
                    <a:ext uri="{9D8B030D-6E8A-4147-A177-3AD203B41FA5}">
                      <a16:colId xmlns:a16="http://schemas.microsoft.com/office/drawing/2014/main" val="3342154027"/>
                    </a:ext>
                  </a:extLst>
                </a:gridCol>
                <a:gridCol w="2871710">
                  <a:extLst>
                    <a:ext uri="{9D8B030D-6E8A-4147-A177-3AD203B41FA5}">
                      <a16:colId xmlns:a16="http://schemas.microsoft.com/office/drawing/2014/main" val="2517535375"/>
                    </a:ext>
                  </a:extLst>
                </a:gridCol>
                <a:gridCol w="2871710">
                  <a:extLst>
                    <a:ext uri="{9D8B030D-6E8A-4147-A177-3AD203B41FA5}">
                      <a16:colId xmlns:a16="http://schemas.microsoft.com/office/drawing/2014/main" val="1583457970"/>
                    </a:ext>
                  </a:extLst>
                </a:gridCol>
              </a:tblGrid>
              <a:tr h="638384">
                <a:tc>
                  <a:txBody>
                    <a:bodyPr/>
                    <a:lstStyle/>
                    <a:p>
                      <a:r>
                        <a:rPr lang="es-ES"/>
                        <a:t>Clásica</a:t>
                      </a:r>
                    </a:p>
                  </a:txBody>
                  <a:tcPr/>
                </a:tc>
                <a:tc>
                  <a:txBody>
                    <a:bodyPr/>
                    <a:lstStyle/>
                    <a:p>
                      <a:r>
                        <a:rPr lang="es-ES"/>
                        <a:t>Transición</a:t>
                      </a:r>
                    </a:p>
                  </a:txBody>
                  <a:tcPr/>
                </a:tc>
                <a:tc>
                  <a:txBody>
                    <a:bodyPr/>
                    <a:lstStyle/>
                    <a:p>
                      <a:r>
                        <a:rPr lang="es-ES"/>
                        <a:t>Guerra Fría</a:t>
                      </a:r>
                    </a:p>
                  </a:txBody>
                  <a:tcPr/>
                </a:tc>
                <a:tc>
                  <a:txBody>
                    <a:bodyPr/>
                    <a:lstStyle/>
                    <a:p>
                      <a:r>
                        <a:rPr lang="es-ES"/>
                        <a:t>Post Guerra Fría</a:t>
                      </a:r>
                    </a:p>
                  </a:txBody>
                  <a:tcPr/>
                </a:tc>
                <a:extLst>
                  <a:ext uri="{0D108BD9-81ED-4DB2-BD59-A6C34878D82A}">
                    <a16:rowId xmlns:a16="http://schemas.microsoft.com/office/drawing/2014/main" val="644717888"/>
                  </a:ext>
                </a:extLst>
              </a:tr>
              <a:tr h="2588035">
                <a:tc>
                  <a:txBody>
                    <a:bodyPr/>
                    <a:lstStyle/>
                    <a:p>
                      <a:pPr marL="285750" lvl="0" indent="-285750">
                        <a:buFont typeface="Wingdings"/>
                        <a:buChar char="Ø"/>
                      </a:pPr>
                      <a:r>
                        <a:rPr lang="es-ES" sz="1800" b="0" i="0" u="none" strike="noStrike" noProof="0">
                          <a:solidFill>
                            <a:schemeClr val="tx1"/>
                          </a:solidFill>
                          <a:latin typeface="Trade Gothic Next Light"/>
                        </a:rPr>
                        <a:t>Westfaliana 1648.</a:t>
                      </a:r>
                    </a:p>
                    <a:p>
                      <a:pPr marL="285750" lvl="0" indent="-285750">
                        <a:buFont typeface="Wingdings"/>
                        <a:buChar char="Ø"/>
                      </a:pPr>
                      <a:r>
                        <a:rPr lang="es-ES" sz="1800" b="0" i="0" u="none" strike="noStrike" noProof="0">
                          <a:solidFill>
                            <a:schemeClr val="tx1"/>
                          </a:solidFill>
                        </a:rPr>
                        <a:t>Basada en Estados soberanos, aquí recordemos que está dominado por países europeos, o sea, los viejos imperios y este orden era en base a un sistema de alianzas.</a:t>
                      </a:r>
                      <a:endParaRPr lang="es-ES" sz="1800" b="0" i="0" u="none" strike="noStrike" noProof="0">
                        <a:solidFill>
                          <a:schemeClr val="tx1"/>
                        </a:solidFill>
                        <a:latin typeface="Trade Gothic Next Light"/>
                      </a:endParaRPr>
                    </a:p>
                  </a:txBody>
                  <a:tcPr/>
                </a:tc>
                <a:tc>
                  <a:txBody>
                    <a:bodyPr/>
                    <a:lstStyle/>
                    <a:p>
                      <a:pPr marL="285750" lvl="0" indent="-285750">
                        <a:buFont typeface="Wingdings"/>
                        <a:buChar char="Ø"/>
                      </a:pPr>
                      <a:r>
                        <a:rPr lang="es-ES" sz="1800" b="0" i="0" u="none" strike="noStrike" noProof="0">
                          <a:solidFill>
                            <a:schemeClr val="tx1"/>
                          </a:solidFill>
                          <a:latin typeface="Trade Gothic Next Light"/>
                        </a:rPr>
                        <a:t>(entre 1900-1945): Sociedad de las Naciones.</a:t>
                      </a:r>
                    </a:p>
                    <a:p>
                      <a:pPr marL="285750" lvl="0" indent="-285750" algn="just">
                        <a:buFont typeface="Wingdings"/>
                        <a:buChar char="Ø"/>
                      </a:pPr>
                      <a:r>
                        <a:rPr lang="es-ES" sz="1600" b="0" i="0" u="none" strike="noStrike" noProof="0">
                          <a:solidFill>
                            <a:schemeClr val="tx1"/>
                          </a:solidFill>
                        </a:rPr>
                        <a:t>el auge del nacionalismo y creación de la Sociedad de Naciones. Es la última etapa del orden predominante de la hegemonía europea, aquí surge EEUU como actor protagónico, ya dominando a Latinoamérica.</a:t>
                      </a:r>
                    </a:p>
                  </a:txBody>
                  <a:tcPr/>
                </a:tc>
                <a:tc>
                  <a:txBody>
                    <a:bodyPr/>
                    <a:lstStyle/>
                    <a:p>
                      <a:pPr marL="285750" lvl="0" indent="-285750" algn="just">
                        <a:buFont typeface="Wingdings"/>
                        <a:buChar char="Ø"/>
                      </a:pPr>
                      <a:r>
                        <a:rPr lang="es-ES" sz="1800" b="0" i="0" u="none" strike="noStrike" noProof="0">
                          <a:solidFill>
                            <a:schemeClr val="tx1"/>
                          </a:solidFill>
                          <a:latin typeface="Trade Gothic Next Light"/>
                        </a:rPr>
                        <a:t>(entre 1945-1990): Naciones Unidas.</a:t>
                      </a:r>
                    </a:p>
                    <a:p>
                      <a:pPr marL="285750" lvl="0" indent="-285750" algn="just">
                        <a:buFont typeface="Wingdings"/>
                        <a:buChar char="Ø"/>
                      </a:pPr>
                      <a:r>
                        <a:rPr lang="es-ES" sz="1600" b="0" i="0" u="none" strike="noStrike" noProof="0">
                          <a:solidFill>
                            <a:schemeClr val="tx1"/>
                          </a:solidFill>
                        </a:rPr>
                        <a:t>bipolaridad y amenaza constante de una tercera guerra mundial nuclear, la creación exitosa de la ONU, y tensiones ideológicas de los dos bloques hegemónicos. Por primera vez la hegemonía no la tenía Europa occidental, sino que EEUU y Europa del este, o sea, la URSS.</a:t>
                      </a:r>
                      <a:endParaRPr lang="es-ES" sz="1600" b="0" i="0" u="none" strike="noStrike" noProof="0">
                        <a:solidFill>
                          <a:schemeClr val="tx1"/>
                        </a:solidFill>
                        <a:latin typeface="Trade Gothic Next Light"/>
                      </a:endParaRPr>
                    </a:p>
                  </a:txBody>
                  <a:tcPr/>
                </a:tc>
                <a:tc>
                  <a:txBody>
                    <a:bodyPr/>
                    <a:lstStyle/>
                    <a:p>
                      <a:pPr marL="285750" lvl="0" indent="-285750">
                        <a:buFont typeface="Wingdings"/>
                        <a:buChar char="Ø"/>
                      </a:pPr>
                      <a:r>
                        <a:rPr lang="es-ES" sz="1800" b="0" i="0" u="none" strike="noStrike" noProof="0">
                          <a:solidFill>
                            <a:schemeClr val="tx1"/>
                          </a:solidFill>
                          <a:latin typeface="Trade Gothic Next Light"/>
                        </a:rPr>
                        <a:t>(1990- actualidad):</a:t>
                      </a:r>
                    </a:p>
                    <a:p>
                      <a:pPr marL="285750" lvl="0" indent="-285750">
                        <a:buFont typeface="Wingdings"/>
                        <a:buChar char="Ø"/>
                      </a:pPr>
                      <a:r>
                        <a:rPr lang="es-ES" sz="1800" b="0" i="0" u="none" strike="noStrike" noProof="0">
                          <a:solidFill>
                            <a:schemeClr val="tx1"/>
                          </a:solidFill>
                        </a:rPr>
                        <a:t>Con multipolaridad, e</a:t>
                      </a:r>
                      <a:r>
                        <a:rPr lang="es-ES" sz="1800" b="0" i="0" u="none" strike="noStrike" noProof="0">
                          <a:solidFill>
                            <a:schemeClr val="tx1"/>
                          </a:solidFill>
                          <a:latin typeface="Gill Sans Nova Light"/>
                        </a:rPr>
                        <a:t>n este periodo la sociedad internacional se caracteriza por ser universal, planetaria, heterogénea y compleja. </a:t>
                      </a:r>
                      <a:endParaRPr lang="es-ES" sz="1800" b="0" i="0" u="none" strike="noStrike" noProof="0">
                        <a:solidFill>
                          <a:schemeClr val="tx1"/>
                        </a:solidFill>
                        <a:latin typeface="Trade Gothic Next Light"/>
                      </a:endParaRPr>
                    </a:p>
                  </a:txBody>
                  <a:tcPr/>
                </a:tc>
                <a:extLst>
                  <a:ext uri="{0D108BD9-81ED-4DB2-BD59-A6C34878D82A}">
                    <a16:rowId xmlns:a16="http://schemas.microsoft.com/office/drawing/2014/main" val="2136469112"/>
                  </a:ext>
                </a:extLst>
              </a:tr>
            </a:tbl>
          </a:graphicData>
        </a:graphic>
      </p:graphicFrame>
    </p:spTree>
    <p:extLst>
      <p:ext uri="{BB962C8B-B14F-4D97-AF65-F5344CB8AC3E}">
        <p14:creationId xmlns:p14="http://schemas.microsoft.com/office/powerpoint/2010/main" val="3619058363"/>
      </p:ext>
    </p:extLst>
  </p:cSld>
  <p:clrMapOvr>
    <a:masterClrMapping/>
  </p:clrMapOvr>
</p:sld>
</file>

<file path=ppt/theme/theme1.xml><?xml version="1.0" encoding="utf-8"?>
<a:theme xmlns:a="http://schemas.openxmlformats.org/drawingml/2006/main" name="Tema de Offic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la oficin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F5C475-47AD-432E-9A10-9421DF1AA126}">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384BFC8-02DA-464F-AE97-4951BE47415C}">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19915FD3-F777-4046-A12C-BE3860E324BC}">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TM56410444</Template>
  <Application>Microsoft Office PowerPoint</Application>
  <PresentationFormat>Widescreen</PresentationFormat>
  <Slides>11</Slides>
  <Notes>11</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Tema de Office</vt:lpstr>
      <vt:lpstr>Sociedad Internacional</vt:lpstr>
      <vt:lpstr>¿Qué es la sociedad internacional?</vt:lpstr>
      <vt:lpstr>¿Pero entonces que entendemos por sociedad internacional?</vt:lpstr>
      <vt:lpstr>Características de la sociedad internacional</vt:lpstr>
      <vt:lpstr>Recordar que...</vt:lpstr>
      <vt:lpstr>¿Qué quiere decir?</vt:lpstr>
      <vt:lpstr>Existen tres realidades sociales que coexisten a lo largo de la historia</vt:lpstr>
      <vt:lpstr>Es por ello que, desde una perspectiva histórica, no puede hablarse de una única sociedad internacional, sino que de diversas sociedades internacionales...</vt:lpstr>
      <vt:lpstr>Evolución de la Sociedad Internacional </vt:lpstr>
      <vt:lpstr>Resumen </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3</cp:revision>
  <dcterms:created xsi:type="dcterms:W3CDTF">2025-05-01T00:40:31Z</dcterms:created>
  <dcterms:modified xsi:type="dcterms:W3CDTF">2025-05-02T02:11:05Z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