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4"/>
  </p:sldMasterIdLst>
  <p:notesMasterIdLst>
    <p:notesMasterId r:id="rId34"/>
  </p:notesMasterIdLst>
  <p:sldIdLst>
    <p:sldId id="256" r:id="rId5"/>
    <p:sldId id="274" r:id="rId6"/>
    <p:sldId id="276" r:id="rId7"/>
    <p:sldId id="277" r:id="rId8"/>
    <p:sldId id="278" r:id="rId9"/>
    <p:sldId id="279" r:id="rId10"/>
    <p:sldId id="291" r:id="rId11"/>
    <p:sldId id="292" r:id="rId12"/>
    <p:sldId id="293" r:id="rId13"/>
    <p:sldId id="289" r:id="rId14"/>
    <p:sldId id="290" r:id="rId15"/>
    <p:sldId id="280" r:id="rId16"/>
    <p:sldId id="282" r:id="rId17"/>
    <p:sldId id="281" r:id="rId18"/>
    <p:sldId id="283" r:id="rId19"/>
    <p:sldId id="294" r:id="rId20"/>
    <p:sldId id="295" r:id="rId21"/>
    <p:sldId id="296" r:id="rId22"/>
    <p:sldId id="297" r:id="rId23"/>
    <p:sldId id="284" r:id="rId24"/>
    <p:sldId id="298" r:id="rId25"/>
    <p:sldId id="285" r:id="rId26"/>
    <p:sldId id="287" r:id="rId27"/>
    <p:sldId id="286" r:id="rId28"/>
    <p:sldId id="275" r:id="rId29"/>
    <p:sldId id="269" r:id="rId30"/>
    <p:sldId id="288" r:id="rId31"/>
    <p:sldId id="299" r:id="rId32"/>
    <p:sldId id="260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aleway" panose="020B060402020202020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KkumruKqIKqt8QElYvoDxLSZy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DC15FD-0551-1CD6-5AD5-0F04340FA108}" v="1" dt="2024-04-10T13:19:44.645"/>
  </p1510:revLst>
</p1510:revInfo>
</file>

<file path=ppt/tableStyles.xml><?xml version="1.0" encoding="utf-8"?>
<a:tblStyleLst xmlns:a="http://schemas.openxmlformats.org/drawingml/2006/main" def="{2D9533FF-FE70-421B-9D3E-1D04A5C8185B}">
  <a:tblStyle styleId="{2D9533FF-FE70-421B-9D3E-1D04A5C8185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902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ITA PONCE DE LA BARRA" userId="S::maponced@uahurtado.cl::706b210e-92b6-4380-a32b-476963b4189e" providerId="AD" clId="Web-{DCDC15FD-0551-1CD6-5AD5-0F04340FA108}"/>
    <pc:docChg chg="addSld">
      <pc:chgData name="MARGARITA PONCE DE LA BARRA" userId="S::maponced@uahurtado.cl::706b210e-92b6-4380-a32b-476963b4189e" providerId="AD" clId="Web-{DCDC15FD-0551-1CD6-5AD5-0F04340FA108}" dt="2024-04-10T13:19:44.645" v="0"/>
      <pc:docMkLst>
        <pc:docMk/>
      </pc:docMkLst>
      <pc:sldChg chg="add replId">
        <pc:chgData name="MARGARITA PONCE DE LA BARRA" userId="S::maponced@uahurtado.cl::706b210e-92b6-4380-a32b-476963b4189e" providerId="AD" clId="Web-{DCDC15FD-0551-1CD6-5AD5-0F04340FA108}" dt="2024-04-10T13:19:44.645" v="0"/>
        <pc:sldMkLst>
          <pc:docMk/>
          <pc:sldMk cId="3078551615" sldId="300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C49DF-15FD-4BE6-B92E-AE3B92CBF0E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3BFF15-015A-46D0-8471-9284BAD4D9C5}">
      <dgm:prSet/>
      <dgm:spPr/>
      <dgm:t>
        <a:bodyPr/>
        <a:lstStyle/>
        <a:p>
          <a:r>
            <a:rPr lang="en-US" b="0" i="0" dirty="0"/>
            <a:t>¿</a:t>
          </a:r>
          <a:r>
            <a:rPr lang="en-US" b="0" i="0" dirty="0" err="1"/>
            <a:t>Qué</a:t>
          </a:r>
          <a:r>
            <a:rPr lang="en-US" b="0" i="0" dirty="0"/>
            <a:t> </a:t>
          </a:r>
          <a:r>
            <a:rPr lang="en-US" b="0" i="0" dirty="0" err="1"/>
            <a:t>fenómenos</a:t>
          </a:r>
          <a:r>
            <a:rPr lang="en-US" b="0" i="0" dirty="0"/>
            <a:t> </a:t>
          </a:r>
          <a:r>
            <a:rPr lang="en-US" b="0" i="0" dirty="0" err="1"/>
            <a:t>ocurren</a:t>
          </a:r>
          <a:r>
            <a:rPr lang="en-US" b="0" i="0" dirty="0"/>
            <a:t> </a:t>
          </a:r>
          <a:r>
            <a:rPr lang="en-US" b="0" i="0" dirty="0" err="1"/>
            <a:t>dentro</a:t>
          </a:r>
          <a:r>
            <a:rPr lang="en-US" b="0" i="0" dirty="0"/>
            <a:t> de </a:t>
          </a:r>
          <a:r>
            <a:rPr lang="en-US" b="0" i="0" dirty="0" err="1"/>
            <a:t>una</a:t>
          </a:r>
          <a:r>
            <a:rPr lang="en-US" b="0" i="0" dirty="0"/>
            <a:t> Sociedad?</a:t>
          </a:r>
          <a:endParaRPr lang="en-US" dirty="0"/>
        </a:p>
      </dgm:t>
    </dgm:pt>
    <dgm:pt modelId="{EFDF89BF-72A7-4B33-8CEF-E86806E7A2A0}" type="parTrans" cxnId="{9F47DA76-5D6C-40CE-B9FD-629BBFDFC002}">
      <dgm:prSet/>
      <dgm:spPr/>
      <dgm:t>
        <a:bodyPr/>
        <a:lstStyle/>
        <a:p>
          <a:endParaRPr lang="en-US"/>
        </a:p>
      </dgm:t>
    </dgm:pt>
    <dgm:pt modelId="{75747830-2F3C-48F0-8101-B2235395DDE9}" type="sibTrans" cxnId="{9F47DA76-5D6C-40CE-B9FD-629BBFDFC002}">
      <dgm:prSet/>
      <dgm:spPr/>
      <dgm:t>
        <a:bodyPr/>
        <a:lstStyle/>
        <a:p>
          <a:endParaRPr lang="en-US"/>
        </a:p>
      </dgm:t>
    </dgm:pt>
    <dgm:pt modelId="{3B705E88-121B-4DEE-B74B-F6635CBA0149}">
      <dgm:prSet/>
      <dgm:spPr/>
      <dgm:t>
        <a:bodyPr/>
        <a:lstStyle/>
        <a:p>
          <a:r>
            <a:rPr lang="en-US" b="0" i="0" dirty="0"/>
            <a:t>¿</a:t>
          </a:r>
          <a:r>
            <a:rPr lang="en-US" b="0" i="0" dirty="0" err="1"/>
            <a:t>Cómo</a:t>
          </a:r>
          <a:r>
            <a:rPr lang="en-US" b="0" i="0" dirty="0"/>
            <a:t> </a:t>
          </a:r>
          <a:r>
            <a:rPr lang="en-US" b="0" i="0" dirty="0" err="1"/>
            <a:t>creen</a:t>
          </a:r>
          <a:r>
            <a:rPr lang="en-US" b="0" i="0" dirty="0"/>
            <a:t> </a:t>
          </a:r>
          <a:r>
            <a:rPr lang="en-US" b="0" i="0" dirty="0" err="1"/>
            <a:t>ustedes</a:t>
          </a:r>
          <a:r>
            <a:rPr lang="en-US" b="0" i="0" dirty="0"/>
            <a:t> que es </a:t>
          </a:r>
          <a:r>
            <a:rPr lang="en-US" b="0" i="0" dirty="0" err="1"/>
            <a:t>posible</a:t>
          </a:r>
          <a:r>
            <a:rPr lang="en-US" b="0" i="0" dirty="0"/>
            <a:t> </a:t>
          </a:r>
          <a:r>
            <a:rPr lang="en-US" b="0" i="0" dirty="0" err="1"/>
            <a:t>estudiar</a:t>
          </a:r>
          <a:r>
            <a:rPr lang="en-US" b="0" i="0" dirty="0"/>
            <a:t> </a:t>
          </a:r>
          <a:r>
            <a:rPr lang="en-US" b="0" i="0" dirty="0" err="1"/>
            <a:t>dichos</a:t>
          </a:r>
          <a:r>
            <a:rPr lang="en-US" b="0" i="0" dirty="0"/>
            <a:t> </a:t>
          </a:r>
          <a:r>
            <a:rPr lang="en-US" b="0" i="0" dirty="0" err="1"/>
            <a:t>fenómenos</a:t>
          </a:r>
          <a:r>
            <a:rPr lang="en-US" b="0" i="0" dirty="0"/>
            <a:t>?</a:t>
          </a:r>
          <a:endParaRPr lang="en-US" dirty="0"/>
        </a:p>
      </dgm:t>
    </dgm:pt>
    <dgm:pt modelId="{64E1A309-18A4-4541-A7DF-7CD6E3EA02A1}" type="parTrans" cxnId="{CFBCCD8D-7896-4C4D-AA21-E79F886C59D5}">
      <dgm:prSet/>
      <dgm:spPr/>
      <dgm:t>
        <a:bodyPr/>
        <a:lstStyle/>
        <a:p>
          <a:endParaRPr lang="en-US"/>
        </a:p>
      </dgm:t>
    </dgm:pt>
    <dgm:pt modelId="{669EA802-5E02-46AD-940D-C24823E00E0D}" type="sibTrans" cxnId="{CFBCCD8D-7896-4C4D-AA21-E79F886C59D5}">
      <dgm:prSet/>
      <dgm:spPr/>
      <dgm:t>
        <a:bodyPr/>
        <a:lstStyle/>
        <a:p>
          <a:endParaRPr lang="en-US"/>
        </a:p>
      </dgm:t>
    </dgm:pt>
    <dgm:pt modelId="{871E1D9C-ECDB-42C0-9844-B5CF4A3938A8}" type="pres">
      <dgm:prSet presAssocID="{214C49DF-15FD-4BE6-B92E-AE3B92CBF0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199E85-CE34-4D33-B40B-E34B28022D1C}" type="pres">
      <dgm:prSet presAssocID="{3B3BFF15-015A-46D0-8471-9284BAD4D9C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679A67-E0F7-4E79-B88F-1E81877EA74E}" type="pres">
      <dgm:prSet presAssocID="{75747830-2F3C-48F0-8101-B2235395DDE9}" presName="spacer" presStyleCnt="0"/>
      <dgm:spPr/>
    </dgm:pt>
    <dgm:pt modelId="{C98B5B06-1158-4AB6-B28E-00731B887DDD}" type="pres">
      <dgm:prSet presAssocID="{3B705E88-121B-4DEE-B74B-F6635CBA01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A3774D-B8A9-4099-95AD-D8503E150AD8}" type="presOf" srcId="{214C49DF-15FD-4BE6-B92E-AE3B92CBF0E1}" destId="{871E1D9C-ECDB-42C0-9844-B5CF4A3938A8}" srcOrd="0" destOrd="0" presId="urn:microsoft.com/office/officeart/2005/8/layout/vList2"/>
    <dgm:cxn modelId="{2D0A5581-F8FD-4B36-B189-1912BF2112A8}" type="presOf" srcId="{3B3BFF15-015A-46D0-8471-9284BAD4D9C5}" destId="{3B199E85-CE34-4D33-B40B-E34B28022D1C}" srcOrd="0" destOrd="0" presId="urn:microsoft.com/office/officeart/2005/8/layout/vList2"/>
    <dgm:cxn modelId="{9F47DA76-5D6C-40CE-B9FD-629BBFDFC002}" srcId="{214C49DF-15FD-4BE6-B92E-AE3B92CBF0E1}" destId="{3B3BFF15-015A-46D0-8471-9284BAD4D9C5}" srcOrd="0" destOrd="0" parTransId="{EFDF89BF-72A7-4B33-8CEF-E86806E7A2A0}" sibTransId="{75747830-2F3C-48F0-8101-B2235395DDE9}"/>
    <dgm:cxn modelId="{CFBCCD8D-7896-4C4D-AA21-E79F886C59D5}" srcId="{214C49DF-15FD-4BE6-B92E-AE3B92CBF0E1}" destId="{3B705E88-121B-4DEE-B74B-F6635CBA0149}" srcOrd="1" destOrd="0" parTransId="{64E1A309-18A4-4541-A7DF-7CD6E3EA02A1}" sibTransId="{669EA802-5E02-46AD-940D-C24823E00E0D}"/>
    <dgm:cxn modelId="{FE53AB24-CA9A-48F7-B1C1-436B2E7B3A27}" type="presOf" srcId="{3B705E88-121B-4DEE-B74B-F6635CBA0149}" destId="{C98B5B06-1158-4AB6-B28E-00731B887DDD}" srcOrd="0" destOrd="0" presId="urn:microsoft.com/office/officeart/2005/8/layout/vList2"/>
    <dgm:cxn modelId="{E0BF4F98-E9F9-45AF-A883-943EA316C40B}" type="presParOf" srcId="{871E1D9C-ECDB-42C0-9844-B5CF4A3938A8}" destId="{3B199E85-CE34-4D33-B40B-E34B28022D1C}" srcOrd="0" destOrd="0" presId="urn:microsoft.com/office/officeart/2005/8/layout/vList2"/>
    <dgm:cxn modelId="{1B751B84-FB22-4271-8843-EDA7CE7AFDA9}" type="presParOf" srcId="{871E1D9C-ECDB-42C0-9844-B5CF4A3938A8}" destId="{D1679A67-E0F7-4E79-B88F-1E81877EA74E}" srcOrd="1" destOrd="0" presId="urn:microsoft.com/office/officeart/2005/8/layout/vList2"/>
    <dgm:cxn modelId="{282F19E1-A54D-4293-A6DF-3B60FD94EB72}" type="presParOf" srcId="{871E1D9C-ECDB-42C0-9844-B5CF4A3938A8}" destId="{C98B5B06-1158-4AB6-B28E-00731B887D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9FA73-C519-41BF-9490-7568E798A621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723314F-24ED-4813-9885-D57A4903DA7D}">
      <dgm:prSet phldrT="[Texto]" custT="1"/>
      <dgm:spPr/>
      <dgm:t>
        <a:bodyPr/>
        <a:lstStyle/>
        <a:p>
          <a:r>
            <a:rPr lang="es-CL" sz="1400" b="1" dirty="0"/>
            <a:t>REGLAS DEL MÉTODO SOCIOLÓGICO </a:t>
          </a:r>
        </a:p>
      </dgm:t>
    </dgm:pt>
    <dgm:pt modelId="{6367F4B7-AF37-4C45-917F-08E1DA3A578E}" type="parTrans" cxnId="{73D43685-8B68-4C79-9F64-387A242D5777}">
      <dgm:prSet/>
      <dgm:spPr/>
      <dgm:t>
        <a:bodyPr/>
        <a:lstStyle/>
        <a:p>
          <a:endParaRPr lang="es-CL" b="1"/>
        </a:p>
      </dgm:t>
    </dgm:pt>
    <dgm:pt modelId="{DCD8F59F-77E0-4314-B99D-48B23381D9EB}" type="sibTrans" cxnId="{73D43685-8B68-4C79-9F64-387A242D5777}">
      <dgm:prSet/>
      <dgm:spPr/>
      <dgm:t>
        <a:bodyPr/>
        <a:lstStyle/>
        <a:p>
          <a:endParaRPr lang="es-CL" b="1"/>
        </a:p>
      </dgm:t>
    </dgm:pt>
    <dgm:pt modelId="{52D4E6FB-6D1A-40CB-B428-19241F3C846B}">
      <dgm:prSet phldrT="[Texto]"/>
      <dgm:spPr/>
      <dgm:t>
        <a:bodyPr/>
        <a:lstStyle/>
        <a:p>
          <a:r>
            <a:rPr lang="es-CL" b="1" dirty="0"/>
            <a:t>RELATIVAS A LA OBSERVACIÓN DE LOS HECHOS SOCIALES </a:t>
          </a:r>
        </a:p>
      </dgm:t>
    </dgm:pt>
    <dgm:pt modelId="{405371CF-9D01-4CDF-82D1-968A53730761}" type="parTrans" cxnId="{8376A167-B458-499C-924E-FFC136E0BB2A}">
      <dgm:prSet/>
      <dgm:spPr/>
      <dgm:t>
        <a:bodyPr/>
        <a:lstStyle/>
        <a:p>
          <a:endParaRPr lang="es-CL" b="1"/>
        </a:p>
      </dgm:t>
    </dgm:pt>
    <dgm:pt modelId="{146A4F15-C3A8-458A-9A1B-CFDF5DFD5E1A}" type="sibTrans" cxnId="{8376A167-B458-499C-924E-FFC136E0BB2A}">
      <dgm:prSet/>
      <dgm:spPr/>
      <dgm:t>
        <a:bodyPr/>
        <a:lstStyle/>
        <a:p>
          <a:endParaRPr lang="es-CL" b="1"/>
        </a:p>
      </dgm:t>
    </dgm:pt>
    <dgm:pt modelId="{30727857-A771-488B-A4B1-81075AE0B923}">
      <dgm:prSet phldrT="[Texto]"/>
      <dgm:spPr/>
      <dgm:t>
        <a:bodyPr/>
        <a:lstStyle/>
        <a:p>
          <a:r>
            <a:rPr lang="es-CL" b="1" dirty="0"/>
            <a:t>RELATIVAS A LA DISTINCIÓN DE LO NORMAL A LO PATOLOGICO </a:t>
          </a:r>
        </a:p>
      </dgm:t>
    </dgm:pt>
    <dgm:pt modelId="{4FA86664-C249-4D9C-80D3-94FA71A1BE8E}" type="parTrans" cxnId="{26EADD7D-3EEE-453F-ACCA-51332A250834}">
      <dgm:prSet/>
      <dgm:spPr/>
      <dgm:t>
        <a:bodyPr/>
        <a:lstStyle/>
        <a:p>
          <a:endParaRPr lang="es-CL" b="1"/>
        </a:p>
      </dgm:t>
    </dgm:pt>
    <dgm:pt modelId="{B06E8375-4079-4D4F-81BB-B969053A9C5A}" type="sibTrans" cxnId="{26EADD7D-3EEE-453F-ACCA-51332A250834}">
      <dgm:prSet/>
      <dgm:spPr/>
      <dgm:t>
        <a:bodyPr/>
        <a:lstStyle/>
        <a:p>
          <a:endParaRPr lang="es-CL" b="1"/>
        </a:p>
      </dgm:t>
    </dgm:pt>
    <dgm:pt modelId="{1F8B9DC1-8A0C-4E0E-A759-C7E0D1E14074}">
      <dgm:prSet/>
      <dgm:spPr/>
      <dgm:t>
        <a:bodyPr/>
        <a:lstStyle/>
        <a:p>
          <a:r>
            <a:rPr lang="es-CL" b="1" dirty="0"/>
            <a:t>RELATIVAS A LA CONSTITUCIÓN DE LOS HECHOS SOCIALES </a:t>
          </a:r>
        </a:p>
      </dgm:t>
    </dgm:pt>
    <dgm:pt modelId="{AD706065-6DDE-4A2F-84DE-BDDCE8ACCCF8}" type="parTrans" cxnId="{D66E8E20-686D-46B9-857D-B3146992DD4C}">
      <dgm:prSet/>
      <dgm:spPr/>
      <dgm:t>
        <a:bodyPr/>
        <a:lstStyle/>
        <a:p>
          <a:endParaRPr lang="es-CL" b="1"/>
        </a:p>
      </dgm:t>
    </dgm:pt>
    <dgm:pt modelId="{77AA0CAD-0AEF-4493-9441-E29EEFDD1E38}" type="sibTrans" cxnId="{D66E8E20-686D-46B9-857D-B3146992DD4C}">
      <dgm:prSet/>
      <dgm:spPr/>
      <dgm:t>
        <a:bodyPr/>
        <a:lstStyle/>
        <a:p>
          <a:endParaRPr lang="es-CL" b="1"/>
        </a:p>
      </dgm:t>
    </dgm:pt>
    <dgm:pt modelId="{2BBB2629-1FB8-42BB-9361-4FA4BC5EC084}">
      <dgm:prSet/>
      <dgm:spPr/>
      <dgm:t>
        <a:bodyPr/>
        <a:lstStyle/>
        <a:p>
          <a:r>
            <a:rPr lang="es-CL" b="1" dirty="0"/>
            <a:t>RELATIVAS A LA EXPLICACIÓN DEL HECHO SOCIOLOGICO </a:t>
          </a:r>
        </a:p>
      </dgm:t>
    </dgm:pt>
    <dgm:pt modelId="{9D2BAF94-D5FF-435D-A5A9-EC4D651B4A3B}" type="parTrans" cxnId="{49E124FA-A6D0-494A-9DDE-2F81870991EF}">
      <dgm:prSet/>
      <dgm:spPr/>
      <dgm:t>
        <a:bodyPr/>
        <a:lstStyle/>
        <a:p>
          <a:endParaRPr lang="es-CL" b="1"/>
        </a:p>
      </dgm:t>
    </dgm:pt>
    <dgm:pt modelId="{AA931F7E-A758-4DB1-964A-35C81BCE7328}" type="sibTrans" cxnId="{49E124FA-A6D0-494A-9DDE-2F81870991EF}">
      <dgm:prSet/>
      <dgm:spPr/>
      <dgm:t>
        <a:bodyPr/>
        <a:lstStyle/>
        <a:p>
          <a:endParaRPr lang="es-CL" b="1"/>
        </a:p>
      </dgm:t>
    </dgm:pt>
    <dgm:pt modelId="{FB33F758-73D1-45FE-9C17-A488258CF6DC}" type="asst">
      <dgm:prSet/>
      <dgm:spPr/>
      <dgm:t>
        <a:bodyPr/>
        <a:lstStyle/>
        <a:p>
          <a:r>
            <a:rPr lang="es-CL" b="1" dirty="0"/>
            <a:t>TRATAS A LOS HECHOS SOCIALES COMO COSAS </a:t>
          </a:r>
        </a:p>
      </dgm:t>
    </dgm:pt>
    <dgm:pt modelId="{19DE81F7-1640-4629-9E43-02E0CC228354}" type="parTrans" cxnId="{DBA15947-F0C6-4814-8D63-BB35302327AA}">
      <dgm:prSet/>
      <dgm:spPr/>
      <dgm:t>
        <a:bodyPr/>
        <a:lstStyle/>
        <a:p>
          <a:endParaRPr lang="es-CL" b="1"/>
        </a:p>
      </dgm:t>
    </dgm:pt>
    <dgm:pt modelId="{95100A68-5DF7-4A9D-9957-1FB171F66F9D}" type="sibTrans" cxnId="{DBA15947-F0C6-4814-8D63-BB35302327AA}">
      <dgm:prSet/>
      <dgm:spPr/>
      <dgm:t>
        <a:bodyPr/>
        <a:lstStyle/>
        <a:p>
          <a:endParaRPr lang="es-CL" b="1"/>
        </a:p>
      </dgm:t>
    </dgm:pt>
    <dgm:pt modelId="{9ABD0FDB-3ECF-4B64-ADDD-1E7B4FB1D34A}" type="asst">
      <dgm:prSet/>
      <dgm:spPr/>
      <dgm:t>
        <a:bodyPr/>
        <a:lstStyle/>
        <a:p>
          <a:r>
            <a:rPr lang="es-CL" b="1" dirty="0"/>
            <a:t>DESTERRAR A LA CIENCIA DE TODAS PRENOCIONES(SUBJETIVIDADES)</a:t>
          </a:r>
        </a:p>
      </dgm:t>
    </dgm:pt>
    <dgm:pt modelId="{63FD19D5-F916-4078-9477-217BDF569392}" type="parTrans" cxnId="{C82A3FD8-190E-4164-9B6F-A26982B24D52}">
      <dgm:prSet/>
      <dgm:spPr/>
      <dgm:t>
        <a:bodyPr/>
        <a:lstStyle/>
        <a:p>
          <a:endParaRPr lang="es-CL" b="1"/>
        </a:p>
      </dgm:t>
    </dgm:pt>
    <dgm:pt modelId="{98193E2E-58DA-42C9-8AAE-AAB87C20E514}" type="sibTrans" cxnId="{C82A3FD8-190E-4164-9B6F-A26982B24D52}">
      <dgm:prSet/>
      <dgm:spPr/>
      <dgm:t>
        <a:bodyPr/>
        <a:lstStyle/>
        <a:p>
          <a:endParaRPr lang="es-CL" b="1"/>
        </a:p>
      </dgm:t>
    </dgm:pt>
    <dgm:pt modelId="{308213BB-B1D1-4CAD-89E9-7DA18BCCB004}" type="asst">
      <dgm:prSet/>
      <dgm:spPr/>
      <dgm:t>
        <a:bodyPr/>
        <a:lstStyle/>
        <a:p>
          <a:r>
            <a:rPr lang="es-CL" b="1" dirty="0"/>
            <a:t>CREACIÓN DE CONCEPTO “ESPECIES SOCIALES” </a:t>
          </a:r>
        </a:p>
      </dgm:t>
    </dgm:pt>
    <dgm:pt modelId="{EA443D84-EE3D-4F2E-AA2D-00C4BBD0BFD6}" type="parTrans" cxnId="{8B7BEF84-4FE0-46D1-94EA-47CAA3C36341}">
      <dgm:prSet/>
      <dgm:spPr/>
      <dgm:t>
        <a:bodyPr/>
        <a:lstStyle/>
        <a:p>
          <a:endParaRPr lang="es-CL" b="1"/>
        </a:p>
      </dgm:t>
    </dgm:pt>
    <dgm:pt modelId="{66C8EEF5-122D-4C37-BDC4-BA80B1EC719B}" type="sibTrans" cxnId="{8B7BEF84-4FE0-46D1-94EA-47CAA3C36341}">
      <dgm:prSet/>
      <dgm:spPr/>
      <dgm:t>
        <a:bodyPr/>
        <a:lstStyle/>
        <a:p>
          <a:endParaRPr lang="es-CL" b="1"/>
        </a:p>
      </dgm:t>
    </dgm:pt>
    <dgm:pt modelId="{E814974E-C6A6-4ED7-8D81-98A99FACC5ED}" type="asst">
      <dgm:prSet/>
      <dgm:spPr/>
      <dgm:t>
        <a:bodyPr/>
        <a:lstStyle/>
        <a:p>
          <a:r>
            <a:rPr lang="es-CL" b="1" dirty="0"/>
            <a:t>LA UTILIDAD DE UN HECHO NO EXPLICA SU EXISTENCIA, LA CAUSA DEBE SER DETERMINADA CON INDEPENDENCIA DE LA FUNCIÓN </a:t>
          </a:r>
        </a:p>
      </dgm:t>
    </dgm:pt>
    <dgm:pt modelId="{A748EBE6-FE59-4576-8099-342344EDFA69}" type="parTrans" cxnId="{3BC9A13E-73AB-4B13-A629-124C556A4697}">
      <dgm:prSet/>
      <dgm:spPr/>
      <dgm:t>
        <a:bodyPr/>
        <a:lstStyle/>
        <a:p>
          <a:endParaRPr lang="es-CL" b="1"/>
        </a:p>
      </dgm:t>
    </dgm:pt>
    <dgm:pt modelId="{6FDFABCE-5EDD-4049-B5D7-26328EDD8DD3}" type="sibTrans" cxnId="{3BC9A13E-73AB-4B13-A629-124C556A4697}">
      <dgm:prSet/>
      <dgm:spPr/>
      <dgm:t>
        <a:bodyPr/>
        <a:lstStyle/>
        <a:p>
          <a:endParaRPr lang="es-CL" b="1"/>
        </a:p>
      </dgm:t>
    </dgm:pt>
    <dgm:pt modelId="{49039EBB-8A1B-4701-8B5D-758D6F7C740F}" type="asst">
      <dgm:prSet/>
      <dgm:spPr/>
      <dgm:t>
        <a:bodyPr/>
        <a:lstStyle/>
        <a:p>
          <a:r>
            <a:rPr lang="es-CL" b="1" dirty="0"/>
            <a:t>HECHOS SOCIALES SOLO PUEDEN SER EXPLICADOS POR OTROS HECHOS SOCIALES (CAUSALIDAD)</a:t>
          </a:r>
        </a:p>
      </dgm:t>
    </dgm:pt>
    <dgm:pt modelId="{E36ACF80-A695-4907-A278-46E5F1671431}" type="parTrans" cxnId="{C70BF7A7-D08B-4A8F-A91F-3884022060A3}">
      <dgm:prSet/>
      <dgm:spPr/>
      <dgm:t>
        <a:bodyPr/>
        <a:lstStyle/>
        <a:p>
          <a:endParaRPr lang="es-CL" b="1"/>
        </a:p>
      </dgm:t>
    </dgm:pt>
    <dgm:pt modelId="{21D822AD-25C7-44E8-88C8-761E9AFA3FF7}" type="sibTrans" cxnId="{C70BF7A7-D08B-4A8F-A91F-3884022060A3}">
      <dgm:prSet/>
      <dgm:spPr/>
      <dgm:t>
        <a:bodyPr/>
        <a:lstStyle/>
        <a:p>
          <a:endParaRPr lang="es-CL" b="1"/>
        </a:p>
      </dgm:t>
    </dgm:pt>
    <dgm:pt modelId="{E4C5B148-07FD-4B10-9A9D-C32ACC4195EB}" type="asst">
      <dgm:prSet/>
      <dgm:spPr/>
      <dgm:t>
        <a:bodyPr/>
        <a:lstStyle/>
        <a:p>
          <a:r>
            <a:rPr lang="es-CL" b="1" dirty="0"/>
            <a:t>DISTINGUIR A LOS HECHOS SOCIALES SEGÚN GRADO DE COMPOSICIÓN</a:t>
          </a:r>
        </a:p>
      </dgm:t>
    </dgm:pt>
    <dgm:pt modelId="{322853B3-D323-4733-B1DF-F034DE0BB72C}" type="parTrans" cxnId="{677D5571-B1F0-4F94-A1EC-CEDCC302FAF8}">
      <dgm:prSet/>
      <dgm:spPr/>
      <dgm:t>
        <a:bodyPr/>
        <a:lstStyle/>
        <a:p>
          <a:endParaRPr lang="es-CL" b="1"/>
        </a:p>
      </dgm:t>
    </dgm:pt>
    <dgm:pt modelId="{65AA79E2-7FFC-4767-8839-DE06FD524D63}" type="sibTrans" cxnId="{677D5571-B1F0-4F94-A1EC-CEDCC302FAF8}">
      <dgm:prSet/>
      <dgm:spPr/>
      <dgm:t>
        <a:bodyPr/>
        <a:lstStyle/>
        <a:p>
          <a:endParaRPr lang="es-CL" b="1"/>
        </a:p>
      </dgm:t>
    </dgm:pt>
    <dgm:pt modelId="{F9E73293-B4E2-4D4B-B0DB-B9C39CE19AE5}" type="pres">
      <dgm:prSet presAssocID="{6019FA73-C519-41BF-9490-7568E798A6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B8A3F-BD35-4B6C-9635-25726A92CED5}" type="pres">
      <dgm:prSet presAssocID="{2723314F-24ED-4813-9885-D57A4903DA7D}" presName="hierRoot1" presStyleCnt="0">
        <dgm:presLayoutVars>
          <dgm:hierBranch val="init"/>
        </dgm:presLayoutVars>
      </dgm:prSet>
      <dgm:spPr/>
    </dgm:pt>
    <dgm:pt modelId="{D15B5BDD-EF44-44F4-A981-F5A09A89FF32}" type="pres">
      <dgm:prSet presAssocID="{2723314F-24ED-4813-9885-D57A4903DA7D}" presName="rootComposite1" presStyleCnt="0"/>
      <dgm:spPr/>
    </dgm:pt>
    <dgm:pt modelId="{BFE2AC51-E989-45E8-9B54-57522EF934BA}" type="pres">
      <dgm:prSet presAssocID="{2723314F-24ED-4813-9885-D57A4903DA7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B22C2-8FB8-4633-AE43-483C0591CA99}" type="pres">
      <dgm:prSet presAssocID="{2723314F-24ED-4813-9885-D57A4903DA7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2BE391A-2BB2-4793-81A7-3FF4BC359716}" type="pres">
      <dgm:prSet presAssocID="{2723314F-24ED-4813-9885-D57A4903DA7D}" presName="hierChild2" presStyleCnt="0"/>
      <dgm:spPr/>
    </dgm:pt>
    <dgm:pt modelId="{C4806886-BFEF-4ADD-B277-E8EC23D80BDB}" type="pres">
      <dgm:prSet presAssocID="{405371CF-9D01-4CDF-82D1-968A53730761}" presName="Name64" presStyleLbl="parChTrans1D2" presStyleIdx="0" presStyleCnt="4"/>
      <dgm:spPr/>
      <dgm:t>
        <a:bodyPr/>
        <a:lstStyle/>
        <a:p>
          <a:endParaRPr lang="es-ES"/>
        </a:p>
      </dgm:t>
    </dgm:pt>
    <dgm:pt modelId="{D02008CE-DAC5-42DF-97A4-65F541B3697C}" type="pres">
      <dgm:prSet presAssocID="{52D4E6FB-6D1A-40CB-B428-19241F3C846B}" presName="hierRoot2" presStyleCnt="0">
        <dgm:presLayoutVars>
          <dgm:hierBranch val="init"/>
        </dgm:presLayoutVars>
      </dgm:prSet>
      <dgm:spPr/>
    </dgm:pt>
    <dgm:pt modelId="{EAF55E80-0CF8-45DC-9262-50AEDD3D4023}" type="pres">
      <dgm:prSet presAssocID="{52D4E6FB-6D1A-40CB-B428-19241F3C846B}" presName="rootComposite" presStyleCnt="0"/>
      <dgm:spPr/>
    </dgm:pt>
    <dgm:pt modelId="{C693BD7B-2748-4837-9DFD-C41C7AE62A66}" type="pres">
      <dgm:prSet presAssocID="{52D4E6FB-6D1A-40CB-B428-19241F3C846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5D4F3-C869-4EA1-9F0F-E2C0DF6EF698}" type="pres">
      <dgm:prSet presAssocID="{52D4E6FB-6D1A-40CB-B428-19241F3C846B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AC00A1-CC57-4581-9AB8-D76F9D4598F1}" type="pres">
      <dgm:prSet presAssocID="{52D4E6FB-6D1A-40CB-B428-19241F3C846B}" presName="hierChild4" presStyleCnt="0"/>
      <dgm:spPr/>
    </dgm:pt>
    <dgm:pt modelId="{3CCF668E-A8CD-49BB-A641-522F49F7DA21}" type="pres">
      <dgm:prSet presAssocID="{52D4E6FB-6D1A-40CB-B428-19241F3C846B}" presName="hierChild5" presStyleCnt="0"/>
      <dgm:spPr/>
    </dgm:pt>
    <dgm:pt modelId="{6DB6DAF5-31DC-4200-9233-EF6F3662B530}" type="pres">
      <dgm:prSet presAssocID="{19DE81F7-1640-4629-9E43-02E0CC228354}" presName="Name115" presStyleLbl="parChTrans1D3" presStyleIdx="0" presStyleCnt="6"/>
      <dgm:spPr/>
      <dgm:t>
        <a:bodyPr/>
        <a:lstStyle/>
        <a:p>
          <a:endParaRPr lang="es-ES"/>
        </a:p>
      </dgm:t>
    </dgm:pt>
    <dgm:pt modelId="{3A98C517-6EF9-4078-8C31-398EACEFC3CF}" type="pres">
      <dgm:prSet presAssocID="{FB33F758-73D1-45FE-9C17-A488258CF6DC}" presName="hierRoot3" presStyleCnt="0">
        <dgm:presLayoutVars>
          <dgm:hierBranch val="init"/>
        </dgm:presLayoutVars>
      </dgm:prSet>
      <dgm:spPr/>
    </dgm:pt>
    <dgm:pt modelId="{C46B594E-7EBE-46C6-BA1A-0703A535DB58}" type="pres">
      <dgm:prSet presAssocID="{FB33F758-73D1-45FE-9C17-A488258CF6DC}" presName="rootComposite3" presStyleCnt="0"/>
      <dgm:spPr/>
    </dgm:pt>
    <dgm:pt modelId="{5DB73FF0-1C77-4C38-BE35-11B7CCA946A3}" type="pres">
      <dgm:prSet presAssocID="{FB33F758-73D1-45FE-9C17-A488258CF6DC}" presName="rootText3" presStyleLbl="asst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7671B4-9D14-4355-8E28-34396F1C27E5}" type="pres">
      <dgm:prSet presAssocID="{FB33F758-73D1-45FE-9C17-A488258CF6DC}" presName="rootConnector3" presStyleLbl="asst2" presStyleIdx="0" presStyleCnt="6"/>
      <dgm:spPr/>
      <dgm:t>
        <a:bodyPr/>
        <a:lstStyle/>
        <a:p>
          <a:endParaRPr lang="es-ES"/>
        </a:p>
      </dgm:t>
    </dgm:pt>
    <dgm:pt modelId="{44620944-351B-4FE4-9581-011CD7BD8AF5}" type="pres">
      <dgm:prSet presAssocID="{FB33F758-73D1-45FE-9C17-A488258CF6DC}" presName="hierChild6" presStyleCnt="0"/>
      <dgm:spPr/>
    </dgm:pt>
    <dgm:pt modelId="{5288DCC8-DFA0-4D93-8B85-AF2B07E998EA}" type="pres">
      <dgm:prSet presAssocID="{FB33F758-73D1-45FE-9C17-A488258CF6DC}" presName="hierChild7" presStyleCnt="0"/>
      <dgm:spPr/>
    </dgm:pt>
    <dgm:pt modelId="{7F95560D-5491-43B1-B275-61D8548FB979}" type="pres">
      <dgm:prSet presAssocID="{63FD19D5-F916-4078-9477-217BDF569392}" presName="Name115" presStyleLbl="parChTrans1D3" presStyleIdx="1" presStyleCnt="6"/>
      <dgm:spPr/>
      <dgm:t>
        <a:bodyPr/>
        <a:lstStyle/>
        <a:p>
          <a:endParaRPr lang="es-ES"/>
        </a:p>
      </dgm:t>
    </dgm:pt>
    <dgm:pt modelId="{957C3133-A515-49B6-BD88-360E7C9B785C}" type="pres">
      <dgm:prSet presAssocID="{9ABD0FDB-3ECF-4B64-ADDD-1E7B4FB1D34A}" presName="hierRoot3" presStyleCnt="0">
        <dgm:presLayoutVars>
          <dgm:hierBranch val="init"/>
        </dgm:presLayoutVars>
      </dgm:prSet>
      <dgm:spPr/>
    </dgm:pt>
    <dgm:pt modelId="{33382574-8179-445A-9D92-47DABF867ADE}" type="pres">
      <dgm:prSet presAssocID="{9ABD0FDB-3ECF-4B64-ADDD-1E7B4FB1D34A}" presName="rootComposite3" presStyleCnt="0"/>
      <dgm:spPr/>
    </dgm:pt>
    <dgm:pt modelId="{D800C3D0-0C4D-42FD-8F56-C25D8AFB5B4B}" type="pres">
      <dgm:prSet presAssocID="{9ABD0FDB-3ECF-4B64-ADDD-1E7B4FB1D34A}" presName="rootText3" presStyleLbl="asst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41575A-B9C9-4E5E-AA20-9CC900C5A1BB}" type="pres">
      <dgm:prSet presAssocID="{9ABD0FDB-3ECF-4B64-ADDD-1E7B4FB1D34A}" presName="rootConnector3" presStyleLbl="asst2" presStyleIdx="1" presStyleCnt="6"/>
      <dgm:spPr/>
      <dgm:t>
        <a:bodyPr/>
        <a:lstStyle/>
        <a:p>
          <a:endParaRPr lang="es-ES"/>
        </a:p>
      </dgm:t>
    </dgm:pt>
    <dgm:pt modelId="{1A4C0D08-AF72-4162-9C41-D4B4188D6438}" type="pres">
      <dgm:prSet presAssocID="{9ABD0FDB-3ECF-4B64-ADDD-1E7B4FB1D34A}" presName="hierChild6" presStyleCnt="0"/>
      <dgm:spPr/>
    </dgm:pt>
    <dgm:pt modelId="{7F35736A-E853-44E8-BE6D-74E6EEFFA1B6}" type="pres">
      <dgm:prSet presAssocID="{9ABD0FDB-3ECF-4B64-ADDD-1E7B4FB1D34A}" presName="hierChild7" presStyleCnt="0"/>
      <dgm:spPr/>
    </dgm:pt>
    <dgm:pt modelId="{0A3AFE8C-49DA-43E1-A3E6-475DE530124A}" type="pres">
      <dgm:prSet presAssocID="{4FA86664-C249-4D9C-80D3-94FA71A1BE8E}" presName="Name64" presStyleLbl="parChTrans1D2" presStyleIdx="1" presStyleCnt="4"/>
      <dgm:spPr/>
      <dgm:t>
        <a:bodyPr/>
        <a:lstStyle/>
        <a:p>
          <a:endParaRPr lang="es-ES"/>
        </a:p>
      </dgm:t>
    </dgm:pt>
    <dgm:pt modelId="{8632D0D7-0CC5-489D-B22F-CCD12C2254B3}" type="pres">
      <dgm:prSet presAssocID="{30727857-A771-488B-A4B1-81075AE0B923}" presName="hierRoot2" presStyleCnt="0">
        <dgm:presLayoutVars>
          <dgm:hierBranch val="init"/>
        </dgm:presLayoutVars>
      </dgm:prSet>
      <dgm:spPr/>
    </dgm:pt>
    <dgm:pt modelId="{A8DE3DE1-552B-4ADA-889D-31291437F97C}" type="pres">
      <dgm:prSet presAssocID="{30727857-A771-488B-A4B1-81075AE0B923}" presName="rootComposite" presStyleCnt="0"/>
      <dgm:spPr/>
    </dgm:pt>
    <dgm:pt modelId="{286A5E21-48F4-4E18-BBD4-4D775C8EA53A}" type="pres">
      <dgm:prSet presAssocID="{30727857-A771-488B-A4B1-81075AE0B92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BB37A8-DDC4-444F-BCDB-6C0048415EFF}" type="pres">
      <dgm:prSet presAssocID="{30727857-A771-488B-A4B1-81075AE0B92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095E5E4-AB27-409D-A1CD-5F8F3B470E11}" type="pres">
      <dgm:prSet presAssocID="{30727857-A771-488B-A4B1-81075AE0B923}" presName="hierChild4" presStyleCnt="0"/>
      <dgm:spPr/>
    </dgm:pt>
    <dgm:pt modelId="{DD852CC8-3B06-4639-9F29-9DA23E6AA107}" type="pres">
      <dgm:prSet presAssocID="{30727857-A771-488B-A4B1-81075AE0B923}" presName="hierChild5" presStyleCnt="0"/>
      <dgm:spPr/>
    </dgm:pt>
    <dgm:pt modelId="{D59B4CF8-F2ED-468A-993F-088ACD7350E7}" type="pres">
      <dgm:prSet presAssocID="{AD706065-6DDE-4A2F-84DE-BDDCE8ACCCF8}" presName="Name64" presStyleLbl="parChTrans1D2" presStyleIdx="2" presStyleCnt="4"/>
      <dgm:spPr/>
      <dgm:t>
        <a:bodyPr/>
        <a:lstStyle/>
        <a:p>
          <a:endParaRPr lang="es-ES"/>
        </a:p>
      </dgm:t>
    </dgm:pt>
    <dgm:pt modelId="{104E2C10-C00B-442C-9ADB-B94A145CDA53}" type="pres">
      <dgm:prSet presAssocID="{1F8B9DC1-8A0C-4E0E-A759-C7E0D1E14074}" presName="hierRoot2" presStyleCnt="0">
        <dgm:presLayoutVars>
          <dgm:hierBranch val="init"/>
        </dgm:presLayoutVars>
      </dgm:prSet>
      <dgm:spPr/>
    </dgm:pt>
    <dgm:pt modelId="{E5AC5FF0-6B99-4E6B-8462-EF5AE08CF5A6}" type="pres">
      <dgm:prSet presAssocID="{1F8B9DC1-8A0C-4E0E-A759-C7E0D1E14074}" presName="rootComposite" presStyleCnt="0"/>
      <dgm:spPr/>
    </dgm:pt>
    <dgm:pt modelId="{9BC3F042-426A-4FDB-A3A7-E24D0F17F09B}" type="pres">
      <dgm:prSet presAssocID="{1F8B9DC1-8A0C-4E0E-A759-C7E0D1E1407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951B1E-EA72-481D-85BB-09CF33C8B839}" type="pres">
      <dgm:prSet presAssocID="{1F8B9DC1-8A0C-4E0E-A759-C7E0D1E14074}" presName="rootConnector" presStyleLbl="node2" presStyleIdx="2" presStyleCnt="4"/>
      <dgm:spPr/>
      <dgm:t>
        <a:bodyPr/>
        <a:lstStyle/>
        <a:p>
          <a:endParaRPr lang="es-ES"/>
        </a:p>
      </dgm:t>
    </dgm:pt>
    <dgm:pt modelId="{3344DD0F-5C4A-4D71-9E95-BAED907BF189}" type="pres">
      <dgm:prSet presAssocID="{1F8B9DC1-8A0C-4E0E-A759-C7E0D1E14074}" presName="hierChild4" presStyleCnt="0"/>
      <dgm:spPr/>
    </dgm:pt>
    <dgm:pt modelId="{900D5235-ED18-4700-A15C-96CB46B829D8}" type="pres">
      <dgm:prSet presAssocID="{1F8B9DC1-8A0C-4E0E-A759-C7E0D1E14074}" presName="hierChild5" presStyleCnt="0"/>
      <dgm:spPr/>
    </dgm:pt>
    <dgm:pt modelId="{7B7B74C9-9722-40B9-A01D-D2A99B1C049E}" type="pres">
      <dgm:prSet presAssocID="{EA443D84-EE3D-4F2E-AA2D-00C4BBD0BFD6}" presName="Name115" presStyleLbl="parChTrans1D3" presStyleIdx="2" presStyleCnt="6"/>
      <dgm:spPr/>
      <dgm:t>
        <a:bodyPr/>
        <a:lstStyle/>
        <a:p>
          <a:endParaRPr lang="es-ES"/>
        </a:p>
      </dgm:t>
    </dgm:pt>
    <dgm:pt modelId="{C3AA39C0-3C4B-4905-BCA8-17CC5DFFCEC2}" type="pres">
      <dgm:prSet presAssocID="{308213BB-B1D1-4CAD-89E9-7DA18BCCB004}" presName="hierRoot3" presStyleCnt="0">
        <dgm:presLayoutVars>
          <dgm:hierBranch val="init"/>
        </dgm:presLayoutVars>
      </dgm:prSet>
      <dgm:spPr/>
    </dgm:pt>
    <dgm:pt modelId="{7838D92E-6A0B-40D6-86F0-AC228B29EFA7}" type="pres">
      <dgm:prSet presAssocID="{308213BB-B1D1-4CAD-89E9-7DA18BCCB004}" presName="rootComposite3" presStyleCnt="0"/>
      <dgm:spPr/>
    </dgm:pt>
    <dgm:pt modelId="{CA9CCA65-A802-4F04-9A08-88D158ADBCBE}" type="pres">
      <dgm:prSet presAssocID="{308213BB-B1D1-4CAD-89E9-7DA18BCCB004}" presName="rootText3" presStyleLbl="asst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DCC8A5-96A0-4029-AEB4-23C622B33DDD}" type="pres">
      <dgm:prSet presAssocID="{308213BB-B1D1-4CAD-89E9-7DA18BCCB004}" presName="rootConnector3" presStyleLbl="asst2" presStyleIdx="2" presStyleCnt="6"/>
      <dgm:spPr/>
      <dgm:t>
        <a:bodyPr/>
        <a:lstStyle/>
        <a:p>
          <a:endParaRPr lang="es-ES"/>
        </a:p>
      </dgm:t>
    </dgm:pt>
    <dgm:pt modelId="{124FB20B-683F-4E91-9CA1-9E99E0919046}" type="pres">
      <dgm:prSet presAssocID="{308213BB-B1D1-4CAD-89E9-7DA18BCCB004}" presName="hierChild6" presStyleCnt="0"/>
      <dgm:spPr/>
    </dgm:pt>
    <dgm:pt modelId="{EA9891EC-B18D-4A66-9FAB-8349FBA41172}" type="pres">
      <dgm:prSet presAssocID="{308213BB-B1D1-4CAD-89E9-7DA18BCCB004}" presName="hierChild7" presStyleCnt="0"/>
      <dgm:spPr/>
    </dgm:pt>
    <dgm:pt modelId="{FF7EDFED-6EDE-4C36-9710-7BAAC6213121}" type="pres">
      <dgm:prSet presAssocID="{322853B3-D323-4733-B1DF-F034DE0BB72C}" presName="Name115" presStyleLbl="parChTrans1D3" presStyleIdx="3" presStyleCnt="6"/>
      <dgm:spPr/>
      <dgm:t>
        <a:bodyPr/>
        <a:lstStyle/>
        <a:p>
          <a:endParaRPr lang="es-ES"/>
        </a:p>
      </dgm:t>
    </dgm:pt>
    <dgm:pt modelId="{96C70208-C5B9-4FA9-98B5-CBF0C95301A1}" type="pres">
      <dgm:prSet presAssocID="{E4C5B148-07FD-4B10-9A9D-C32ACC4195EB}" presName="hierRoot3" presStyleCnt="0">
        <dgm:presLayoutVars>
          <dgm:hierBranch val="init"/>
        </dgm:presLayoutVars>
      </dgm:prSet>
      <dgm:spPr/>
    </dgm:pt>
    <dgm:pt modelId="{19810A07-2621-437D-AABC-CFAB2960D818}" type="pres">
      <dgm:prSet presAssocID="{E4C5B148-07FD-4B10-9A9D-C32ACC4195EB}" presName="rootComposite3" presStyleCnt="0"/>
      <dgm:spPr/>
    </dgm:pt>
    <dgm:pt modelId="{5C5FFC2E-0BC3-4EB4-8C0C-C023AD6EE999}" type="pres">
      <dgm:prSet presAssocID="{E4C5B148-07FD-4B10-9A9D-C32ACC4195EB}" presName="rootText3" presStyleLbl="asst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669BD-FCAC-46D4-8A28-5FDBA3A6E2CD}" type="pres">
      <dgm:prSet presAssocID="{E4C5B148-07FD-4B10-9A9D-C32ACC4195EB}" presName="rootConnector3" presStyleLbl="asst2" presStyleIdx="3" presStyleCnt="6"/>
      <dgm:spPr/>
      <dgm:t>
        <a:bodyPr/>
        <a:lstStyle/>
        <a:p>
          <a:endParaRPr lang="es-ES"/>
        </a:p>
      </dgm:t>
    </dgm:pt>
    <dgm:pt modelId="{F9ECCFA7-A42D-4D58-AD24-65445FCC5778}" type="pres">
      <dgm:prSet presAssocID="{E4C5B148-07FD-4B10-9A9D-C32ACC4195EB}" presName="hierChild6" presStyleCnt="0"/>
      <dgm:spPr/>
    </dgm:pt>
    <dgm:pt modelId="{9EE03451-57A3-4602-8E68-D2D0D2C9E19F}" type="pres">
      <dgm:prSet presAssocID="{E4C5B148-07FD-4B10-9A9D-C32ACC4195EB}" presName="hierChild7" presStyleCnt="0"/>
      <dgm:spPr/>
    </dgm:pt>
    <dgm:pt modelId="{A5D3D6F5-3B8D-47F0-8721-B55B67E3FD7F}" type="pres">
      <dgm:prSet presAssocID="{9D2BAF94-D5FF-435D-A5A9-EC4D651B4A3B}" presName="Name64" presStyleLbl="parChTrans1D2" presStyleIdx="3" presStyleCnt="4"/>
      <dgm:spPr/>
      <dgm:t>
        <a:bodyPr/>
        <a:lstStyle/>
        <a:p>
          <a:endParaRPr lang="es-ES"/>
        </a:p>
      </dgm:t>
    </dgm:pt>
    <dgm:pt modelId="{509D472D-C73D-4C91-ABDF-7BD2E9BEA7C5}" type="pres">
      <dgm:prSet presAssocID="{2BBB2629-1FB8-42BB-9361-4FA4BC5EC084}" presName="hierRoot2" presStyleCnt="0">
        <dgm:presLayoutVars>
          <dgm:hierBranch val="init"/>
        </dgm:presLayoutVars>
      </dgm:prSet>
      <dgm:spPr/>
    </dgm:pt>
    <dgm:pt modelId="{C02A0ECB-B9BC-46D7-8EA4-81A188164144}" type="pres">
      <dgm:prSet presAssocID="{2BBB2629-1FB8-42BB-9361-4FA4BC5EC084}" presName="rootComposite" presStyleCnt="0"/>
      <dgm:spPr/>
    </dgm:pt>
    <dgm:pt modelId="{7DBD2978-006E-4510-8A46-F6648E0D88A4}" type="pres">
      <dgm:prSet presAssocID="{2BBB2629-1FB8-42BB-9361-4FA4BC5EC08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27167A-92D3-4AD3-889F-DE7EEFCE69CD}" type="pres">
      <dgm:prSet presAssocID="{2BBB2629-1FB8-42BB-9361-4FA4BC5EC084}" presName="rootConnector" presStyleLbl="node2" presStyleIdx="3" presStyleCnt="4"/>
      <dgm:spPr/>
      <dgm:t>
        <a:bodyPr/>
        <a:lstStyle/>
        <a:p>
          <a:endParaRPr lang="es-ES"/>
        </a:p>
      </dgm:t>
    </dgm:pt>
    <dgm:pt modelId="{7B999F82-7A5E-4321-A9B2-ABD066F857D1}" type="pres">
      <dgm:prSet presAssocID="{2BBB2629-1FB8-42BB-9361-4FA4BC5EC084}" presName="hierChild4" presStyleCnt="0"/>
      <dgm:spPr/>
    </dgm:pt>
    <dgm:pt modelId="{2878ECC2-6721-4F47-85A5-112AA01F919A}" type="pres">
      <dgm:prSet presAssocID="{2BBB2629-1FB8-42BB-9361-4FA4BC5EC084}" presName="hierChild5" presStyleCnt="0"/>
      <dgm:spPr/>
    </dgm:pt>
    <dgm:pt modelId="{C7EB5F66-18AC-400B-9C16-CC96EE633C6E}" type="pres">
      <dgm:prSet presAssocID="{A748EBE6-FE59-4576-8099-342344EDFA69}" presName="Name115" presStyleLbl="parChTrans1D3" presStyleIdx="4" presStyleCnt="6"/>
      <dgm:spPr/>
      <dgm:t>
        <a:bodyPr/>
        <a:lstStyle/>
        <a:p>
          <a:endParaRPr lang="es-ES"/>
        </a:p>
      </dgm:t>
    </dgm:pt>
    <dgm:pt modelId="{6741BBA4-D0DA-4686-ADDC-4F475B9D2A9B}" type="pres">
      <dgm:prSet presAssocID="{E814974E-C6A6-4ED7-8D81-98A99FACC5ED}" presName="hierRoot3" presStyleCnt="0">
        <dgm:presLayoutVars>
          <dgm:hierBranch val="init"/>
        </dgm:presLayoutVars>
      </dgm:prSet>
      <dgm:spPr/>
    </dgm:pt>
    <dgm:pt modelId="{DB00C2EF-CE80-43EA-B7E5-09944CECD810}" type="pres">
      <dgm:prSet presAssocID="{E814974E-C6A6-4ED7-8D81-98A99FACC5ED}" presName="rootComposite3" presStyleCnt="0"/>
      <dgm:spPr/>
    </dgm:pt>
    <dgm:pt modelId="{A08CD210-CFFE-4D28-BC16-E7CA2DB990C1}" type="pres">
      <dgm:prSet presAssocID="{E814974E-C6A6-4ED7-8D81-98A99FACC5ED}" presName="rootText3" presStyleLbl="asst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835C22-7E91-4509-88CD-1BC3FD73799C}" type="pres">
      <dgm:prSet presAssocID="{E814974E-C6A6-4ED7-8D81-98A99FACC5ED}" presName="rootConnector3" presStyleLbl="asst2" presStyleIdx="4" presStyleCnt="6"/>
      <dgm:spPr/>
      <dgm:t>
        <a:bodyPr/>
        <a:lstStyle/>
        <a:p>
          <a:endParaRPr lang="es-ES"/>
        </a:p>
      </dgm:t>
    </dgm:pt>
    <dgm:pt modelId="{D9B6C46A-123E-4A2D-9346-68DFDA94842D}" type="pres">
      <dgm:prSet presAssocID="{E814974E-C6A6-4ED7-8D81-98A99FACC5ED}" presName="hierChild6" presStyleCnt="0"/>
      <dgm:spPr/>
    </dgm:pt>
    <dgm:pt modelId="{EB8B89C2-7B93-4E31-A9C0-C57EC4AD8BC8}" type="pres">
      <dgm:prSet presAssocID="{E814974E-C6A6-4ED7-8D81-98A99FACC5ED}" presName="hierChild7" presStyleCnt="0"/>
      <dgm:spPr/>
    </dgm:pt>
    <dgm:pt modelId="{1643A02C-42A2-4A62-B732-1C2BF057D903}" type="pres">
      <dgm:prSet presAssocID="{E36ACF80-A695-4907-A278-46E5F1671431}" presName="Name115" presStyleLbl="parChTrans1D3" presStyleIdx="5" presStyleCnt="6"/>
      <dgm:spPr/>
      <dgm:t>
        <a:bodyPr/>
        <a:lstStyle/>
        <a:p>
          <a:endParaRPr lang="es-ES"/>
        </a:p>
      </dgm:t>
    </dgm:pt>
    <dgm:pt modelId="{44A3D660-1197-4E02-A689-6E353949276C}" type="pres">
      <dgm:prSet presAssocID="{49039EBB-8A1B-4701-8B5D-758D6F7C740F}" presName="hierRoot3" presStyleCnt="0">
        <dgm:presLayoutVars>
          <dgm:hierBranch val="init"/>
        </dgm:presLayoutVars>
      </dgm:prSet>
      <dgm:spPr/>
    </dgm:pt>
    <dgm:pt modelId="{14AC57FD-110A-4989-84C5-7F7A1B65300E}" type="pres">
      <dgm:prSet presAssocID="{49039EBB-8A1B-4701-8B5D-758D6F7C740F}" presName="rootComposite3" presStyleCnt="0"/>
      <dgm:spPr/>
    </dgm:pt>
    <dgm:pt modelId="{E31A6B7C-05AF-456A-996F-2DF5721C84FF}" type="pres">
      <dgm:prSet presAssocID="{49039EBB-8A1B-4701-8B5D-758D6F7C740F}" presName="rootText3" presStyleLbl="asst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BE979F-D661-4789-BF0E-17DA3400BDD0}" type="pres">
      <dgm:prSet presAssocID="{49039EBB-8A1B-4701-8B5D-758D6F7C740F}" presName="rootConnector3" presStyleLbl="asst2" presStyleIdx="5" presStyleCnt="6"/>
      <dgm:spPr/>
      <dgm:t>
        <a:bodyPr/>
        <a:lstStyle/>
        <a:p>
          <a:endParaRPr lang="es-ES"/>
        </a:p>
      </dgm:t>
    </dgm:pt>
    <dgm:pt modelId="{75B25880-3B6F-4758-B597-3C99BD9C2C60}" type="pres">
      <dgm:prSet presAssocID="{49039EBB-8A1B-4701-8B5D-758D6F7C740F}" presName="hierChild6" presStyleCnt="0"/>
      <dgm:spPr/>
    </dgm:pt>
    <dgm:pt modelId="{9575BE56-6FC9-41F0-8D59-E4ACBBF4CD84}" type="pres">
      <dgm:prSet presAssocID="{49039EBB-8A1B-4701-8B5D-758D6F7C740F}" presName="hierChild7" presStyleCnt="0"/>
      <dgm:spPr/>
    </dgm:pt>
    <dgm:pt modelId="{F7C04A0D-8479-45DD-84AA-0A53FA9E9A2B}" type="pres">
      <dgm:prSet presAssocID="{2723314F-24ED-4813-9885-D57A4903DA7D}" presName="hierChild3" presStyleCnt="0"/>
      <dgm:spPr/>
    </dgm:pt>
  </dgm:ptLst>
  <dgm:cxnLst>
    <dgm:cxn modelId="{8B7BEF84-4FE0-46D1-94EA-47CAA3C36341}" srcId="{1F8B9DC1-8A0C-4E0E-A759-C7E0D1E14074}" destId="{308213BB-B1D1-4CAD-89E9-7DA18BCCB004}" srcOrd="0" destOrd="0" parTransId="{EA443D84-EE3D-4F2E-AA2D-00C4BBD0BFD6}" sibTransId="{66C8EEF5-122D-4C37-BDC4-BA80B1EC719B}"/>
    <dgm:cxn modelId="{D66E8E20-686D-46B9-857D-B3146992DD4C}" srcId="{2723314F-24ED-4813-9885-D57A4903DA7D}" destId="{1F8B9DC1-8A0C-4E0E-A759-C7E0D1E14074}" srcOrd="2" destOrd="0" parTransId="{AD706065-6DDE-4A2F-84DE-BDDCE8ACCCF8}" sibTransId="{77AA0CAD-0AEF-4493-9441-E29EEFDD1E38}"/>
    <dgm:cxn modelId="{84E35794-281C-4C11-A1B0-46C32F343B50}" type="presOf" srcId="{E814974E-C6A6-4ED7-8D81-98A99FACC5ED}" destId="{A08CD210-CFFE-4D28-BC16-E7CA2DB990C1}" srcOrd="0" destOrd="0" presId="urn:microsoft.com/office/officeart/2009/3/layout/HorizontalOrganizationChart"/>
    <dgm:cxn modelId="{DBA15947-F0C6-4814-8D63-BB35302327AA}" srcId="{52D4E6FB-6D1A-40CB-B428-19241F3C846B}" destId="{FB33F758-73D1-45FE-9C17-A488258CF6DC}" srcOrd="0" destOrd="0" parTransId="{19DE81F7-1640-4629-9E43-02E0CC228354}" sibTransId="{95100A68-5DF7-4A9D-9957-1FB171F66F9D}"/>
    <dgm:cxn modelId="{3BC9A13E-73AB-4B13-A629-124C556A4697}" srcId="{2BBB2629-1FB8-42BB-9361-4FA4BC5EC084}" destId="{E814974E-C6A6-4ED7-8D81-98A99FACC5ED}" srcOrd="0" destOrd="0" parTransId="{A748EBE6-FE59-4576-8099-342344EDFA69}" sibTransId="{6FDFABCE-5EDD-4049-B5D7-26328EDD8DD3}"/>
    <dgm:cxn modelId="{16677996-FBBD-4CEE-8A66-B642594A760D}" type="presOf" srcId="{2723314F-24ED-4813-9885-D57A4903DA7D}" destId="{ABAB22C2-8FB8-4633-AE43-483C0591CA99}" srcOrd="1" destOrd="0" presId="urn:microsoft.com/office/officeart/2009/3/layout/HorizontalOrganizationChart"/>
    <dgm:cxn modelId="{42897064-85E0-47C3-88F1-9BC00A3DE719}" type="presOf" srcId="{FB33F758-73D1-45FE-9C17-A488258CF6DC}" destId="{5DB73FF0-1C77-4C38-BE35-11B7CCA946A3}" srcOrd="0" destOrd="0" presId="urn:microsoft.com/office/officeart/2009/3/layout/HorizontalOrganizationChart"/>
    <dgm:cxn modelId="{73D43685-8B68-4C79-9F64-387A242D5777}" srcId="{6019FA73-C519-41BF-9490-7568E798A621}" destId="{2723314F-24ED-4813-9885-D57A4903DA7D}" srcOrd="0" destOrd="0" parTransId="{6367F4B7-AF37-4C45-917F-08E1DA3A578E}" sibTransId="{DCD8F59F-77E0-4314-B99D-48B23381D9EB}"/>
    <dgm:cxn modelId="{5E3E933F-7F17-4194-8E31-2B600BA4A0EC}" type="presOf" srcId="{308213BB-B1D1-4CAD-89E9-7DA18BCCB004}" destId="{CA9CCA65-A802-4F04-9A08-88D158ADBCBE}" srcOrd="0" destOrd="0" presId="urn:microsoft.com/office/officeart/2009/3/layout/HorizontalOrganizationChart"/>
    <dgm:cxn modelId="{F5EDBD87-2272-4E77-B86E-BB24A965CB7D}" type="presOf" srcId="{1F8B9DC1-8A0C-4E0E-A759-C7E0D1E14074}" destId="{9BC3F042-426A-4FDB-A3A7-E24D0F17F09B}" srcOrd="0" destOrd="0" presId="urn:microsoft.com/office/officeart/2009/3/layout/HorizontalOrganizationChart"/>
    <dgm:cxn modelId="{49E124FA-A6D0-494A-9DDE-2F81870991EF}" srcId="{2723314F-24ED-4813-9885-D57A4903DA7D}" destId="{2BBB2629-1FB8-42BB-9361-4FA4BC5EC084}" srcOrd="3" destOrd="0" parTransId="{9D2BAF94-D5FF-435D-A5A9-EC4D651B4A3B}" sibTransId="{AA931F7E-A758-4DB1-964A-35C81BCE7328}"/>
    <dgm:cxn modelId="{1537A4C0-6D27-4BB4-A228-F4022F143290}" type="presOf" srcId="{52D4E6FB-6D1A-40CB-B428-19241F3C846B}" destId="{4AB5D4F3-C869-4EA1-9F0F-E2C0DF6EF698}" srcOrd="1" destOrd="0" presId="urn:microsoft.com/office/officeart/2009/3/layout/HorizontalOrganizationChart"/>
    <dgm:cxn modelId="{8376A167-B458-499C-924E-FFC136E0BB2A}" srcId="{2723314F-24ED-4813-9885-D57A4903DA7D}" destId="{52D4E6FB-6D1A-40CB-B428-19241F3C846B}" srcOrd="0" destOrd="0" parTransId="{405371CF-9D01-4CDF-82D1-968A53730761}" sibTransId="{146A4F15-C3A8-458A-9A1B-CFDF5DFD5E1A}"/>
    <dgm:cxn modelId="{E677ED19-69F2-4DDA-8AD5-B4158C28A90D}" type="presOf" srcId="{E4C5B148-07FD-4B10-9A9D-C32ACC4195EB}" destId="{5C5FFC2E-0BC3-4EB4-8C0C-C023AD6EE999}" srcOrd="0" destOrd="0" presId="urn:microsoft.com/office/officeart/2009/3/layout/HorizontalOrganizationChart"/>
    <dgm:cxn modelId="{A737E51E-44C0-420A-9E08-6CB8587A5B45}" type="presOf" srcId="{AD706065-6DDE-4A2F-84DE-BDDCE8ACCCF8}" destId="{D59B4CF8-F2ED-468A-993F-088ACD7350E7}" srcOrd="0" destOrd="0" presId="urn:microsoft.com/office/officeart/2009/3/layout/HorizontalOrganizationChart"/>
    <dgm:cxn modelId="{F28F1EAB-6A34-4F2B-8784-38601B8F2DFF}" type="presOf" srcId="{49039EBB-8A1B-4701-8B5D-758D6F7C740F}" destId="{E31A6B7C-05AF-456A-996F-2DF5721C84FF}" srcOrd="0" destOrd="0" presId="urn:microsoft.com/office/officeart/2009/3/layout/HorizontalOrganizationChart"/>
    <dgm:cxn modelId="{4834FE00-CC89-4ECA-BE1C-3D70D9D82FC8}" type="presOf" srcId="{9ABD0FDB-3ECF-4B64-ADDD-1E7B4FB1D34A}" destId="{C241575A-B9C9-4E5E-AA20-9CC900C5A1BB}" srcOrd="1" destOrd="0" presId="urn:microsoft.com/office/officeart/2009/3/layout/HorizontalOrganizationChart"/>
    <dgm:cxn modelId="{26EADD7D-3EEE-453F-ACCA-51332A250834}" srcId="{2723314F-24ED-4813-9885-D57A4903DA7D}" destId="{30727857-A771-488B-A4B1-81075AE0B923}" srcOrd="1" destOrd="0" parTransId="{4FA86664-C249-4D9C-80D3-94FA71A1BE8E}" sibTransId="{B06E8375-4079-4D4F-81BB-B969053A9C5A}"/>
    <dgm:cxn modelId="{C52CFD93-E7CC-4623-899A-63596462766C}" type="presOf" srcId="{63FD19D5-F916-4078-9477-217BDF569392}" destId="{7F95560D-5491-43B1-B275-61D8548FB979}" srcOrd="0" destOrd="0" presId="urn:microsoft.com/office/officeart/2009/3/layout/HorizontalOrganizationChart"/>
    <dgm:cxn modelId="{6EBD3808-EBB5-40C2-8E14-0B74C6E25D91}" type="presOf" srcId="{2723314F-24ED-4813-9885-D57A4903DA7D}" destId="{BFE2AC51-E989-45E8-9B54-57522EF934BA}" srcOrd="0" destOrd="0" presId="urn:microsoft.com/office/officeart/2009/3/layout/HorizontalOrganizationChart"/>
    <dgm:cxn modelId="{98359E4F-7AB6-44FB-9614-2C50A53203BD}" type="presOf" srcId="{2BBB2629-1FB8-42BB-9361-4FA4BC5EC084}" destId="{7DBD2978-006E-4510-8A46-F6648E0D88A4}" srcOrd="0" destOrd="0" presId="urn:microsoft.com/office/officeart/2009/3/layout/HorizontalOrganizationChart"/>
    <dgm:cxn modelId="{E9A053F5-04A0-4D6A-BEA7-C1B8305455B2}" type="presOf" srcId="{4FA86664-C249-4D9C-80D3-94FA71A1BE8E}" destId="{0A3AFE8C-49DA-43E1-A3E6-475DE530124A}" srcOrd="0" destOrd="0" presId="urn:microsoft.com/office/officeart/2009/3/layout/HorizontalOrganizationChart"/>
    <dgm:cxn modelId="{F651F502-4F79-442F-887F-CDB0AC07B061}" type="presOf" srcId="{30727857-A771-488B-A4B1-81075AE0B923}" destId="{286A5E21-48F4-4E18-BBD4-4D775C8EA53A}" srcOrd="0" destOrd="0" presId="urn:microsoft.com/office/officeart/2009/3/layout/HorizontalOrganizationChart"/>
    <dgm:cxn modelId="{11256A71-B429-4869-A846-4E473DB79E05}" type="presOf" srcId="{E36ACF80-A695-4907-A278-46E5F1671431}" destId="{1643A02C-42A2-4A62-B732-1C2BF057D903}" srcOrd="0" destOrd="0" presId="urn:microsoft.com/office/officeart/2009/3/layout/HorizontalOrganizationChart"/>
    <dgm:cxn modelId="{935F9A7F-32C7-4C53-814C-A520EAB136F0}" type="presOf" srcId="{A748EBE6-FE59-4576-8099-342344EDFA69}" destId="{C7EB5F66-18AC-400B-9C16-CC96EE633C6E}" srcOrd="0" destOrd="0" presId="urn:microsoft.com/office/officeart/2009/3/layout/HorizontalOrganizationChart"/>
    <dgm:cxn modelId="{8361CC2D-0FA5-48E6-A592-19F832534BA5}" type="presOf" srcId="{FB33F758-73D1-45FE-9C17-A488258CF6DC}" destId="{2F7671B4-9D14-4355-8E28-34396F1C27E5}" srcOrd="1" destOrd="0" presId="urn:microsoft.com/office/officeart/2009/3/layout/HorizontalOrganizationChart"/>
    <dgm:cxn modelId="{0B5A7A2E-966F-4EF6-8C9C-7BC4CED3E450}" type="presOf" srcId="{49039EBB-8A1B-4701-8B5D-758D6F7C740F}" destId="{04BE979F-D661-4789-BF0E-17DA3400BDD0}" srcOrd="1" destOrd="0" presId="urn:microsoft.com/office/officeart/2009/3/layout/HorizontalOrganizationChart"/>
    <dgm:cxn modelId="{A16EFDCF-E323-424F-AC52-DFE919468DB8}" type="presOf" srcId="{E814974E-C6A6-4ED7-8D81-98A99FACC5ED}" destId="{94835C22-7E91-4509-88CD-1BC3FD73799C}" srcOrd="1" destOrd="0" presId="urn:microsoft.com/office/officeart/2009/3/layout/HorizontalOrganizationChart"/>
    <dgm:cxn modelId="{BF90D7F5-9651-4F65-A6E9-A2AA64D6DF72}" type="presOf" srcId="{308213BB-B1D1-4CAD-89E9-7DA18BCCB004}" destId="{41DCC8A5-96A0-4029-AEB4-23C622B33DDD}" srcOrd="1" destOrd="0" presId="urn:microsoft.com/office/officeart/2009/3/layout/HorizontalOrganizationChart"/>
    <dgm:cxn modelId="{E6F19B7F-1FDC-409C-B4C4-FE05A7962606}" type="presOf" srcId="{E4C5B148-07FD-4B10-9A9D-C32ACC4195EB}" destId="{DA8669BD-FCAC-46D4-8A28-5FDBA3A6E2CD}" srcOrd="1" destOrd="0" presId="urn:microsoft.com/office/officeart/2009/3/layout/HorizontalOrganizationChart"/>
    <dgm:cxn modelId="{8C42282C-2666-4E33-80A5-19EF49AA4AB6}" type="presOf" srcId="{9D2BAF94-D5FF-435D-A5A9-EC4D651B4A3B}" destId="{A5D3D6F5-3B8D-47F0-8721-B55B67E3FD7F}" srcOrd="0" destOrd="0" presId="urn:microsoft.com/office/officeart/2009/3/layout/HorizontalOrganizationChart"/>
    <dgm:cxn modelId="{577E8B3E-E9DB-4045-B9AE-C8629305C93D}" type="presOf" srcId="{405371CF-9D01-4CDF-82D1-968A53730761}" destId="{C4806886-BFEF-4ADD-B277-E8EC23D80BDB}" srcOrd="0" destOrd="0" presId="urn:microsoft.com/office/officeart/2009/3/layout/HorizontalOrganizationChart"/>
    <dgm:cxn modelId="{2F6D1078-5941-4892-B76A-E49E2594D385}" type="presOf" srcId="{30727857-A771-488B-A4B1-81075AE0B923}" destId="{A6BB37A8-DDC4-444F-BCDB-6C0048415EFF}" srcOrd="1" destOrd="0" presId="urn:microsoft.com/office/officeart/2009/3/layout/HorizontalOrganizationChart"/>
    <dgm:cxn modelId="{6E8E33D8-CDC3-4B2C-9870-1EB690000FF7}" type="presOf" srcId="{2BBB2629-1FB8-42BB-9361-4FA4BC5EC084}" destId="{F027167A-92D3-4AD3-889F-DE7EEFCE69CD}" srcOrd="1" destOrd="0" presId="urn:microsoft.com/office/officeart/2009/3/layout/HorizontalOrganizationChart"/>
    <dgm:cxn modelId="{677D5571-B1F0-4F94-A1EC-CEDCC302FAF8}" srcId="{1F8B9DC1-8A0C-4E0E-A759-C7E0D1E14074}" destId="{E4C5B148-07FD-4B10-9A9D-C32ACC4195EB}" srcOrd="1" destOrd="0" parTransId="{322853B3-D323-4733-B1DF-F034DE0BB72C}" sibTransId="{65AA79E2-7FFC-4767-8839-DE06FD524D63}"/>
    <dgm:cxn modelId="{E9A83D0B-644B-4CED-99BA-E067FDB6BDE7}" type="presOf" srcId="{19DE81F7-1640-4629-9E43-02E0CC228354}" destId="{6DB6DAF5-31DC-4200-9233-EF6F3662B530}" srcOrd="0" destOrd="0" presId="urn:microsoft.com/office/officeart/2009/3/layout/HorizontalOrganizationChart"/>
    <dgm:cxn modelId="{C70BF7A7-D08B-4A8F-A91F-3884022060A3}" srcId="{2BBB2629-1FB8-42BB-9361-4FA4BC5EC084}" destId="{49039EBB-8A1B-4701-8B5D-758D6F7C740F}" srcOrd="1" destOrd="0" parTransId="{E36ACF80-A695-4907-A278-46E5F1671431}" sibTransId="{21D822AD-25C7-44E8-88C8-761E9AFA3FF7}"/>
    <dgm:cxn modelId="{BFD59603-A5B9-4261-865C-D3742E0D651D}" type="presOf" srcId="{1F8B9DC1-8A0C-4E0E-A759-C7E0D1E14074}" destId="{81951B1E-EA72-481D-85BB-09CF33C8B839}" srcOrd="1" destOrd="0" presId="urn:microsoft.com/office/officeart/2009/3/layout/HorizontalOrganizationChart"/>
    <dgm:cxn modelId="{A28CEB23-C8A3-490D-8171-5AF7987B5FF8}" type="presOf" srcId="{9ABD0FDB-3ECF-4B64-ADDD-1E7B4FB1D34A}" destId="{D800C3D0-0C4D-42FD-8F56-C25D8AFB5B4B}" srcOrd="0" destOrd="0" presId="urn:microsoft.com/office/officeart/2009/3/layout/HorizontalOrganizationChart"/>
    <dgm:cxn modelId="{482B7901-F195-4BE0-B99E-E40D83E6D091}" type="presOf" srcId="{6019FA73-C519-41BF-9490-7568E798A621}" destId="{F9E73293-B4E2-4D4B-B0DB-B9C39CE19AE5}" srcOrd="0" destOrd="0" presId="urn:microsoft.com/office/officeart/2009/3/layout/HorizontalOrganizationChart"/>
    <dgm:cxn modelId="{4A0E83FC-220A-4B84-909E-ECD5B534A903}" type="presOf" srcId="{322853B3-D323-4733-B1DF-F034DE0BB72C}" destId="{FF7EDFED-6EDE-4C36-9710-7BAAC6213121}" srcOrd="0" destOrd="0" presId="urn:microsoft.com/office/officeart/2009/3/layout/HorizontalOrganizationChart"/>
    <dgm:cxn modelId="{C87F6AD2-ECE4-4743-9B6A-0198BDAC8011}" type="presOf" srcId="{52D4E6FB-6D1A-40CB-B428-19241F3C846B}" destId="{C693BD7B-2748-4837-9DFD-C41C7AE62A66}" srcOrd="0" destOrd="0" presId="urn:microsoft.com/office/officeart/2009/3/layout/HorizontalOrganizationChart"/>
    <dgm:cxn modelId="{C82A3FD8-190E-4164-9B6F-A26982B24D52}" srcId="{52D4E6FB-6D1A-40CB-B428-19241F3C846B}" destId="{9ABD0FDB-3ECF-4B64-ADDD-1E7B4FB1D34A}" srcOrd="1" destOrd="0" parTransId="{63FD19D5-F916-4078-9477-217BDF569392}" sibTransId="{98193E2E-58DA-42C9-8AAE-AAB87C20E514}"/>
    <dgm:cxn modelId="{FB190DE7-6811-47F5-AAF4-519D0B69F4D9}" type="presOf" srcId="{EA443D84-EE3D-4F2E-AA2D-00C4BBD0BFD6}" destId="{7B7B74C9-9722-40B9-A01D-D2A99B1C049E}" srcOrd="0" destOrd="0" presId="urn:microsoft.com/office/officeart/2009/3/layout/HorizontalOrganizationChart"/>
    <dgm:cxn modelId="{3F4C404A-778B-424A-8682-C796FC4F7518}" type="presParOf" srcId="{F9E73293-B4E2-4D4B-B0DB-B9C39CE19AE5}" destId="{9C9B8A3F-BD35-4B6C-9635-25726A92CED5}" srcOrd="0" destOrd="0" presId="urn:microsoft.com/office/officeart/2009/3/layout/HorizontalOrganizationChart"/>
    <dgm:cxn modelId="{B8F361D9-04DA-409A-A134-17ABBCDA3F28}" type="presParOf" srcId="{9C9B8A3F-BD35-4B6C-9635-25726A92CED5}" destId="{D15B5BDD-EF44-44F4-A981-F5A09A89FF32}" srcOrd="0" destOrd="0" presId="urn:microsoft.com/office/officeart/2009/3/layout/HorizontalOrganizationChart"/>
    <dgm:cxn modelId="{6430341A-8050-4EE6-8723-47F90763531C}" type="presParOf" srcId="{D15B5BDD-EF44-44F4-A981-F5A09A89FF32}" destId="{BFE2AC51-E989-45E8-9B54-57522EF934BA}" srcOrd="0" destOrd="0" presId="urn:microsoft.com/office/officeart/2009/3/layout/HorizontalOrganizationChart"/>
    <dgm:cxn modelId="{6CB2411F-9B69-4641-942B-5988AF2E5BB2}" type="presParOf" srcId="{D15B5BDD-EF44-44F4-A981-F5A09A89FF32}" destId="{ABAB22C2-8FB8-4633-AE43-483C0591CA99}" srcOrd="1" destOrd="0" presId="urn:microsoft.com/office/officeart/2009/3/layout/HorizontalOrganizationChart"/>
    <dgm:cxn modelId="{500057D6-5EC0-4D97-8DAC-CB4D83B5054E}" type="presParOf" srcId="{9C9B8A3F-BD35-4B6C-9635-25726A92CED5}" destId="{A2BE391A-2BB2-4793-81A7-3FF4BC359716}" srcOrd="1" destOrd="0" presId="urn:microsoft.com/office/officeart/2009/3/layout/HorizontalOrganizationChart"/>
    <dgm:cxn modelId="{6ACF5BB3-DD60-48E8-AC7D-8821F39A8198}" type="presParOf" srcId="{A2BE391A-2BB2-4793-81A7-3FF4BC359716}" destId="{C4806886-BFEF-4ADD-B277-E8EC23D80BDB}" srcOrd="0" destOrd="0" presId="urn:microsoft.com/office/officeart/2009/3/layout/HorizontalOrganizationChart"/>
    <dgm:cxn modelId="{F8510F60-324A-47D2-A475-3586C3F2D77F}" type="presParOf" srcId="{A2BE391A-2BB2-4793-81A7-3FF4BC359716}" destId="{D02008CE-DAC5-42DF-97A4-65F541B3697C}" srcOrd="1" destOrd="0" presId="urn:microsoft.com/office/officeart/2009/3/layout/HorizontalOrganizationChart"/>
    <dgm:cxn modelId="{46905CEB-B0F7-44DE-A263-391B2B7502E2}" type="presParOf" srcId="{D02008CE-DAC5-42DF-97A4-65F541B3697C}" destId="{EAF55E80-0CF8-45DC-9262-50AEDD3D4023}" srcOrd="0" destOrd="0" presId="urn:microsoft.com/office/officeart/2009/3/layout/HorizontalOrganizationChart"/>
    <dgm:cxn modelId="{CAF63446-4366-4E53-917F-13DA12C96AD3}" type="presParOf" srcId="{EAF55E80-0CF8-45DC-9262-50AEDD3D4023}" destId="{C693BD7B-2748-4837-9DFD-C41C7AE62A66}" srcOrd="0" destOrd="0" presId="urn:microsoft.com/office/officeart/2009/3/layout/HorizontalOrganizationChart"/>
    <dgm:cxn modelId="{88183F4B-827B-4766-85E1-61F85B1E0486}" type="presParOf" srcId="{EAF55E80-0CF8-45DC-9262-50AEDD3D4023}" destId="{4AB5D4F3-C869-4EA1-9F0F-E2C0DF6EF698}" srcOrd="1" destOrd="0" presId="urn:microsoft.com/office/officeart/2009/3/layout/HorizontalOrganizationChart"/>
    <dgm:cxn modelId="{8D8585B0-16C5-4E4B-8E58-B961466A866A}" type="presParOf" srcId="{D02008CE-DAC5-42DF-97A4-65F541B3697C}" destId="{AFAC00A1-CC57-4581-9AB8-D76F9D4598F1}" srcOrd="1" destOrd="0" presId="urn:microsoft.com/office/officeart/2009/3/layout/HorizontalOrganizationChart"/>
    <dgm:cxn modelId="{28B87707-5185-44B5-BF3B-49F3D2A78A75}" type="presParOf" srcId="{D02008CE-DAC5-42DF-97A4-65F541B3697C}" destId="{3CCF668E-A8CD-49BB-A641-522F49F7DA21}" srcOrd="2" destOrd="0" presId="urn:microsoft.com/office/officeart/2009/3/layout/HorizontalOrganizationChart"/>
    <dgm:cxn modelId="{7E007A86-42B0-464B-9C21-F6C03DBB6B6D}" type="presParOf" srcId="{3CCF668E-A8CD-49BB-A641-522F49F7DA21}" destId="{6DB6DAF5-31DC-4200-9233-EF6F3662B530}" srcOrd="0" destOrd="0" presId="urn:microsoft.com/office/officeart/2009/3/layout/HorizontalOrganizationChart"/>
    <dgm:cxn modelId="{84D4AAF4-3654-4292-A63E-4350D5A766D5}" type="presParOf" srcId="{3CCF668E-A8CD-49BB-A641-522F49F7DA21}" destId="{3A98C517-6EF9-4078-8C31-398EACEFC3CF}" srcOrd="1" destOrd="0" presId="urn:microsoft.com/office/officeart/2009/3/layout/HorizontalOrganizationChart"/>
    <dgm:cxn modelId="{15B4B34C-E7CD-49EA-882B-1EC5AFB8BB53}" type="presParOf" srcId="{3A98C517-6EF9-4078-8C31-398EACEFC3CF}" destId="{C46B594E-7EBE-46C6-BA1A-0703A535DB58}" srcOrd="0" destOrd="0" presId="urn:microsoft.com/office/officeart/2009/3/layout/HorizontalOrganizationChart"/>
    <dgm:cxn modelId="{3153A832-917C-4DBF-B952-2BE7F96B40CF}" type="presParOf" srcId="{C46B594E-7EBE-46C6-BA1A-0703A535DB58}" destId="{5DB73FF0-1C77-4C38-BE35-11B7CCA946A3}" srcOrd="0" destOrd="0" presId="urn:microsoft.com/office/officeart/2009/3/layout/HorizontalOrganizationChart"/>
    <dgm:cxn modelId="{B579D58A-C0A9-451D-918F-D2FAD80C591A}" type="presParOf" srcId="{C46B594E-7EBE-46C6-BA1A-0703A535DB58}" destId="{2F7671B4-9D14-4355-8E28-34396F1C27E5}" srcOrd="1" destOrd="0" presId="urn:microsoft.com/office/officeart/2009/3/layout/HorizontalOrganizationChart"/>
    <dgm:cxn modelId="{EA884925-982E-4263-A594-0455EAB8D1CF}" type="presParOf" srcId="{3A98C517-6EF9-4078-8C31-398EACEFC3CF}" destId="{44620944-351B-4FE4-9581-011CD7BD8AF5}" srcOrd="1" destOrd="0" presId="urn:microsoft.com/office/officeart/2009/3/layout/HorizontalOrganizationChart"/>
    <dgm:cxn modelId="{D4232205-FF8B-4292-B983-C8E8718A969F}" type="presParOf" srcId="{3A98C517-6EF9-4078-8C31-398EACEFC3CF}" destId="{5288DCC8-DFA0-4D93-8B85-AF2B07E998EA}" srcOrd="2" destOrd="0" presId="urn:microsoft.com/office/officeart/2009/3/layout/HorizontalOrganizationChart"/>
    <dgm:cxn modelId="{A545857D-4743-401E-A60E-D8E1B164A2FA}" type="presParOf" srcId="{3CCF668E-A8CD-49BB-A641-522F49F7DA21}" destId="{7F95560D-5491-43B1-B275-61D8548FB979}" srcOrd="2" destOrd="0" presId="urn:microsoft.com/office/officeart/2009/3/layout/HorizontalOrganizationChart"/>
    <dgm:cxn modelId="{84792569-2D9E-495B-B952-A89D6F813EC1}" type="presParOf" srcId="{3CCF668E-A8CD-49BB-A641-522F49F7DA21}" destId="{957C3133-A515-49B6-BD88-360E7C9B785C}" srcOrd="3" destOrd="0" presId="urn:microsoft.com/office/officeart/2009/3/layout/HorizontalOrganizationChart"/>
    <dgm:cxn modelId="{C61C4CE2-1BB8-4B28-B51C-E49C20924801}" type="presParOf" srcId="{957C3133-A515-49B6-BD88-360E7C9B785C}" destId="{33382574-8179-445A-9D92-47DABF867ADE}" srcOrd="0" destOrd="0" presId="urn:microsoft.com/office/officeart/2009/3/layout/HorizontalOrganizationChart"/>
    <dgm:cxn modelId="{C47DE20E-EE72-4D3A-8091-E5384655D777}" type="presParOf" srcId="{33382574-8179-445A-9D92-47DABF867ADE}" destId="{D800C3D0-0C4D-42FD-8F56-C25D8AFB5B4B}" srcOrd="0" destOrd="0" presId="urn:microsoft.com/office/officeart/2009/3/layout/HorizontalOrganizationChart"/>
    <dgm:cxn modelId="{CF91FF3F-96DC-4873-90AA-8BC2316F0661}" type="presParOf" srcId="{33382574-8179-445A-9D92-47DABF867ADE}" destId="{C241575A-B9C9-4E5E-AA20-9CC900C5A1BB}" srcOrd="1" destOrd="0" presId="urn:microsoft.com/office/officeart/2009/3/layout/HorizontalOrganizationChart"/>
    <dgm:cxn modelId="{BD6DF9D1-1E48-45DE-9AFC-EDB44AFDDA9C}" type="presParOf" srcId="{957C3133-A515-49B6-BD88-360E7C9B785C}" destId="{1A4C0D08-AF72-4162-9C41-D4B4188D6438}" srcOrd="1" destOrd="0" presId="urn:microsoft.com/office/officeart/2009/3/layout/HorizontalOrganizationChart"/>
    <dgm:cxn modelId="{FE899E5D-9814-4A42-900F-7AD4B8A8A679}" type="presParOf" srcId="{957C3133-A515-49B6-BD88-360E7C9B785C}" destId="{7F35736A-E853-44E8-BE6D-74E6EEFFA1B6}" srcOrd="2" destOrd="0" presId="urn:microsoft.com/office/officeart/2009/3/layout/HorizontalOrganizationChart"/>
    <dgm:cxn modelId="{AADD5BB7-B608-4E1F-86B1-DEF64617137D}" type="presParOf" srcId="{A2BE391A-2BB2-4793-81A7-3FF4BC359716}" destId="{0A3AFE8C-49DA-43E1-A3E6-475DE530124A}" srcOrd="2" destOrd="0" presId="urn:microsoft.com/office/officeart/2009/3/layout/HorizontalOrganizationChart"/>
    <dgm:cxn modelId="{963EC48E-191E-432F-9F7E-E0A4CA80F0A7}" type="presParOf" srcId="{A2BE391A-2BB2-4793-81A7-3FF4BC359716}" destId="{8632D0D7-0CC5-489D-B22F-CCD12C2254B3}" srcOrd="3" destOrd="0" presId="urn:microsoft.com/office/officeart/2009/3/layout/HorizontalOrganizationChart"/>
    <dgm:cxn modelId="{9DDADF5F-8C68-4C93-ACAC-57053AD3F97F}" type="presParOf" srcId="{8632D0D7-0CC5-489D-B22F-CCD12C2254B3}" destId="{A8DE3DE1-552B-4ADA-889D-31291437F97C}" srcOrd="0" destOrd="0" presId="urn:microsoft.com/office/officeart/2009/3/layout/HorizontalOrganizationChart"/>
    <dgm:cxn modelId="{96A92B25-EE5E-4C50-8392-B07B1EAF8CFC}" type="presParOf" srcId="{A8DE3DE1-552B-4ADA-889D-31291437F97C}" destId="{286A5E21-48F4-4E18-BBD4-4D775C8EA53A}" srcOrd="0" destOrd="0" presId="urn:microsoft.com/office/officeart/2009/3/layout/HorizontalOrganizationChart"/>
    <dgm:cxn modelId="{4B6EB9FE-4301-4DC2-9B8F-1CC4B8DC5688}" type="presParOf" srcId="{A8DE3DE1-552B-4ADA-889D-31291437F97C}" destId="{A6BB37A8-DDC4-444F-BCDB-6C0048415EFF}" srcOrd="1" destOrd="0" presId="urn:microsoft.com/office/officeart/2009/3/layout/HorizontalOrganizationChart"/>
    <dgm:cxn modelId="{46FFACAE-EB81-47C1-911B-4C1B0C0129F9}" type="presParOf" srcId="{8632D0D7-0CC5-489D-B22F-CCD12C2254B3}" destId="{C095E5E4-AB27-409D-A1CD-5F8F3B470E11}" srcOrd="1" destOrd="0" presId="urn:microsoft.com/office/officeart/2009/3/layout/HorizontalOrganizationChart"/>
    <dgm:cxn modelId="{49C3A8BB-A949-43D8-A913-ED278AEAFD80}" type="presParOf" srcId="{8632D0D7-0CC5-489D-B22F-CCD12C2254B3}" destId="{DD852CC8-3B06-4639-9F29-9DA23E6AA107}" srcOrd="2" destOrd="0" presId="urn:microsoft.com/office/officeart/2009/3/layout/HorizontalOrganizationChart"/>
    <dgm:cxn modelId="{79A8F2DF-5E3F-4AE8-A2C3-BA798F30086C}" type="presParOf" srcId="{A2BE391A-2BB2-4793-81A7-3FF4BC359716}" destId="{D59B4CF8-F2ED-468A-993F-088ACD7350E7}" srcOrd="4" destOrd="0" presId="urn:microsoft.com/office/officeart/2009/3/layout/HorizontalOrganizationChart"/>
    <dgm:cxn modelId="{C5E8FF23-717B-421F-A49A-F5D69DE2EE3C}" type="presParOf" srcId="{A2BE391A-2BB2-4793-81A7-3FF4BC359716}" destId="{104E2C10-C00B-442C-9ADB-B94A145CDA53}" srcOrd="5" destOrd="0" presId="urn:microsoft.com/office/officeart/2009/3/layout/HorizontalOrganizationChart"/>
    <dgm:cxn modelId="{062B475D-ED3E-4868-93F1-5278027CB1EA}" type="presParOf" srcId="{104E2C10-C00B-442C-9ADB-B94A145CDA53}" destId="{E5AC5FF0-6B99-4E6B-8462-EF5AE08CF5A6}" srcOrd="0" destOrd="0" presId="urn:microsoft.com/office/officeart/2009/3/layout/HorizontalOrganizationChart"/>
    <dgm:cxn modelId="{740A5B1E-FB4A-4A54-8245-88419C6223DA}" type="presParOf" srcId="{E5AC5FF0-6B99-4E6B-8462-EF5AE08CF5A6}" destId="{9BC3F042-426A-4FDB-A3A7-E24D0F17F09B}" srcOrd="0" destOrd="0" presId="urn:microsoft.com/office/officeart/2009/3/layout/HorizontalOrganizationChart"/>
    <dgm:cxn modelId="{4A54687E-7EBA-4357-905D-87D5FE1ED909}" type="presParOf" srcId="{E5AC5FF0-6B99-4E6B-8462-EF5AE08CF5A6}" destId="{81951B1E-EA72-481D-85BB-09CF33C8B839}" srcOrd="1" destOrd="0" presId="urn:microsoft.com/office/officeart/2009/3/layout/HorizontalOrganizationChart"/>
    <dgm:cxn modelId="{E3426CCB-6673-4CB2-9927-FA2345E739D2}" type="presParOf" srcId="{104E2C10-C00B-442C-9ADB-B94A145CDA53}" destId="{3344DD0F-5C4A-4D71-9E95-BAED907BF189}" srcOrd="1" destOrd="0" presId="urn:microsoft.com/office/officeart/2009/3/layout/HorizontalOrganizationChart"/>
    <dgm:cxn modelId="{5DBC462A-5AE8-4C68-9ABE-0002489A7A2E}" type="presParOf" srcId="{104E2C10-C00B-442C-9ADB-B94A145CDA53}" destId="{900D5235-ED18-4700-A15C-96CB46B829D8}" srcOrd="2" destOrd="0" presId="urn:microsoft.com/office/officeart/2009/3/layout/HorizontalOrganizationChart"/>
    <dgm:cxn modelId="{C883B07E-75F5-4C52-910C-020AF709BE61}" type="presParOf" srcId="{900D5235-ED18-4700-A15C-96CB46B829D8}" destId="{7B7B74C9-9722-40B9-A01D-D2A99B1C049E}" srcOrd="0" destOrd="0" presId="urn:microsoft.com/office/officeart/2009/3/layout/HorizontalOrganizationChart"/>
    <dgm:cxn modelId="{22832D77-83D4-4447-818A-C98BE6623BF7}" type="presParOf" srcId="{900D5235-ED18-4700-A15C-96CB46B829D8}" destId="{C3AA39C0-3C4B-4905-BCA8-17CC5DFFCEC2}" srcOrd="1" destOrd="0" presId="urn:microsoft.com/office/officeart/2009/3/layout/HorizontalOrganizationChart"/>
    <dgm:cxn modelId="{AAD749D2-08FA-428C-AFAD-14775706231D}" type="presParOf" srcId="{C3AA39C0-3C4B-4905-BCA8-17CC5DFFCEC2}" destId="{7838D92E-6A0B-40D6-86F0-AC228B29EFA7}" srcOrd="0" destOrd="0" presId="urn:microsoft.com/office/officeart/2009/3/layout/HorizontalOrganizationChart"/>
    <dgm:cxn modelId="{B7C8D0F2-6254-4763-8AA0-EAD7BFFD25FB}" type="presParOf" srcId="{7838D92E-6A0B-40D6-86F0-AC228B29EFA7}" destId="{CA9CCA65-A802-4F04-9A08-88D158ADBCBE}" srcOrd="0" destOrd="0" presId="urn:microsoft.com/office/officeart/2009/3/layout/HorizontalOrganizationChart"/>
    <dgm:cxn modelId="{5209A78D-44E1-43B0-90F2-3FEE4A239DAE}" type="presParOf" srcId="{7838D92E-6A0B-40D6-86F0-AC228B29EFA7}" destId="{41DCC8A5-96A0-4029-AEB4-23C622B33DDD}" srcOrd="1" destOrd="0" presId="urn:microsoft.com/office/officeart/2009/3/layout/HorizontalOrganizationChart"/>
    <dgm:cxn modelId="{90A459AC-B182-4DEB-B874-EBE07E51B611}" type="presParOf" srcId="{C3AA39C0-3C4B-4905-BCA8-17CC5DFFCEC2}" destId="{124FB20B-683F-4E91-9CA1-9E99E0919046}" srcOrd="1" destOrd="0" presId="urn:microsoft.com/office/officeart/2009/3/layout/HorizontalOrganizationChart"/>
    <dgm:cxn modelId="{A15B87E4-25B3-49DF-8D3B-0ECCEE51E73B}" type="presParOf" srcId="{C3AA39C0-3C4B-4905-BCA8-17CC5DFFCEC2}" destId="{EA9891EC-B18D-4A66-9FAB-8349FBA41172}" srcOrd="2" destOrd="0" presId="urn:microsoft.com/office/officeart/2009/3/layout/HorizontalOrganizationChart"/>
    <dgm:cxn modelId="{B0A3A925-214E-40B0-9A01-0263C8521E8A}" type="presParOf" srcId="{900D5235-ED18-4700-A15C-96CB46B829D8}" destId="{FF7EDFED-6EDE-4C36-9710-7BAAC6213121}" srcOrd="2" destOrd="0" presId="urn:microsoft.com/office/officeart/2009/3/layout/HorizontalOrganizationChart"/>
    <dgm:cxn modelId="{98B06F3B-C93A-4A5F-AB7F-610C23D5F9B0}" type="presParOf" srcId="{900D5235-ED18-4700-A15C-96CB46B829D8}" destId="{96C70208-C5B9-4FA9-98B5-CBF0C95301A1}" srcOrd="3" destOrd="0" presId="urn:microsoft.com/office/officeart/2009/3/layout/HorizontalOrganizationChart"/>
    <dgm:cxn modelId="{015065B6-B8E1-489C-839C-060C8C2BE106}" type="presParOf" srcId="{96C70208-C5B9-4FA9-98B5-CBF0C95301A1}" destId="{19810A07-2621-437D-AABC-CFAB2960D818}" srcOrd="0" destOrd="0" presId="urn:microsoft.com/office/officeart/2009/3/layout/HorizontalOrganizationChart"/>
    <dgm:cxn modelId="{063E8577-4C56-4406-B67C-10BDD4D9B123}" type="presParOf" srcId="{19810A07-2621-437D-AABC-CFAB2960D818}" destId="{5C5FFC2E-0BC3-4EB4-8C0C-C023AD6EE999}" srcOrd="0" destOrd="0" presId="urn:microsoft.com/office/officeart/2009/3/layout/HorizontalOrganizationChart"/>
    <dgm:cxn modelId="{1F52C219-FC44-47F3-A823-D74DC0C6738B}" type="presParOf" srcId="{19810A07-2621-437D-AABC-CFAB2960D818}" destId="{DA8669BD-FCAC-46D4-8A28-5FDBA3A6E2CD}" srcOrd="1" destOrd="0" presId="urn:microsoft.com/office/officeart/2009/3/layout/HorizontalOrganizationChart"/>
    <dgm:cxn modelId="{2693A13F-0F55-4E55-B200-A7C9BA346E48}" type="presParOf" srcId="{96C70208-C5B9-4FA9-98B5-CBF0C95301A1}" destId="{F9ECCFA7-A42D-4D58-AD24-65445FCC5778}" srcOrd="1" destOrd="0" presId="urn:microsoft.com/office/officeart/2009/3/layout/HorizontalOrganizationChart"/>
    <dgm:cxn modelId="{94D83806-5E7D-425A-86EF-E5E74D7EF990}" type="presParOf" srcId="{96C70208-C5B9-4FA9-98B5-CBF0C95301A1}" destId="{9EE03451-57A3-4602-8E68-D2D0D2C9E19F}" srcOrd="2" destOrd="0" presId="urn:microsoft.com/office/officeart/2009/3/layout/HorizontalOrganizationChart"/>
    <dgm:cxn modelId="{80E0EDF5-D542-47C1-A6CD-0EB7F54A55AD}" type="presParOf" srcId="{A2BE391A-2BB2-4793-81A7-3FF4BC359716}" destId="{A5D3D6F5-3B8D-47F0-8721-B55B67E3FD7F}" srcOrd="6" destOrd="0" presId="urn:microsoft.com/office/officeart/2009/3/layout/HorizontalOrganizationChart"/>
    <dgm:cxn modelId="{C826D1F7-C7F6-4712-A0A3-BEAEE896F428}" type="presParOf" srcId="{A2BE391A-2BB2-4793-81A7-3FF4BC359716}" destId="{509D472D-C73D-4C91-ABDF-7BD2E9BEA7C5}" srcOrd="7" destOrd="0" presId="urn:microsoft.com/office/officeart/2009/3/layout/HorizontalOrganizationChart"/>
    <dgm:cxn modelId="{1E754088-DE1C-45AE-8320-00134D877074}" type="presParOf" srcId="{509D472D-C73D-4C91-ABDF-7BD2E9BEA7C5}" destId="{C02A0ECB-B9BC-46D7-8EA4-81A188164144}" srcOrd="0" destOrd="0" presId="urn:microsoft.com/office/officeart/2009/3/layout/HorizontalOrganizationChart"/>
    <dgm:cxn modelId="{A2B2FDFA-62A1-4A3A-BEC9-29034E7BD9C5}" type="presParOf" srcId="{C02A0ECB-B9BC-46D7-8EA4-81A188164144}" destId="{7DBD2978-006E-4510-8A46-F6648E0D88A4}" srcOrd="0" destOrd="0" presId="urn:microsoft.com/office/officeart/2009/3/layout/HorizontalOrganizationChart"/>
    <dgm:cxn modelId="{94E4D845-229E-4A7B-8B55-D6F8E92F6FDE}" type="presParOf" srcId="{C02A0ECB-B9BC-46D7-8EA4-81A188164144}" destId="{F027167A-92D3-4AD3-889F-DE7EEFCE69CD}" srcOrd="1" destOrd="0" presId="urn:microsoft.com/office/officeart/2009/3/layout/HorizontalOrganizationChart"/>
    <dgm:cxn modelId="{5239EFD5-8FB4-40BB-B048-12B5A214A11A}" type="presParOf" srcId="{509D472D-C73D-4C91-ABDF-7BD2E9BEA7C5}" destId="{7B999F82-7A5E-4321-A9B2-ABD066F857D1}" srcOrd="1" destOrd="0" presId="urn:microsoft.com/office/officeart/2009/3/layout/HorizontalOrganizationChart"/>
    <dgm:cxn modelId="{86F9E1FF-B23E-45E7-A209-67F73971C2B9}" type="presParOf" srcId="{509D472D-C73D-4C91-ABDF-7BD2E9BEA7C5}" destId="{2878ECC2-6721-4F47-85A5-112AA01F919A}" srcOrd="2" destOrd="0" presId="urn:microsoft.com/office/officeart/2009/3/layout/HorizontalOrganizationChart"/>
    <dgm:cxn modelId="{6F961BB9-7DDB-4F8E-97AF-D9CC78911EDA}" type="presParOf" srcId="{2878ECC2-6721-4F47-85A5-112AA01F919A}" destId="{C7EB5F66-18AC-400B-9C16-CC96EE633C6E}" srcOrd="0" destOrd="0" presId="urn:microsoft.com/office/officeart/2009/3/layout/HorizontalOrganizationChart"/>
    <dgm:cxn modelId="{81EEB541-21DD-4ADB-AECE-5F1C9E491F23}" type="presParOf" srcId="{2878ECC2-6721-4F47-85A5-112AA01F919A}" destId="{6741BBA4-D0DA-4686-ADDC-4F475B9D2A9B}" srcOrd="1" destOrd="0" presId="urn:microsoft.com/office/officeart/2009/3/layout/HorizontalOrganizationChart"/>
    <dgm:cxn modelId="{54A91068-D596-4767-ACA4-4A9D146833AE}" type="presParOf" srcId="{6741BBA4-D0DA-4686-ADDC-4F475B9D2A9B}" destId="{DB00C2EF-CE80-43EA-B7E5-09944CECD810}" srcOrd="0" destOrd="0" presId="urn:microsoft.com/office/officeart/2009/3/layout/HorizontalOrganizationChart"/>
    <dgm:cxn modelId="{0289E400-2893-49F1-B2EB-E24ADB9B0549}" type="presParOf" srcId="{DB00C2EF-CE80-43EA-B7E5-09944CECD810}" destId="{A08CD210-CFFE-4D28-BC16-E7CA2DB990C1}" srcOrd="0" destOrd="0" presId="urn:microsoft.com/office/officeart/2009/3/layout/HorizontalOrganizationChart"/>
    <dgm:cxn modelId="{9B5FC9BA-FCB1-4F9F-B072-7F6567E8D7E3}" type="presParOf" srcId="{DB00C2EF-CE80-43EA-B7E5-09944CECD810}" destId="{94835C22-7E91-4509-88CD-1BC3FD73799C}" srcOrd="1" destOrd="0" presId="urn:microsoft.com/office/officeart/2009/3/layout/HorizontalOrganizationChart"/>
    <dgm:cxn modelId="{BDF121A6-B503-402D-8804-4E2C18A7DFBA}" type="presParOf" srcId="{6741BBA4-D0DA-4686-ADDC-4F475B9D2A9B}" destId="{D9B6C46A-123E-4A2D-9346-68DFDA94842D}" srcOrd="1" destOrd="0" presId="urn:microsoft.com/office/officeart/2009/3/layout/HorizontalOrganizationChart"/>
    <dgm:cxn modelId="{610BE21A-52D4-486D-8AC0-9DEB6D51E9D9}" type="presParOf" srcId="{6741BBA4-D0DA-4686-ADDC-4F475B9D2A9B}" destId="{EB8B89C2-7B93-4E31-A9C0-C57EC4AD8BC8}" srcOrd="2" destOrd="0" presId="urn:microsoft.com/office/officeart/2009/3/layout/HorizontalOrganizationChart"/>
    <dgm:cxn modelId="{37CBB5E9-2E92-47E9-8579-F41A09B6E502}" type="presParOf" srcId="{2878ECC2-6721-4F47-85A5-112AA01F919A}" destId="{1643A02C-42A2-4A62-B732-1C2BF057D903}" srcOrd="2" destOrd="0" presId="urn:microsoft.com/office/officeart/2009/3/layout/HorizontalOrganizationChart"/>
    <dgm:cxn modelId="{419BDBFB-DE99-4D1D-ADC7-095593BD5D3C}" type="presParOf" srcId="{2878ECC2-6721-4F47-85A5-112AA01F919A}" destId="{44A3D660-1197-4E02-A689-6E353949276C}" srcOrd="3" destOrd="0" presId="urn:microsoft.com/office/officeart/2009/3/layout/HorizontalOrganizationChart"/>
    <dgm:cxn modelId="{8649F47C-8DDF-4F6B-9CA5-13D4321DA244}" type="presParOf" srcId="{44A3D660-1197-4E02-A689-6E353949276C}" destId="{14AC57FD-110A-4989-84C5-7F7A1B65300E}" srcOrd="0" destOrd="0" presId="urn:microsoft.com/office/officeart/2009/3/layout/HorizontalOrganizationChart"/>
    <dgm:cxn modelId="{D265347E-E884-4ECC-B3EA-1EBCC6CB57B3}" type="presParOf" srcId="{14AC57FD-110A-4989-84C5-7F7A1B65300E}" destId="{E31A6B7C-05AF-456A-996F-2DF5721C84FF}" srcOrd="0" destOrd="0" presId="urn:microsoft.com/office/officeart/2009/3/layout/HorizontalOrganizationChart"/>
    <dgm:cxn modelId="{89F23678-87EE-43A1-80F0-DEF9571D796A}" type="presParOf" srcId="{14AC57FD-110A-4989-84C5-7F7A1B65300E}" destId="{04BE979F-D661-4789-BF0E-17DA3400BDD0}" srcOrd="1" destOrd="0" presId="urn:microsoft.com/office/officeart/2009/3/layout/HorizontalOrganizationChart"/>
    <dgm:cxn modelId="{7AE40BDC-45B6-4FCA-B80D-658E208B2161}" type="presParOf" srcId="{44A3D660-1197-4E02-A689-6E353949276C}" destId="{75B25880-3B6F-4758-B597-3C99BD9C2C60}" srcOrd="1" destOrd="0" presId="urn:microsoft.com/office/officeart/2009/3/layout/HorizontalOrganizationChart"/>
    <dgm:cxn modelId="{891FB91F-BC6D-4775-A716-3C141360767C}" type="presParOf" srcId="{44A3D660-1197-4E02-A689-6E353949276C}" destId="{9575BE56-6FC9-41F0-8D59-E4ACBBF4CD84}" srcOrd="2" destOrd="0" presId="urn:microsoft.com/office/officeart/2009/3/layout/HorizontalOrganizationChart"/>
    <dgm:cxn modelId="{620FDF68-D1DB-423E-B8D0-77A9FB9DC985}" type="presParOf" srcId="{9C9B8A3F-BD35-4B6C-9635-25726A92CED5}" destId="{F7C04A0D-8479-45DD-84AA-0A53FA9E9A2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61666-FFDE-408D-B8DE-F115794403D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304EFD-FE02-4423-AE60-FDAF42660AFF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s-ES" b="1" i="0" dirty="0"/>
            <a:t>En primer lugar</a:t>
          </a:r>
          <a:r>
            <a:rPr lang="es-ES" b="0" i="0" dirty="0"/>
            <a:t>, teniendo en cuenta su carácter de exterioridad a los individuos y, por tanto, su objetividad, la sociología deberá considerar a </a:t>
          </a:r>
          <a:r>
            <a:rPr lang="es-ES" b="1" i="0" dirty="0"/>
            <a:t>los hechos sociales como cosas</a:t>
          </a:r>
          <a:endParaRPr lang="en-US" dirty="0"/>
        </a:p>
      </dgm:t>
    </dgm:pt>
    <dgm:pt modelId="{7961CBD3-354A-418E-B546-ACF004390CAB}" type="parTrans" cxnId="{B1329343-EC66-46CB-B64B-DC623422EC11}">
      <dgm:prSet/>
      <dgm:spPr/>
      <dgm:t>
        <a:bodyPr/>
        <a:lstStyle/>
        <a:p>
          <a:pPr algn="just"/>
          <a:endParaRPr lang="en-US"/>
        </a:p>
      </dgm:t>
    </dgm:pt>
    <dgm:pt modelId="{11655443-0503-4CF9-A65B-627E05954532}" type="sibTrans" cxnId="{B1329343-EC66-46CB-B64B-DC623422EC11}">
      <dgm:prSet/>
      <dgm:spPr/>
      <dgm:t>
        <a:bodyPr/>
        <a:lstStyle/>
        <a:p>
          <a:pPr algn="just"/>
          <a:endParaRPr lang="en-US"/>
        </a:p>
      </dgm:t>
    </dgm:pt>
    <dgm:pt modelId="{72EA2DCA-E75F-4202-BD80-723268F15181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s-ES" b="0" i="0" dirty="0"/>
            <a:t>La Filosofía va de las ideas a las cosas (</a:t>
          </a:r>
          <a:r>
            <a:rPr lang="es-ES" b="1" i="0" dirty="0"/>
            <a:t>deductivo</a:t>
          </a:r>
          <a:r>
            <a:rPr lang="es-ES" b="0" i="0" dirty="0"/>
            <a:t>); las ciencias operan a la inversa, de las cosas o los objetos a las ideas, proponiendo y confirmando hipótesis a través de un método </a:t>
          </a:r>
          <a:r>
            <a:rPr lang="es-ES" b="1" i="0" dirty="0"/>
            <a:t>inductivo</a:t>
          </a:r>
          <a:endParaRPr lang="en-US" dirty="0"/>
        </a:p>
      </dgm:t>
    </dgm:pt>
    <dgm:pt modelId="{8907878A-9BEF-47DB-A40B-F82615D23662}" type="parTrans" cxnId="{190DCE79-E554-4E18-8FD3-9C9D13AF3133}">
      <dgm:prSet/>
      <dgm:spPr/>
      <dgm:t>
        <a:bodyPr/>
        <a:lstStyle/>
        <a:p>
          <a:pPr algn="just"/>
          <a:endParaRPr lang="en-US"/>
        </a:p>
      </dgm:t>
    </dgm:pt>
    <dgm:pt modelId="{E38B8930-B4A3-414D-AB24-D99678B66E0E}" type="sibTrans" cxnId="{190DCE79-E554-4E18-8FD3-9C9D13AF3133}">
      <dgm:prSet/>
      <dgm:spPr/>
      <dgm:t>
        <a:bodyPr/>
        <a:lstStyle/>
        <a:p>
          <a:pPr algn="just"/>
          <a:endParaRPr lang="en-US"/>
        </a:p>
      </dgm:t>
    </dgm:pt>
    <dgm:pt modelId="{E85BE680-4574-4ACA-96C7-432B08210848}" type="pres">
      <dgm:prSet presAssocID="{2E361666-FFDE-408D-B8DE-F115794403D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48C12F-F58B-4E14-A1AB-BFF39C6957FB}" type="pres">
      <dgm:prSet presAssocID="{56304EFD-FE02-4423-AE60-FDAF42660AFF}" presName="compNode" presStyleCnt="0"/>
      <dgm:spPr/>
    </dgm:pt>
    <dgm:pt modelId="{76B149DA-4F45-44BD-BE6A-64D56431A502}" type="pres">
      <dgm:prSet presAssocID="{56304EFD-FE02-4423-AE60-FDAF42660AFF}" presName="bgRect" presStyleLbl="bgShp" presStyleIdx="0" presStyleCnt="2"/>
      <dgm:spPr/>
    </dgm:pt>
    <dgm:pt modelId="{D6F5407B-8A07-4154-A840-E8B37F6CEE27}" type="pres">
      <dgm:prSet presAssocID="{56304EFD-FE02-4423-AE60-FDAF42660AF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108F5BF5-1A35-473D-849A-E214C2A1AF32}" type="pres">
      <dgm:prSet presAssocID="{56304EFD-FE02-4423-AE60-FDAF42660AFF}" presName="spaceRect" presStyleCnt="0"/>
      <dgm:spPr/>
    </dgm:pt>
    <dgm:pt modelId="{B06FF0D8-FCDA-4AEB-BE88-26D3292AB61E}" type="pres">
      <dgm:prSet presAssocID="{56304EFD-FE02-4423-AE60-FDAF42660AFF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753E3AB-BCC3-4006-A7EC-B65542F6FC9D}" type="pres">
      <dgm:prSet presAssocID="{11655443-0503-4CF9-A65B-627E05954532}" presName="sibTrans" presStyleCnt="0"/>
      <dgm:spPr/>
    </dgm:pt>
    <dgm:pt modelId="{BA8A1332-AD81-42D2-849A-A23FBA63CFA7}" type="pres">
      <dgm:prSet presAssocID="{72EA2DCA-E75F-4202-BD80-723268F15181}" presName="compNode" presStyleCnt="0"/>
      <dgm:spPr/>
    </dgm:pt>
    <dgm:pt modelId="{8E588D77-93CC-403E-AA23-B0EB1D4EF68A}" type="pres">
      <dgm:prSet presAssocID="{72EA2DCA-E75F-4202-BD80-723268F15181}" presName="bgRect" presStyleLbl="bgShp" presStyleIdx="1" presStyleCnt="2"/>
      <dgm:spPr/>
    </dgm:pt>
    <dgm:pt modelId="{D62757E4-62DC-4FE1-B79C-0A4E80FA1675}" type="pres">
      <dgm:prSet presAssocID="{72EA2DCA-E75F-4202-BD80-723268F151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F83D4D92-62E3-4795-88A2-6E767A1C366F}" type="pres">
      <dgm:prSet presAssocID="{72EA2DCA-E75F-4202-BD80-723268F15181}" presName="spaceRect" presStyleCnt="0"/>
      <dgm:spPr/>
    </dgm:pt>
    <dgm:pt modelId="{7B6D253F-205A-4F05-B257-317B11102C1C}" type="pres">
      <dgm:prSet presAssocID="{72EA2DCA-E75F-4202-BD80-723268F15181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190DCE79-E554-4E18-8FD3-9C9D13AF3133}" srcId="{2E361666-FFDE-408D-B8DE-F115794403D6}" destId="{72EA2DCA-E75F-4202-BD80-723268F15181}" srcOrd="1" destOrd="0" parTransId="{8907878A-9BEF-47DB-A40B-F82615D23662}" sibTransId="{E38B8930-B4A3-414D-AB24-D99678B66E0E}"/>
    <dgm:cxn modelId="{B1329343-EC66-46CB-B64B-DC623422EC11}" srcId="{2E361666-FFDE-408D-B8DE-F115794403D6}" destId="{56304EFD-FE02-4423-AE60-FDAF42660AFF}" srcOrd="0" destOrd="0" parTransId="{7961CBD3-354A-418E-B546-ACF004390CAB}" sibTransId="{11655443-0503-4CF9-A65B-627E05954532}"/>
    <dgm:cxn modelId="{0EE51DEA-58D3-4A6C-9785-ECE7FF2321F9}" type="presOf" srcId="{2E361666-FFDE-408D-B8DE-F115794403D6}" destId="{E85BE680-4574-4ACA-96C7-432B08210848}" srcOrd="0" destOrd="0" presId="urn:microsoft.com/office/officeart/2018/2/layout/IconVerticalSolidList"/>
    <dgm:cxn modelId="{4FD305C9-A6E8-4392-A9A7-EA7C8BF77CF1}" type="presOf" srcId="{72EA2DCA-E75F-4202-BD80-723268F15181}" destId="{7B6D253F-205A-4F05-B257-317B11102C1C}" srcOrd="0" destOrd="0" presId="urn:microsoft.com/office/officeart/2018/2/layout/IconVerticalSolidList"/>
    <dgm:cxn modelId="{6B5FBD47-51AD-4103-B023-003188F4CA49}" type="presOf" srcId="{56304EFD-FE02-4423-AE60-FDAF42660AFF}" destId="{B06FF0D8-FCDA-4AEB-BE88-26D3292AB61E}" srcOrd="0" destOrd="0" presId="urn:microsoft.com/office/officeart/2018/2/layout/IconVerticalSolidList"/>
    <dgm:cxn modelId="{C482E86B-4335-4EEE-B81B-CA7045C503EB}" type="presParOf" srcId="{E85BE680-4574-4ACA-96C7-432B08210848}" destId="{4C48C12F-F58B-4E14-A1AB-BFF39C6957FB}" srcOrd="0" destOrd="0" presId="urn:microsoft.com/office/officeart/2018/2/layout/IconVerticalSolidList"/>
    <dgm:cxn modelId="{2EA251BF-D0A1-4DF1-9BE5-B09F85DFCF5B}" type="presParOf" srcId="{4C48C12F-F58B-4E14-A1AB-BFF39C6957FB}" destId="{76B149DA-4F45-44BD-BE6A-64D56431A502}" srcOrd="0" destOrd="0" presId="urn:microsoft.com/office/officeart/2018/2/layout/IconVerticalSolidList"/>
    <dgm:cxn modelId="{8E29FB95-3BAC-46D3-AFED-ED765EB02C9B}" type="presParOf" srcId="{4C48C12F-F58B-4E14-A1AB-BFF39C6957FB}" destId="{D6F5407B-8A07-4154-A840-E8B37F6CEE27}" srcOrd="1" destOrd="0" presId="urn:microsoft.com/office/officeart/2018/2/layout/IconVerticalSolidList"/>
    <dgm:cxn modelId="{E1A699C4-793E-4310-88B7-FD498E8482D0}" type="presParOf" srcId="{4C48C12F-F58B-4E14-A1AB-BFF39C6957FB}" destId="{108F5BF5-1A35-473D-849A-E214C2A1AF32}" srcOrd="2" destOrd="0" presId="urn:microsoft.com/office/officeart/2018/2/layout/IconVerticalSolidList"/>
    <dgm:cxn modelId="{F6DC2598-9336-48E5-A616-9A3193359EEF}" type="presParOf" srcId="{4C48C12F-F58B-4E14-A1AB-BFF39C6957FB}" destId="{B06FF0D8-FCDA-4AEB-BE88-26D3292AB61E}" srcOrd="3" destOrd="0" presId="urn:microsoft.com/office/officeart/2018/2/layout/IconVerticalSolidList"/>
    <dgm:cxn modelId="{858E3D82-27A1-42C7-BE13-D260D0033C44}" type="presParOf" srcId="{E85BE680-4574-4ACA-96C7-432B08210848}" destId="{E753E3AB-BCC3-4006-A7EC-B65542F6FC9D}" srcOrd="1" destOrd="0" presId="urn:microsoft.com/office/officeart/2018/2/layout/IconVerticalSolidList"/>
    <dgm:cxn modelId="{0EECD337-3E47-4B05-8351-2C998689EAE1}" type="presParOf" srcId="{E85BE680-4574-4ACA-96C7-432B08210848}" destId="{BA8A1332-AD81-42D2-849A-A23FBA63CFA7}" srcOrd="2" destOrd="0" presId="urn:microsoft.com/office/officeart/2018/2/layout/IconVerticalSolidList"/>
    <dgm:cxn modelId="{70BFEA32-E0F2-458D-A6CD-F6308EE525BB}" type="presParOf" srcId="{BA8A1332-AD81-42D2-849A-A23FBA63CFA7}" destId="{8E588D77-93CC-403E-AA23-B0EB1D4EF68A}" srcOrd="0" destOrd="0" presId="urn:microsoft.com/office/officeart/2018/2/layout/IconVerticalSolidList"/>
    <dgm:cxn modelId="{BE0F2D5A-73C0-4870-9D7D-D5B3B0B9E2BD}" type="presParOf" srcId="{BA8A1332-AD81-42D2-849A-A23FBA63CFA7}" destId="{D62757E4-62DC-4FE1-B79C-0A4E80FA1675}" srcOrd="1" destOrd="0" presId="urn:microsoft.com/office/officeart/2018/2/layout/IconVerticalSolidList"/>
    <dgm:cxn modelId="{207A5C9D-FD45-424C-B952-6D1574CEDA65}" type="presParOf" srcId="{BA8A1332-AD81-42D2-849A-A23FBA63CFA7}" destId="{F83D4D92-62E3-4795-88A2-6E767A1C366F}" srcOrd="2" destOrd="0" presId="urn:microsoft.com/office/officeart/2018/2/layout/IconVerticalSolidList"/>
    <dgm:cxn modelId="{BF0AE38B-DBDD-4ACD-A8F4-88352FC3A938}" type="presParOf" srcId="{BA8A1332-AD81-42D2-849A-A23FBA63CFA7}" destId="{7B6D253F-205A-4F05-B257-317B11102C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F0AB49-C32C-4F84-BC7B-BF080BFA42E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A9882A1-FDA1-431E-9AE7-8E5D8F21DF1D}">
      <dgm:prSet/>
      <dgm:spPr/>
      <dgm:t>
        <a:bodyPr/>
        <a:lstStyle/>
        <a:p>
          <a:r>
            <a:rPr lang="es-ES" b="0" i="0" dirty="0"/>
            <a:t> “Sólo se ha de tomar, como objeto de investigación, un grupo de fenómenos anteriormente definidos por ciertos caracteres exteriores que le son comunes y comprender en la misma investigación a cuantos respondan a esta definición”. </a:t>
          </a:r>
          <a:endParaRPr lang="en-US" dirty="0"/>
        </a:p>
      </dgm:t>
    </dgm:pt>
    <dgm:pt modelId="{D98A6E6A-31ED-4B3F-9965-5793C7626127}" type="parTrans" cxnId="{B38F5264-4146-4111-9D96-7DE39B18E396}">
      <dgm:prSet/>
      <dgm:spPr/>
      <dgm:t>
        <a:bodyPr/>
        <a:lstStyle/>
        <a:p>
          <a:endParaRPr lang="en-US"/>
        </a:p>
      </dgm:t>
    </dgm:pt>
    <dgm:pt modelId="{73797AB7-EC2A-4D1B-A134-4D0E40BFA161}" type="sibTrans" cxnId="{B38F5264-4146-4111-9D96-7DE39B18E396}">
      <dgm:prSet/>
      <dgm:spPr/>
      <dgm:t>
        <a:bodyPr/>
        <a:lstStyle/>
        <a:p>
          <a:endParaRPr lang="en-US"/>
        </a:p>
      </dgm:t>
    </dgm:pt>
    <dgm:pt modelId="{FF458551-A75B-4097-B9C5-630EB6D768D7}">
      <dgm:prSet/>
      <dgm:spPr/>
      <dgm:t>
        <a:bodyPr/>
        <a:lstStyle/>
        <a:p>
          <a:r>
            <a:rPr lang="es-ES" b="0" i="0" dirty="0"/>
            <a:t>“Lo que importa es construir conceptos completamente nuevos, apropiados a las necesidades de la ciencia y expresarlos con el auxilio de una terminología especial [...]”.</a:t>
          </a:r>
          <a:endParaRPr lang="en-US" b="0" dirty="0"/>
        </a:p>
      </dgm:t>
    </dgm:pt>
    <dgm:pt modelId="{A558227F-EA31-4E5D-ABDA-23D63E92CA03}" type="parTrans" cxnId="{3F0F3172-5DB7-49E1-96C1-9DBB194A6E4A}">
      <dgm:prSet/>
      <dgm:spPr/>
      <dgm:t>
        <a:bodyPr/>
        <a:lstStyle/>
        <a:p>
          <a:endParaRPr lang="en-US"/>
        </a:p>
      </dgm:t>
    </dgm:pt>
    <dgm:pt modelId="{4F7F8801-E984-494F-A59C-809A5F64981C}" type="sibTrans" cxnId="{3F0F3172-5DB7-49E1-96C1-9DBB194A6E4A}">
      <dgm:prSet/>
      <dgm:spPr/>
      <dgm:t>
        <a:bodyPr/>
        <a:lstStyle/>
        <a:p>
          <a:endParaRPr lang="en-US"/>
        </a:p>
      </dgm:t>
    </dgm:pt>
    <dgm:pt modelId="{96F0FF61-DC98-4533-A5E2-B062F8B51110}" type="pres">
      <dgm:prSet presAssocID="{FAF0AB49-C32C-4F84-BC7B-BF080BFA42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A0E12F-75E4-4AB7-A160-040C1F1EB3CC}" type="pres">
      <dgm:prSet presAssocID="{AA9882A1-FDA1-431E-9AE7-8E5D8F21DF1D}" presName="hierRoot1" presStyleCnt="0"/>
      <dgm:spPr/>
    </dgm:pt>
    <dgm:pt modelId="{2FB6EA58-D8E3-4FDD-B84D-4D0192C1EF41}" type="pres">
      <dgm:prSet presAssocID="{AA9882A1-FDA1-431E-9AE7-8E5D8F21DF1D}" presName="composite" presStyleCnt="0"/>
      <dgm:spPr/>
    </dgm:pt>
    <dgm:pt modelId="{B91D40E2-C45B-438F-BB23-8601F20D6E96}" type="pres">
      <dgm:prSet presAssocID="{AA9882A1-FDA1-431E-9AE7-8E5D8F21DF1D}" presName="background" presStyleLbl="node0" presStyleIdx="0" presStyleCnt="2"/>
      <dgm:spPr/>
    </dgm:pt>
    <dgm:pt modelId="{1025EE5A-2EB3-4088-A0F0-D0CED9F33B42}" type="pres">
      <dgm:prSet presAssocID="{AA9882A1-FDA1-431E-9AE7-8E5D8F21DF1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C64412-CD62-408E-9830-0E666C9BD434}" type="pres">
      <dgm:prSet presAssocID="{AA9882A1-FDA1-431E-9AE7-8E5D8F21DF1D}" presName="hierChild2" presStyleCnt="0"/>
      <dgm:spPr/>
    </dgm:pt>
    <dgm:pt modelId="{1351EC2A-3BFE-4871-9B5D-7D82F1504033}" type="pres">
      <dgm:prSet presAssocID="{FF458551-A75B-4097-B9C5-630EB6D768D7}" presName="hierRoot1" presStyleCnt="0"/>
      <dgm:spPr/>
    </dgm:pt>
    <dgm:pt modelId="{FA310D72-2F21-4DEA-B67A-63B6B9FFC62F}" type="pres">
      <dgm:prSet presAssocID="{FF458551-A75B-4097-B9C5-630EB6D768D7}" presName="composite" presStyleCnt="0"/>
      <dgm:spPr/>
    </dgm:pt>
    <dgm:pt modelId="{F7185517-814A-471E-BF9D-D1BE9983D29E}" type="pres">
      <dgm:prSet presAssocID="{FF458551-A75B-4097-B9C5-630EB6D768D7}" presName="background" presStyleLbl="node0" presStyleIdx="1" presStyleCnt="2"/>
      <dgm:spPr/>
    </dgm:pt>
    <dgm:pt modelId="{EA0D0DD4-2E56-4851-9EA6-2D9D4D97296D}" type="pres">
      <dgm:prSet presAssocID="{FF458551-A75B-4097-B9C5-630EB6D768D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8CC4DE-EC5A-4DAB-949E-A0265F367B10}" type="pres">
      <dgm:prSet presAssocID="{FF458551-A75B-4097-B9C5-630EB6D768D7}" presName="hierChild2" presStyleCnt="0"/>
      <dgm:spPr/>
    </dgm:pt>
  </dgm:ptLst>
  <dgm:cxnLst>
    <dgm:cxn modelId="{1C09C36A-CC66-451D-B7A3-5CAE066A4FF0}" type="presOf" srcId="{FF458551-A75B-4097-B9C5-630EB6D768D7}" destId="{EA0D0DD4-2E56-4851-9EA6-2D9D4D97296D}" srcOrd="0" destOrd="0" presId="urn:microsoft.com/office/officeart/2005/8/layout/hierarchy1"/>
    <dgm:cxn modelId="{3F0F3172-5DB7-49E1-96C1-9DBB194A6E4A}" srcId="{FAF0AB49-C32C-4F84-BC7B-BF080BFA42EC}" destId="{FF458551-A75B-4097-B9C5-630EB6D768D7}" srcOrd="1" destOrd="0" parTransId="{A558227F-EA31-4E5D-ABDA-23D63E92CA03}" sibTransId="{4F7F8801-E984-494F-A59C-809A5F64981C}"/>
    <dgm:cxn modelId="{6A2A2F93-0D02-47E1-9BF0-A6776426880F}" type="presOf" srcId="{FAF0AB49-C32C-4F84-BC7B-BF080BFA42EC}" destId="{96F0FF61-DC98-4533-A5E2-B062F8B51110}" srcOrd="0" destOrd="0" presId="urn:microsoft.com/office/officeart/2005/8/layout/hierarchy1"/>
    <dgm:cxn modelId="{B38F5264-4146-4111-9D96-7DE39B18E396}" srcId="{FAF0AB49-C32C-4F84-BC7B-BF080BFA42EC}" destId="{AA9882A1-FDA1-431E-9AE7-8E5D8F21DF1D}" srcOrd="0" destOrd="0" parTransId="{D98A6E6A-31ED-4B3F-9965-5793C7626127}" sibTransId="{73797AB7-EC2A-4D1B-A134-4D0E40BFA161}"/>
    <dgm:cxn modelId="{E17FB132-9BF3-42B2-A3B1-AC889612E200}" type="presOf" srcId="{AA9882A1-FDA1-431E-9AE7-8E5D8F21DF1D}" destId="{1025EE5A-2EB3-4088-A0F0-D0CED9F33B42}" srcOrd="0" destOrd="0" presId="urn:microsoft.com/office/officeart/2005/8/layout/hierarchy1"/>
    <dgm:cxn modelId="{51E0FCF3-779B-4896-9C60-DF2C7BA999D1}" type="presParOf" srcId="{96F0FF61-DC98-4533-A5E2-B062F8B51110}" destId="{6BA0E12F-75E4-4AB7-A160-040C1F1EB3CC}" srcOrd="0" destOrd="0" presId="urn:microsoft.com/office/officeart/2005/8/layout/hierarchy1"/>
    <dgm:cxn modelId="{4CAD5E44-5E2A-482F-A78A-9B09AA16070E}" type="presParOf" srcId="{6BA0E12F-75E4-4AB7-A160-040C1F1EB3CC}" destId="{2FB6EA58-D8E3-4FDD-B84D-4D0192C1EF41}" srcOrd="0" destOrd="0" presId="urn:microsoft.com/office/officeart/2005/8/layout/hierarchy1"/>
    <dgm:cxn modelId="{5D31A167-3630-48A1-9773-5997554DAD36}" type="presParOf" srcId="{2FB6EA58-D8E3-4FDD-B84D-4D0192C1EF41}" destId="{B91D40E2-C45B-438F-BB23-8601F20D6E96}" srcOrd="0" destOrd="0" presId="urn:microsoft.com/office/officeart/2005/8/layout/hierarchy1"/>
    <dgm:cxn modelId="{FA813634-4CF1-4F0E-A043-0A8028001C91}" type="presParOf" srcId="{2FB6EA58-D8E3-4FDD-B84D-4D0192C1EF41}" destId="{1025EE5A-2EB3-4088-A0F0-D0CED9F33B42}" srcOrd="1" destOrd="0" presId="urn:microsoft.com/office/officeart/2005/8/layout/hierarchy1"/>
    <dgm:cxn modelId="{7F66FD9A-61BD-450F-99E7-B6B97E5A6805}" type="presParOf" srcId="{6BA0E12F-75E4-4AB7-A160-040C1F1EB3CC}" destId="{2BC64412-CD62-408E-9830-0E666C9BD434}" srcOrd="1" destOrd="0" presId="urn:microsoft.com/office/officeart/2005/8/layout/hierarchy1"/>
    <dgm:cxn modelId="{DDD161B6-A8BC-4E80-B148-F66136BF66C1}" type="presParOf" srcId="{96F0FF61-DC98-4533-A5E2-B062F8B51110}" destId="{1351EC2A-3BFE-4871-9B5D-7D82F1504033}" srcOrd="1" destOrd="0" presId="urn:microsoft.com/office/officeart/2005/8/layout/hierarchy1"/>
    <dgm:cxn modelId="{59754CB0-9F6C-4333-B5DF-6D9E745EEE1E}" type="presParOf" srcId="{1351EC2A-3BFE-4871-9B5D-7D82F1504033}" destId="{FA310D72-2F21-4DEA-B67A-63B6B9FFC62F}" srcOrd="0" destOrd="0" presId="urn:microsoft.com/office/officeart/2005/8/layout/hierarchy1"/>
    <dgm:cxn modelId="{742A06A4-EF68-44BC-B1DA-5CD6B64DA9A5}" type="presParOf" srcId="{FA310D72-2F21-4DEA-B67A-63B6B9FFC62F}" destId="{F7185517-814A-471E-BF9D-D1BE9983D29E}" srcOrd="0" destOrd="0" presId="urn:microsoft.com/office/officeart/2005/8/layout/hierarchy1"/>
    <dgm:cxn modelId="{76F440B1-CEBB-485B-8779-DA8C913AB7D4}" type="presParOf" srcId="{FA310D72-2F21-4DEA-B67A-63B6B9FFC62F}" destId="{EA0D0DD4-2E56-4851-9EA6-2D9D4D97296D}" srcOrd="1" destOrd="0" presId="urn:microsoft.com/office/officeart/2005/8/layout/hierarchy1"/>
    <dgm:cxn modelId="{EBB6FB23-5F11-4646-A359-6A4D8BCD06CD}" type="presParOf" srcId="{1351EC2A-3BFE-4871-9B5D-7D82F1504033}" destId="{2A8CC4DE-EC5A-4DAB-949E-A0265F367B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29D122-6AEB-4971-A29F-EA414984E5BB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E75E47-7EA6-42EA-88C7-E51CF8E819DF}">
      <dgm:prSet/>
      <dgm:spPr/>
      <dgm:t>
        <a:bodyPr/>
        <a:lstStyle/>
        <a:p>
          <a:pPr algn="l"/>
          <a:r>
            <a:rPr lang="es-ES" b="0" i="0" dirty="0"/>
            <a:t>En segundo lugar, la ciencia debe desprenderse y </a:t>
          </a:r>
          <a:r>
            <a:rPr lang="es-ES" b="1" i="0" dirty="0"/>
            <a:t>evitar sistemáticamente todas las nociones vulgares o ideas preconcebidas</a:t>
          </a:r>
          <a:endParaRPr lang="en-US" dirty="0"/>
        </a:p>
      </dgm:t>
    </dgm:pt>
    <dgm:pt modelId="{6EBA7F02-8AAC-4B4F-BF86-F39A1CB1E803}" type="parTrans" cxnId="{34C4026D-3897-4061-9AEE-9F8D1B87012F}">
      <dgm:prSet/>
      <dgm:spPr/>
      <dgm:t>
        <a:bodyPr/>
        <a:lstStyle/>
        <a:p>
          <a:pPr algn="just"/>
          <a:endParaRPr lang="en-US"/>
        </a:p>
      </dgm:t>
    </dgm:pt>
    <dgm:pt modelId="{371BC005-EAC2-418C-AB9F-E58D1AC24B8E}" type="sibTrans" cxnId="{34C4026D-3897-4061-9AEE-9F8D1B87012F}">
      <dgm:prSet/>
      <dgm:spPr/>
      <dgm:t>
        <a:bodyPr/>
        <a:lstStyle/>
        <a:p>
          <a:pPr algn="just"/>
          <a:endParaRPr lang="en-US"/>
        </a:p>
      </dgm:t>
    </dgm:pt>
    <dgm:pt modelId="{00D511DC-CF77-4648-9AC1-A40FE6F179ED}">
      <dgm:prSet/>
      <dgm:spPr/>
      <dgm:t>
        <a:bodyPr/>
        <a:lstStyle/>
        <a:p>
          <a:pPr algn="l"/>
          <a:r>
            <a:rPr lang="es-ES" b="0" i="0" dirty="0"/>
            <a:t>“Estas nociones son [...] como un velo que se interpone entre las cosas y nosotros […] hasta el presente la sociología se ha tratado de una manera más o menos exclusiva, no de cosas, sino de conceptos”</a:t>
          </a:r>
          <a:endParaRPr lang="en-US" dirty="0"/>
        </a:p>
      </dgm:t>
    </dgm:pt>
    <dgm:pt modelId="{730F58B4-3979-487D-A7B5-DB6F914ED85B}" type="parTrans" cxnId="{93551BDA-556C-4F6C-BA91-2523C9130744}">
      <dgm:prSet/>
      <dgm:spPr/>
      <dgm:t>
        <a:bodyPr/>
        <a:lstStyle/>
        <a:p>
          <a:pPr algn="just"/>
          <a:endParaRPr lang="en-US"/>
        </a:p>
      </dgm:t>
    </dgm:pt>
    <dgm:pt modelId="{64587136-CD78-4973-81EF-D0A796B155E8}" type="sibTrans" cxnId="{93551BDA-556C-4F6C-BA91-2523C9130744}">
      <dgm:prSet/>
      <dgm:spPr/>
      <dgm:t>
        <a:bodyPr/>
        <a:lstStyle/>
        <a:p>
          <a:pPr algn="just"/>
          <a:endParaRPr lang="en-US"/>
        </a:p>
      </dgm:t>
    </dgm:pt>
    <dgm:pt modelId="{AFD0AB76-28A0-4F1A-87B5-237BD55F55CA}" type="pres">
      <dgm:prSet presAssocID="{7429D122-6AEB-4971-A29F-EA414984E5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075F98-962D-480F-9DEC-F414A2DA81F1}" type="pres">
      <dgm:prSet presAssocID="{F2E75E47-7EA6-42EA-88C7-E51CF8E819D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97F6A6-A23F-4C42-9E8A-FF8F0B6A0F4F}" type="pres">
      <dgm:prSet presAssocID="{371BC005-EAC2-418C-AB9F-E58D1AC24B8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19B07C35-696E-4783-97A0-120991199B67}" type="pres">
      <dgm:prSet presAssocID="{371BC005-EAC2-418C-AB9F-E58D1AC24B8E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58910611-7BC5-440E-B2EC-5F570F1F9B17}" type="pres">
      <dgm:prSet presAssocID="{00D511DC-CF77-4648-9AC1-A40FE6F179E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C4026D-3897-4061-9AEE-9F8D1B87012F}" srcId="{7429D122-6AEB-4971-A29F-EA414984E5BB}" destId="{F2E75E47-7EA6-42EA-88C7-E51CF8E819DF}" srcOrd="0" destOrd="0" parTransId="{6EBA7F02-8AAC-4B4F-BF86-F39A1CB1E803}" sibTransId="{371BC005-EAC2-418C-AB9F-E58D1AC24B8E}"/>
    <dgm:cxn modelId="{41BDBB63-9599-46AA-B8A4-854375F660C5}" type="presOf" srcId="{7429D122-6AEB-4971-A29F-EA414984E5BB}" destId="{AFD0AB76-28A0-4F1A-87B5-237BD55F55CA}" srcOrd="0" destOrd="0" presId="urn:microsoft.com/office/officeart/2005/8/layout/process1"/>
    <dgm:cxn modelId="{37D97203-111B-4557-961E-5510EDFA2DB1}" type="presOf" srcId="{00D511DC-CF77-4648-9AC1-A40FE6F179ED}" destId="{58910611-7BC5-440E-B2EC-5F570F1F9B17}" srcOrd="0" destOrd="0" presId="urn:microsoft.com/office/officeart/2005/8/layout/process1"/>
    <dgm:cxn modelId="{C939B983-2227-4B5D-B115-F2FB69B2E907}" type="presOf" srcId="{371BC005-EAC2-418C-AB9F-E58D1AC24B8E}" destId="{5297F6A6-A23F-4C42-9E8A-FF8F0B6A0F4F}" srcOrd="0" destOrd="0" presId="urn:microsoft.com/office/officeart/2005/8/layout/process1"/>
    <dgm:cxn modelId="{6ED72D6D-1784-4CB9-849F-E3C3ADCEA2E7}" type="presOf" srcId="{F2E75E47-7EA6-42EA-88C7-E51CF8E819DF}" destId="{8B075F98-962D-480F-9DEC-F414A2DA81F1}" srcOrd="0" destOrd="0" presId="urn:microsoft.com/office/officeart/2005/8/layout/process1"/>
    <dgm:cxn modelId="{9DBAA9B9-2730-495F-8F4C-EE6AE38E2B44}" type="presOf" srcId="{371BC005-EAC2-418C-AB9F-E58D1AC24B8E}" destId="{19B07C35-696E-4783-97A0-120991199B67}" srcOrd="1" destOrd="0" presId="urn:microsoft.com/office/officeart/2005/8/layout/process1"/>
    <dgm:cxn modelId="{93551BDA-556C-4F6C-BA91-2523C9130744}" srcId="{7429D122-6AEB-4971-A29F-EA414984E5BB}" destId="{00D511DC-CF77-4648-9AC1-A40FE6F179ED}" srcOrd="1" destOrd="0" parTransId="{730F58B4-3979-487D-A7B5-DB6F914ED85B}" sibTransId="{64587136-CD78-4973-81EF-D0A796B155E8}"/>
    <dgm:cxn modelId="{F920A218-1C68-4C02-822F-093006D26855}" type="presParOf" srcId="{AFD0AB76-28A0-4F1A-87B5-237BD55F55CA}" destId="{8B075F98-962D-480F-9DEC-F414A2DA81F1}" srcOrd="0" destOrd="0" presId="urn:microsoft.com/office/officeart/2005/8/layout/process1"/>
    <dgm:cxn modelId="{B6C28A92-90EC-420F-AB76-A3353337E1C6}" type="presParOf" srcId="{AFD0AB76-28A0-4F1A-87B5-237BD55F55CA}" destId="{5297F6A6-A23F-4C42-9E8A-FF8F0B6A0F4F}" srcOrd="1" destOrd="0" presId="urn:microsoft.com/office/officeart/2005/8/layout/process1"/>
    <dgm:cxn modelId="{244C32E9-35FB-4DC5-B7EB-38F582291876}" type="presParOf" srcId="{5297F6A6-A23F-4C42-9E8A-FF8F0B6A0F4F}" destId="{19B07C35-696E-4783-97A0-120991199B67}" srcOrd="0" destOrd="0" presId="urn:microsoft.com/office/officeart/2005/8/layout/process1"/>
    <dgm:cxn modelId="{ACBB756D-AB6E-4D77-9DA6-D035383C6411}" type="presParOf" srcId="{AFD0AB76-28A0-4F1A-87B5-237BD55F55CA}" destId="{58910611-7BC5-440E-B2EC-5F570F1F9B1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7EA92C-9BEA-4BCC-8C8D-B5E4FC2EE87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D4E0FF-7818-48B5-AD7A-726101D42315}">
      <dgm:prSet/>
      <dgm:spPr/>
      <dgm:t>
        <a:bodyPr/>
        <a:lstStyle/>
        <a:p>
          <a:r>
            <a:rPr lang="es-ES" b="1" i="0" dirty="0"/>
            <a:t>En cuarto lugar</a:t>
          </a:r>
          <a:r>
            <a:rPr lang="es-ES" b="0" i="0" dirty="0"/>
            <a:t>, se deberá distinguir entre “dos órdenes de hechos, muy semejantes en ciertos puntos; aquellos que son todo lo que deben ser y aquellos que debieran ser muy diferentes de lo que son, los fenómenos </a:t>
          </a:r>
          <a:r>
            <a:rPr lang="es-ES" b="1" i="0" dirty="0"/>
            <a:t>normales y los patológicos</a:t>
          </a:r>
          <a:r>
            <a:rPr lang="es-ES" b="0" i="0" dirty="0"/>
            <a:t>”. </a:t>
          </a:r>
          <a:endParaRPr lang="en-US" dirty="0"/>
        </a:p>
      </dgm:t>
    </dgm:pt>
    <dgm:pt modelId="{7C41B017-C2E5-417D-8AE8-F3CB198D7A86}" type="parTrans" cxnId="{21F38E99-E091-4E48-8FFE-4BCCC5766B91}">
      <dgm:prSet/>
      <dgm:spPr/>
      <dgm:t>
        <a:bodyPr/>
        <a:lstStyle/>
        <a:p>
          <a:endParaRPr lang="en-US"/>
        </a:p>
      </dgm:t>
    </dgm:pt>
    <dgm:pt modelId="{D0CE9004-1183-4CC7-949B-7E519CC1A604}" type="sibTrans" cxnId="{21F38E99-E091-4E48-8FFE-4BCCC5766B91}">
      <dgm:prSet/>
      <dgm:spPr/>
      <dgm:t>
        <a:bodyPr/>
        <a:lstStyle/>
        <a:p>
          <a:endParaRPr lang="en-US"/>
        </a:p>
      </dgm:t>
    </dgm:pt>
    <dgm:pt modelId="{28C8170F-5377-4D9E-8EB0-6E51B9B87299}">
      <dgm:prSet/>
      <dgm:spPr/>
      <dgm:t>
        <a:bodyPr/>
        <a:lstStyle/>
        <a:p>
          <a:r>
            <a:rPr lang="es-ES" b="0" i="0" dirty="0"/>
            <a:t>Fenómenos normales: Con mayor ocurrencia </a:t>
          </a:r>
        </a:p>
        <a:p>
          <a:r>
            <a:rPr lang="es-ES" b="0" i="0" dirty="0"/>
            <a:t>Fenómenos patológicos: Con menor ocurrencia </a:t>
          </a:r>
          <a:endParaRPr lang="en-US" dirty="0"/>
        </a:p>
      </dgm:t>
    </dgm:pt>
    <dgm:pt modelId="{997AE7D6-DE18-4E87-99A6-00C2007C7290}" type="parTrans" cxnId="{44753919-105D-4843-8785-E5D0850C6605}">
      <dgm:prSet/>
      <dgm:spPr/>
      <dgm:t>
        <a:bodyPr/>
        <a:lstStyle/>
        <a:p>
          <a:endParaRPr lang="en-US"/>
        </a:p>
      </dgm:t>
    </dgm:pt>
    <dgm:pt modelId="{AE98CCCC-822A-45AB-AB83-4CC18E3AF34F}" type="sibTrans" cxnId="{44753919-105D-4843-8785-E5D0850C6605}">
      <dgm:prSet/>
      <dgm:spPr/>
      <dgm:t>
        <a:bodyPr/>
        <a:lstStyle/>
        <a:p>
          <a:endParaRPr lang="en-US"/>
        </a:p>
      </dgm:t>
    </dgm:pt>
    <dgm:pt modelId="{2969183D-BC2F-4899-8865-40E9B1CDBA3C}" type="pres">
      <dgm:prSet presAssocID="{FA7EA92C-9BEA-4BCC-8C8D-B5E4FC2EE8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B709224-3612-40C7-BF07-9015099F4F02}" type="pres">
      <dgm:prSet presAssocID="{98D4E0FF-7818-48B5-AD7A-726101D42315}" presName="hierRoot1" presStyleCnt="0"/>
      <dgm:spPr/>
    </dgm:pt>
    <dgm:pt modelId="{C87E2CEE-02DA-423A-BE23-B6E0F7624A59}" type="pres">
      <dgm:prSet presAssocID="{98D4E0FF-7818-48B5-AD7A-726101D42315}" presName="composite" presStyleCnt="0"/>
      <dgm:spPr/>
    </dgm:pt>
    <dgm:pt modelId="{1ED3C010-F679-44E0-A433-AFE4EE8F00B3}" type="pres">
      <dgm:prSet presAssocID="{98D4E0FF-7818-48B5-AD7A-726101D42315}" presName="background" presStyleLbl="node0" presStyleIdx="0" presStyleCnt="2"/>
      <dgm:spPr/>
    </dgm:pt>
    <dgm:pt modelId="{A1A0297A-6AF5-48D2-A4B9-155D7B8CA28B}" type="pres">
      <dgm:prSet presAssocID="{98D4E0FF-7818-48B5-AD7A-726101D42315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E7E4F8-0E3C-4F2A-A49A-89C56416EA7E}" type="pres">
      <dgm:prSet presAssocID="{98D4E0FF-7818-48B5-AD7A-726101D42315}" presName="hierChild2" presStyleCnt="0"/>
      <dgm:spPr/>
    </dgm:pt>
    <dgm:pt modelId="{247B143C-AF6D-4E6F-81D3-E898D1D59DB0}" type="pres">
      <dgm:prSet presAssocID="{28C8170F-5377-4D9E-8EB0-6E51B9B87299}" presName="hierRoot1" presStyleCnt="0"/>
      <dgm:spPr/>
    </dgm:pt>
    <dgm:pt modelId="{4CD473EF-401A-435F-A23F-71FF38D69032}" type="pres">
      <dgm:prSet presAssocID="{28C8170F-5377-4D9E-8EB0-6E51B9B87299}" presName="composite" presStyleCnt="0"/>
      <dgm:spPr/>
    </dgm:pt>
    <dgm:pt modelId="{9DA11773-BAEA-49B9-A17B-8A2D63CEE5A6}" type="pres">
      <dgm:prSet presAssocID="{28C8170F-5377-4D9E-8EB0-6E51B9B87299}" presName="background" presStyleLbl="node0" presStyleIdx="1" presStyleCnt="2"/>
      <dgm:spPr/>
    </dgm:pt>
    <dgm:pt modelId="{92A0FA13-A247-4E84-8C2C-38B78DE25510}" type="pres">
      <dgm:prSet presAssocID="{28C8170F-5377-4D9E-8EB0-6E51B9B8729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CAE7C-75A5-4FC4-BE25-F916983B5D2C}" type="pres">
      <dgm:prSet presAssocID="{28C8170F-5377-4D9E-8EB0-6E51B9B87299}" presName="hierChild2" presStyleCnt="0"/>
      <dgm:spPr/>
    </dgm:pt>
  </dgm:ptLst>
  <dgm:cxnLst>
    <dgm:cxn modelId="{44753919-105D-4843-8785-E5D0850C6605}" srcId="{FA7EA92C-9BEA-4BCC-8C8D-B5E4FC2EE871}" destId="{28C8170F-5377-4D9E-8EB0-6E51B9B87299}" srcOrd="1" destOrd="0" parTransId="{997AE7D6-DE18-4E87-99A6-00C2007C7290}" sibTransId="{AE98CCCC-822A-45AB-AB83-4CC18E3AF34F}"/>
    <dgm:cxn modelId="{B82BC6FA-078E-4BF6-8434-1A856CAA35D7}" type="presOf" srcId="{28C8170F-5377-4D9E-8EB0-6E51B9B87299}" destId="{92A0FA13-A247-4E84-8C2C-38B78DE25510}" srcOrd="0" destOrd="0" presId="urn:microsoft.com/office/officeart/2005/8/layout/hierarchy1"/>
    <dgm:cxn modelId="{21F38E99-E091-4E48-8FFE-4BCCC5766B91}" srcId="{FA7EA92C-9BEA-4BCC-8C8D-B5E4FC2EE871}" destId="{98D4E0FF-7818-48B5-AD7A-726101D42315}" srcOrd="0" destOrd="0" parTransId="{7C41B017-C2E5-417D-8AE8-F3CB198D7A86}" sibTransId="{D0CE9004-1183-4CC7-949B-7E519CC1A604}"/>
    <dgm:cxn modelId="{87DD272E-C9EF-442D-BC18-D479F8A58C32}" type="presOf" srcId="{98D4E0FF-7818-48B5-AD7A-726101D42315}" destId="{A1A0297A-6AF5-48D2-A4B9-155D7B8CA28B}" srcOrd="0" destOrd="0" presId="urn:microsoft.com/office/officeart/2005/8/layout/hierarchy1"/>
    <dgm:cxn modelId="{C741FE6C-A478-4B32-8BA7-984E6ACB0EC1}" type="presOf" srcId="{FA7EA92C-9BEA-4BCC-8C8D-B5E4FC2EE871}" destId="{2969183D-BC2F-4899-8865-40E9B1CDBA3C}" srcOrd="0" destOrd="0" presId="urn:microsoft.com/office/officeart/2005/8/layout/hierarchy1"/>
    <dgm:cxn modelId="{516DDBF5-AFBE-401A-8F2C-490976153CBC}" type="presParOf" srcId="{2969183D-BC2F-4899-8865-40E9B1CDBA3C}" destId="{EB709224-3612-40C7-BF07-9015099F4F02}" srcOrd="0" destOrd="0" presId="urn:microsoft.com/office/officeart/2005/8/layout/hierarchy1"/>
    <dgm:cxn modelId="{9F71B305-C6C1-4AE2-87F1-F5CBB5C01281}" type="presParOf" srcId="{EB709224-3612-40C7-BF07-9015099F4F02}" destId="{C87E2CEE-02DA-423A-BE23-B6E0F7624A59}" srcOrd="0" destOrd="0" presId="urn:microsoft.com/office/officeart/2005/8/layout/hierarchy1"/>
    <dgm:cxn modelId="{E4ADCE75-A1A3-4614-A868-437B1552EF4F}" type="presParOf" srcId="{C87E2CEE-02DA-423A-BE23-B6E0F7624A59}" destId="{1ED3C010-F679-44E0-A433-AFE4EE8F00B3}" srcOrd="0" destOrd="0" presId="urn:microsoft.com/office/officeart/2005/8/layout/hierarchy1"/>
    <dgm:cxn modelId="{2ED307E1-DFC8-4596-A381-04650B71FDEB}" type="presParOf" srcId="{C87E2CEE-02DA-423A-BE23-B6E0F7624A59}" destId="{A1A0297A-6AF5-48D2-A4B9-155D7B8CA28B}" srcOrd="1" destOrd="0" presId="urn:microsoft.com/office/officeart/2005/8/layout/hierarchy1"/>
    <dgm:cxn modelId="{AF1DDDAA-1BF4-4371-BD38-40EE1578C27E}" type="presParOf" srcId="{EB709224-3612-40C7-BF07-9015099F4F02}" destId="{4FE7E4F8-0E3C-4F2A-A49A-89C56416EA7E}" srcOrd="1" destOrd="0" presId="urn:microsoft.com/office/officeart/2005/8/layout/hierarchy1"/>
    <dgm:cxn modelId="{02A730FD-6A69-463E-BE1D-1251C324E4B7}" type="presParOf" srcId="{2969183D-BC2F-4899-8865-40E9B1CDBA3C}" destId="{247B143C-AF6D-4E6F-81D3-E898D1D59DB0}" srcOrd="1" destOrd="0" presId="urn:microsoft.com/office/officeart/2005/8/layout/hierarchy1"/>
    <dgm:cxn modelId="{100A3289-67D6-4E53-BE4F-30551B51ED12}" type="presParOf" srcId="{247B143C-AF6D-4E6F-81D3-E898D1D59DB0}" destId="{4CD473EF-401A-435F-A23F-71FF38D69032}" srcOrd="0" destOrd="0" presId="urn:microsoft.com/office/officeart/2005/8/layout/hierarchy1"/>
    <dgm:cxn modelId="{651D839C-E766-43A4-8DF1-DFA494543C70}" type="presParOf" srcId="{4CD473EF-401A-435F-A23F-71FF38D69032}" destId="{9DA11773-BAEA-49B9-A17B-8A2D63CEE5A6}" srcOrd="0" destOrd="0" presId="urn:microsoft.com/office/officeart/2005/8/layout/hierarchy1"/>
    <dgm:cxn modelId="{68D66175-BDA8-47B1-84A9-6E27ACD1DA81}" type="presParOf" srcId="{4CD473EF-401A-435F-A23F-71FF38D69032}" destId="{92A0FA13-A247-4E84-8C2C-38B78DE25510}" srcOrd="1" destOrd="0" presId="urn:microsoft.com/office/officeart/2005/8/layout/hierarchy1"/>
    <dgm:cxn modelId="{8413D6ED-8438-41C8-B52B-7E0DBE1FD527}" type="presParOf" srcId="{247B143C-AF6D-4E6F-81D3-E898D1D59DB0}" destId="{261CAE7C-75A5-4FC4-BE25-F916983B5D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C8940C-2B55-4498-8048-2B319D5456E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02E481-1BD3-4C7D-9BA2-6514B19B3EEA}">
      <dgm:prSet/>
      <dgm:spPr/>
      <dgm:t>
        <a:bodyPr/>
        <a:lstStyle/>
        <a:p>
          <a:r>
            <a:rPr lang="es-ES" b="1" i="0" dirty="0"/>
            <a:t>En quinto lugar</a:t>
          </a:r>
          <a:r>
            <a:rPr lang="es-ES" b="0" i="0" dirty="0"/>
            <a:t>, se debe establecer </a:t>
          </a:r>
          <a:r>
            <a:rPr lang="es-ES" b="1" i="0" dirty="0"/>
            <a:t>especies sociales</a:t>
          </a:r>
          <a:r>
            <a:rPr lang="es-ES" b="0" i="0" dirty="0"/>
            <a:t>: “en la idea de </a:t>
          </a:r>
          <a:r>
            <a:rPr lang="es-ES" b="1" i="0" dirty="0"/>
            <a:t>especie</a:t>
          </a:r>
          <a:r>
            <a:rPr lang="es-ES" b="0" i="0" dirty="0"/>
            <a:t> se encuentran reunidas la </a:t>
          </a:r>
          <a:r>
            <a:rPr lang="es-ES" b="1" i="0" dirty="0"/>
            <a:t>unidad</a:t>
          </a:r>
          <a:r>
            <a:rPr lang="es-ES" b="0" i="0" dirty="0"/>
            <a:t> que exige toda investigación verdaderamente científica y la </a:t>
          </a:r>
          <a:r>
            <a:rPr lang="es-ES" b="1" i="0" dirty="0"/>
            <a:t>diversidad</a:t>
          </a:r>
          <a:r>
            <a:rPr lang="es-ES" b="0" i="0" dirty="0"/>
            <a:t> que se da en los </a:t>
          </a:r>
          <a:r>
            <a:rPr lang="es-ES" b="1" i="0" dirty="0"/>
            <a:t>hechos</a:t>
          </a:r>
          <a:r>
            <a:rPr lang="es-ES" b="0" i="0" dirty="0"/>
            <a:t>, pues la </a:t>
          </a:r>
          <a:r>
            <a:rPr lang="es-ES" b="1" i="0" dirty="0"/>
            <a:t>especie</a:t>
          </a:r>
          <a:r>
            <a:rPr lang="es-ES" b="0" i="0" dirty="0"/>
            <a:t> se encuentra </a:t>
          </a:r>
          <a:r>
            <a:rPr lang="es-ES" b="1" i="0" dirty="0"/>
            <a:t>idéntica</a:t>
          </a:r>
          <a:r>
            <a:rPr lang="es-ES" b="0" i="0" dirty="0"/>
            <a:t> en todos los </a:t>
          </a:r>
          <a:r>
            <a:rPr lang="es-ES" b="1" i="0" dirty="0"/>
            <a:t>individuos</a:t>
          </a:r>
          <a:r>
            <a:rPr lang="es-ES" b="0" i="0" dirty="0"/>
            <a:t> que la integran, y, por otra parte, las </a:t>
          </a:r>
          <a:r>
            <a:rPr lang="es-ES" b="1" i="0" dirty="0"/>
            <a:t>especies</a:t>
          </a:r>
          <a:r>
            <a:rPr lang="es-ES" b="0" i="0" dirty="0"/>
            <a:t> difieren entre sí [...]” </a:t>
          </a:r>
          <a:endParaRPr lang="en-US" dirty="0"/>
        </a:p>
      </dgm:t>
    </dgm:pt>
    <dgm:pt modelId="{60F33756-1CAE-4B7A-BF7C-A7E2BE98B701}" type="parTrans" cxnId="{B0FE6EEF-F56D-4479-81BF-788D63B96656}">
      <dgm:prSet/>
      <dgm:spPr/>
      <dgm:t>
        <a:bodyPr/>
        <a:lstStyle/>
        <a:p>
          <a:endParaRPr lang="en-US"/>
        </a:p>
      </dgm:t>
    </dgm:pt>
    <dgm:pt modelId="{0E7C5879-5FA7-4C50-BA15-B068A5327612}" type="sibTrans" cxnId="{B0FE6EEF-F56D-4479-81BF-788D63B96656}">
      <dgm:prSet/>
      <dgm:spPr/>
      <dgm:t>
        <a:bodyPr/>
        <a:lstStyle/>
        <a:p>
          <a:endParaRPr lang="en-US"/>
        </a:p>
      </dgm:t>
    </dgm:pt>
    <dgm:pt modelId="{EA29FFC2-C2BE-4E2D-8E1F-580BC27801BD}">
      <dgm:prSet/>
      <dgm:spPr/>
      <dgm:t>
        <a:bodyPr/>
        <a:lstStyle/>
        <a:p>
          <a:r>
            <a:rPr lang="es-ES" b="1" i="0" dirty="0"/>
            <a:t>En sexto lugar </a:t>
          </a:r>
          <a:r>
            <a:rPr lang="es-ES" b="0" i="0" dirty="0"/>
            <a:t>“Se comenzará por clasificar las sociedades a tenor de del </a:t>
          </a:r>
          <a:r>
            <a:rPr lang="es-ES" b="1" i="0" dirty="0"/>
            <a:t>grado</a:t>
          </a:r>
          <a:r>
            <a:rPr lang="es-ES" b="0" i="0" dirty="0"/>
            <a:t> de </a:t>
          </a:r>
          <a:r>
            <a:rPr lang="es-ES" b="1" i="0" dirty="0"/>
            <a:t>composición</a:t>
          </a:r>
          <a:r>
            <a:rPr lang="es-ES" b="0" i="0" dirty="0"/>
            <a:t> que presentan, […] en el interior de estas clases se distinguirán variedades diferentes según se produzca o no una coalescencia completa de los segmentos iniciales […] La constitución de las especies es, ante todo, un medio de agrupar los hechos sociales y facilitar u interpretación”</a:t>
          </a:r>
          <a:endParaRPr lang="en-US" dirty="0"/>
        </a:p>
      </dgm:t>
    </dgm:pt>
    <dgm:pt modelId="{DE995949-D3DB-41F3-BA72-2F6D50BB78D4}" type="parTrans" cxnId="{BC42DD90-DC95-4B3F-BCA1-E591944346A6}">
      <dgm:prSet/>
      <dgm:spPr/>
      <dgm:t>
        <a:bodyPr/>
        <a:lstStyle/>
        <a:p>
          <a:endParaRPr lang="en-US"/>
        </a:p>
      </dgm:t>
    </dgm:pt>
    <dgm:pt modelId="{CD65F481-C214-4FDD-AEFC-37721F012DEF}" type="sibTrans" cxnId="{BC42DD90-DC95-4B3F-BCA1-E591944346A6}">
      <dgm:prSet/>
      <dgm:spPr/>
      <dgm:t>
        <a:bodyPr/>
        <a:lstStyle/>
        <a:p>
          <a:endParaRPr lang="en-US"/>
        </a:p>
      </dgm:t>
    </dgm:pt>
    <dgm:pt modelId="{814EDEB3-D7AB-44F4-A63A-B8ED4343D756}" type="pres">
      <dgm:prSet presAssocID="{FAC8940C-2B55-4498-8048-2B319D5456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EFD823B-ADC2-4DEB-A4C7-4487F1427066}" type="pres">
      <dgm:prSet presAssocID="{0002E481-1BD3-4C7D-9BA2-6514B19B3EEA}" presName="thickLine" presStyleLbl="alignNode1" presStyleIdx="0" presStyleCnt="2"/>
      <dgm:spPr/>
    </dgm:pt>
    <dgm:pt modelId="{758CDB66-6EDF-4200-9A8E-84C4A644616C}" type="pres">
      <dgm:prSet presAssocID="{0002E481-1BD3-4C7D-9BA2-6514B19B3EEA}" presName="horz1" presStyleCnt="0"/>
      <dgm:spPr/>
    </dgm:pt>
    <dgm:pt modelId="{7B440F9E-A18A-4D3D-A30F-D4F863613B3F}" type="pres">
      <dgm:prSet presAssocID="{0002E481-1BD3-4C7D-9BA2-6514B19B3EEA}" presName="tx1" presStyleLbl="revTx" presStyleIdx="0" presStyleCnt="2"/>
      <dgm:spPr/>
      <dgm:t>
        <a:bodyPr/>
        <a:lstStyle/>
        <a:p>
          <a:endParaRPr lang="es-ES"/>
        </a:p>
      </dgm:t>
    </dgm:pt>
    <dgm:pt modelId="{46D203F9-6D9B-4F4B-AE86-7B8C0924BC98}" type="pres">
      <dgm:prSet presAssocID="{0002E481-1BD3-4C7D-9BA2-6514B19B3EEA}" presName="vert1" presStyleCnt="0"/>
      <dgm:spPr/>
    </dgm:pt>
    <dgm:pt modelId="{69B958B5-7777-43B5-A2B0-6B341F94288E}" type="pres">
      <dgm:prSet presAssocID="{EA29FFC2-C2BE-4E2D-8E1F-580BC27801BD}" presName="thickLine" presStyleLbl="alignNode1" presStyleIdx="1" presStyleCnt="2"/>
      <dgm:spPr/>
    </dgm:pt>
    <dgm:pt modelId="{5D52E641-4E55-4FC4-9053-421CC3369752}" type="pres">
      <dgm:prSet presAssocID="{EA29FFC2-C2BE-4E2D-8E1F-580BC27801BD}" presName="horz1" presStyleCnt="0"/>
      <dgm:spPr/>
    </dgm:pt>
    <dgm:pt modelId="{51A80737-8D1B-48EF-B318-0C2ACEE7E54D}" type="pres">
      <dgm:prSet presAssocID="{EA29FFC2-C2BE-4E2D-8E1F-580BC27801BD}" presName="tx1" presStyleLbl="revTx" presStyleIdx="1" presStyleCnt="2"/>
      <dgm:spPr/>
      <dgm:t>
        <a:bodyPr/>
        <a:lstStyle/>
        <a:p>
          <a:endParaRPr lang="es-ES"/>
        </a:p>
      </dgm:t>
    </dgm:pt>
    <dgm:pt modelId="{B355D88E-ED19-4D86-AF94-80C0936A9E38}" type="pres">
      <dgm:prSet presAssocID="{EA29FFC2-C2BE-4E2D-8E1F-580BC27801BD}" presName="vert1" presStyleCnt="0"/>
      <dgm:spPr/>
    </dgm:pt>
  </dgm:ptLst>
  <dgm:cxnLst>
    <dgm:cxn modelId="{577B28B1-0FE6-4E01-B899-21BB0C61FE1E}" type="presOf" srcId="{FAC8940C-2B55-4498-8048-2B319D5456E1}" destId="{814EDEB3-D7AB-44F4-A63A-B8ED4343D756}" srcOrd="0" destOrd="0" presId="urn:microsoft.com/office/officeart/2008/layout/LinedList"/>
    <dgm:cxn modelId="{BC42DD90-DC95-4B3F-BCA1-E591944346A6}" srcId="{FAC8940C-2B55-4498-8048-2B319D5456E1}" destId="{EA29FFC2-C2BE-4E2D-8E1F-580BC27801BD}" srcOrd="1" destOrd="0" parTransId="{DE995949-D3DB-41F3-BA72-2F6D50BB78D4}" sibTransId="{CD65F481-C214-4FDD-AEFC-37721F012DEF}"/>
    <dgm:cxn modelId="{B0FE6EEF-F56D-4479-81BF-788D63B96656}" srcId="{FAC8940C-2B55-4498-8048-2B319D5456E1}" destId="{0002E481-1BD3-4C7D-9BA2-6514B19B3EEA}" srcOrd="0" destOrd="0" parTransId="{60F33756-1CAE-4B7A-BF7C-A7E2BE98B701}" sibTransId="{0E7C5879-5FA7-4C50-BA15-B068A5327612}"/>
    <dgm:cxn modelId="{95CADA65-B6FC-4A58-BE42-E63C48D92E14}" type="presOf" srcId="{EA29FFC2-C2BE-4E2D-8E1F-580BC27801BD}" destId="{51A80737-8D1B-48EF-B318-0C2ACEE7E54D}" srcOrd="0" destOrd="0" presId="urn:microsoft.com/office/officeart/2008/layout/LinedList"/>
    <dgm:cxn modelId="{94CE64A0-1074-468B-A6C1-DFEC8C4405A6}" type="presOf" srcId="{0002E481-1BD3-4C7D-9BA2-6514B19B3EEA}" destId="{7B440F9E-A18A-4D3D-A30F-D4F863613B3F}" srcOrd="0" destOrd="0" presId="urn:microsoft.com/office/officeart/2008/layout/LinedList"/>
    <dgm:cxn modelId="{74219A5E-9AEE-4F2B-ACBE-5A142CD6FF8B}" type="presParOf" srcId="{814EDEB3-D7AB-44F4-A63A-B8ED4343D756}" destId="{5EFD823B-ADC2-4DEB-A4C7-4487F1427066}" srcOrd="0" destOrd="0" presId="urn:microsoft.com/office/officeart/2008/layout/LinedList"/>
    <dgm:cxn modelId="{E68051A0-8648-4153-831C-FD7F786E69B8}" type="presParOf" srcId="{814EDEB3-D7AB-44F4-A63A-B8ED4343D756}" destId="{758CDB66-6EDF-4200-9A8E-84C4A644616C}" srcOrd="1" destOrd="0" presId="urn:microsoft.com/office/officeart/2008/layout/LinedList"/>
    <dgm:cxn modelId="{10CBC586-32A5-4F92-B5B5-6A8E6E060405}" type="presParOf" srcId="{758CDB66-6EDF-4200-9A8E-84C4A644616C}" destId="{7B440F9E-A18A-4D3D-A30F-D4F863613B3F}" srcOrd="0" destOrd="0" presId="urn:microsoft.com/office/officeart/2008/layout/LinedList"/>
    <dgm:cxn modelId="{498D6EBD-B7B0-42CC-8384-B2982A35704F}" type="presParOf" srcId="{758CDB66-6EDF-4200-9A8E-84C4A644616C}" destId="{46D203F9-6D9B-4F4B-AE86-7B8C0924BC98}" srcOrd="1" destOrd="0" presId="urn:microsoft.com/office/officeart/2008/layout/LinedList"/>
    <dgm:cxn modelId="{510586D2-CF9E-45EA-BFA2-82AE16D1889D}" type="presParOf" srcId="{814EDEB3-D7AB-44F4-A63A-B8ED4343D756}" destId="{69B958B5-7777-43B5-A2B0-6B341F94288E}" srcOrd="2" destOrd="0" presId="urn:microsoft.com/office/officeart/2008/layout/LinedList"/>
    <dgm:cxn modelId="{EDEBD5D7-AE3D-4448-9495-79E9702DA085}" type="presParOf" srcId="{814EDEB3-D7AB-44F4-A63A-B8ED4343D756}" destId="{5D52E641-4E55-4FC4-9053-421CC3369752}" srcOrd="3" destOrd="0" presId="urn:microsoft.com/office/officeart/2008/layout/LinedList"/>
    <dgm:cxn modelId="{0701D619-E450-457B-B874-479536D105DE}" type="presParOf" srcId="{5D52E641-4E55-4FC4-9053-421CC3369752}" destId="{51A80737-8D1B-48EF-B318-0C2ACEE7E54D}" srcOrd="0" destOrd="0" presId="urn:microsoft.com/office/officeart/2008/layout/LinedList"/>
    <dgm:cxn modelId="{B6C8D802-AB7A-4C42-A497-5B92F0C96FBB}" type="presParOf" srcId="{5D52E641-4E55-4FC4-9053-421CC3369752}" destId="{B355D88E-ED19-4D86-AF94-80C0936A9E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80DC8F-E13B-4B04-8471-427D54217A37}" type="doc">
      <dgm:prSet loTypeId="urn:microsoft.com/office/officeart/2005/8/layout/hierarchy1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B9DE582-33AE-4108-AA49-84C95E4D5723}">
      <dgm:prSet/>
      <dgm:spPr/>
      <dgm:t>
        <a:bodyPr/>
        <a:lstStyle/>
        <a:p>
          <a:r>
            <a:rPr lang="es-ES" b="1" i="0" dirty="0"/>
            <a:t>En sexto lugar</a:t>
          </a:r>
          <a:r>
            <a:rPr lang="es-ES" b="0" i="0" dirty="0"/>
            <a:t>, el investigador no debe confundir la </a:t>
          </a:r>
          <a:r>
            <a:rPr lang="es-ES" b="1" i="0" dirty="0"/>
            <a:t>causa</a:t>
          </a:r>
          <a:r>
            <a:rPr lang="es-ES" b="0" i="0" dirty="0"/>
            <a:t> de un fenómeno con la </a:t>
          </a:r>
          <a:r>
            <a:rPr lang="es-ES" b="1" i="0" dirty="0"/>
            <a:t>función</a:t>
          </a:r>
          <a:r>
            <a:rPr lang="es-ES" b="0" i="0" dirty="0"/>
            <a:t> que este desempeña. “Hacer ver para qué un hecho es útil, no es explicar cómo nace ni el por qué es lo que es; pues aquello para qué sirve, supone propiedades específicas que le caracterizan, pero no las crea [...] </a:t>
          </a:r>
          <a:endParaRPr lang="en-US" dirty="0"/>
        </a:p>
      </dgm:t>
    </dgm:pt>
    <dgm:pt modelId="{3A98F5AD-178E-469E-A987-197DC780C53D}" type="parTrans" cxnId="{8AF52A05-0ED4-4E2B-B2BD-8941DE4875FD}">
      <dgm:prSet/>
      <dgm:spPr/>
      <dgm:t>
        <a:bodyPr/>
        <a:lstStyle/>
        <a:p>
          <a:endParaRPr lang="en-US"/>
        </a:p>
      </dgm:t>
    </dgm:pt>
    <dgm:pt modelId="{06852585-D608-42B4-9624-FFA73121FBBC}" type="sibTrans" cxnId="{8AF52A05-0ED4-4E2B-B2BD-8941DE4875FD}">
      <dgm:prSet/>
      <dgm:spPr/>
      <dgm:t>
        <a:bodyPr/>
        <a:lstStyle/>
        <a:p>
          <a:endParaRPr lang="en-US"/>
        </a:p>
      </dgm:t>
    </dgm:pt>
    <dgm:pt modelId="{175C0613-C317-421E-BBA6-00625DF74CA8}">
      <dgm:prSet/>
      <dgm:spPr/>
      <dgm:t>
        <a:bodyPr/>
        <a:lstStyle/>
        <a:p>
          <a:r>
            <a:rPr lang="es-ES" b="0" i="0" dirty="0"/>
            <a:t>Las </a:t>
          </a:r>
          <a:r>
            <a:rPr lang="es-ES" b="1" i="0" dirty="0"/>
            <a:t>causas</a:t>
          </a:r>
          <a:r>
            <a:rPr lang="es-ES" b="0" i="0" dirty="0"/>
            <a:t> que engendran los fenómenos sociales son independientes de los </a:t>
          </a:r>
          <a:r>
            <a:rPr lang="es-ES" b="1" i="0" dirty="0"/>
            <a:t>fines</a:t>
          </a:r>
          <a:r>
            <a:rPr lang="es-ES" b="0" i="0" dirty="0"/>
            <a:t> para los que sirven. “Por consiguiente, cuando se emprenda la tarea de explicar un fenómeno social, es preciso buscar separadamente la </a:t>
          </a:r>
          <a:r>
            <a:rPr lang="es-ES" b="1" i="0" dirty="0"/>
            <a:t>causa</a:t>
          </a:r>
          <a:r>
            <a:rPr lang="es-ES" b="0" i="0" dirty="0"/>
            <a:t> </a:t>
          </a:r>
          <a:r>
            <a:rPr lang="es-ES" b="1" i="0" dirty="0"/>
            <a:t>eficiente</a:t>
          </a:r>
          <a:r>
            <a:rPr lang="es-ES" b="0" i="0" dirty="0"/>
            <a:t> que lo produce y la </a:t>
          </a:r>
          <a:r>
            <a:rPr lang="es-ES" b="1" i="0" dirty="0"/>
            <a:t>función</a:t>
          </a:r>
          <a:r>
            <a:rPr lang="es-ES" b="0" i="0" dirty="0"/>
            <a:t> que cumple [...]”</a:t>
          </a:r>
          <a:endParaRPr lang="en-US" dirty="0"/>
        </a:p>
      </dgm:t>
    </dgm:pt>
    <dgm:pt modelId="{D7E82A6B-A9DD-4FA8-84D5-E9C5DD39A194}" type="parTrans" cxnId="{239C1D1C-001C-4C15-91B6-24EAB71354B7}">
      <dgm:prSet/>
      <dgm:spPr/>
      <dgm:t>
        <a:bodyPr/>
        <a:lstStyle/>
        <a:p>
          <a:endParaRPr lang="en-US"/>
        </a:p>
      </dgm:t>
    </dgm:pt>
    <dgm:pt modelId="{62EAD1E7-6C94-46DB-8194-E9188F8BD953}" type="sibTrans" cxnId="{239C1D1C-001C-4C15-91B6-24EAB71354B7}">
      <dgm:prSet/>
      <dgm:spPr/>
      <dgm:t>
        <a:bodyPr/>
        <a:lstStyle/>
        <a:p>
          <a:endParaRPr lang="en-US"/>
        </a:p>
      </dgm:t>
    </dgm:pt>
    <dgm:pt modelId="{34841385-B0B6-4E52-9071-56E5855F606A}" type="pres">
      <dgm:prSet presAssocID="{8180DC8F-E13B-4B04-8471-427D54217A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2780EE-B65A-4307-B47F-52BD3AB4C9E7}" type="pres">
      <dgm:prSet presAssocID="{CB9DE582-33AE-4108-AA49-84C95E4D5723}" presName="hierRoot1" presStyleCnt="0"/>
      <dgm:spPr/>
    </dgm:pt>
    <dgm:pt modelId="{66FF293D-8378-4DD6-8005-25352B6B1FDB}" type="pres">
      <dgm:prSet presAssocID="{CB9DE582-33AE-4108-AA49-84C95E4D5723}" presName="composite" presStyleCnt="0"/>
      <dgm:spPr/>
    </dgm:pt>
    <dgm:pt modelId="{47DC575E-5AF5-4A0B-BC7D-8A7ACD97C003}" type="pres">
      <dgm:prSet presAssocID="{CB9DE582-33AE-4108-AA49-84C95E4D5723}" presName="background" presStyleLbl="node0" presStyleIdx="0" presStyleCnt="2"/>
      <dgm:spPr/>
    </dgm:pt>
    <dgm:pt modelId="{52F7FC78-789A-4E28-8D4C-BD579001DD53}" type="pres">
      <dgm:prSet presAssocID="{CB9DE582-33AE-4108-AA49-84C95E4D5723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277858-E743-444B-B712-419BF6747504}" type="pres">
      <dgm:prSet presAssocID="{CB9DE582-33AE-4108-AA49-84C95E4D5723}" presName="hierChild2" presStyleCnt="0"/>
      <dgm:spPr/>
    </dgm:pt>
    <dgm:pt modelId="{AD919114-F396-424F-AA01-AB23038E1A8D}" type="pres">
      <dgm:prSet presAssocID="{175C0613-C317-421E-BBA6-00625DF74CA8}" presName="hierRoot1" presStyleCnt="0"/>
      <dgm:spPr/>
    </dgm:pt>
    <dgm:pt modelId="{63D5D0D1-5CC8-48BD-9BD9-96EBE4C1693F}" type="pres">
      <dgm:prSet presAssocID="{175C0613-C317-421E-BBA6-00625DF74CA8}" presName="composite" presStyleCnt="0"/>
      <dgm:spPr/>
    </dgm:pt>
    <dgm:pt modelId="{910D4E2B-CA79-4582-BD38-07B54E40E07E}" type="pres">
      <dgm:prSet presAssocID="{175C0613-C317-421E-BBA6-00625DF74CA8}" presName="background" presStyleLbl="node0" presStyleIdx="1" presStyleCnt="2"/>
      <dgm:spPr/>
    </dgm:pt>
    <dgm:pt modelId="{5F42635F-A419-4AF7-BB1C-C756672DAE93}" type="pres">
      <dgm:prSet presAssocID="{175C0613-C317-421E-BBA6-00625DF74CA8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75810F-AB9E-4361-8703-960067B85D44}" type="pres">
      <dgm:prSet presAssocID="{175C0613-C317-421E-BBA6-00625DF74CA8}" presName="hierChild2" presStyleCnt="0"/>
      <dgm:spPr/>
    </dgm:pt>
  </dgm:ptLst>
  <dgm:cxnLst>
    <dgm:cxn modelId="{E22053CA-E8EA-4233-9EBE-E928B5930B69}" type="presOf" srcId="{175C0613-C317-421E-BBA6-00625DF74CA8}" destId="{5F42635F-A419-4AF7-BB1C-C756672DAE93}" srcOrd="0" destOrd="0" presId="urn:microsoft.com/office/officeart/2005/8/layout/hierarchy1"/>
    <dgm:cxn modelId="{DB2FBFBC-6A25-458B-8AF3-2CDE20465E69}" type="presOf" srcId="{8180DC8F-E13B-4B04-8471-427D54217A37}" destId="{34841385-B0B6-4E52-9071-56E5855F606A}" srcOrd="0" destOrd="0" presId="urn:microsoft.com/office/officeart/2005/8/layout/hierarchy1"/>
    <dgm:cxn modelId="{D5F7C7DF-13B8-4DA6-8493-9CED12838316}" type="presOf" srcId="{CB9DE582-33AE-4108-AA49-84C95E4D5723}" destId="{52F7FC78-789A-4E28-8D4C-BD579001DD53}" srcOrd="0" destOrd="0" presId="urn:microsoft.com/office/officeart/2005/8/layout/hierarchy1"/>
    <dgm:cxn modelId="{8AF52A05-0ED4-4E2B-B2BD-8941DE4875FD}" srcId="{8180DC8F-E13B-4B04-8471-427D54217A37}" destId="{CB9DE582-33AE-4108-AA49-84C95E4D5723}" srcOrd="0" destOrd="0" parTransId="{3A98F5AD-178E-469E-A987-197DC780C53D}" sibTransId="{06852585-D608-42B4-9624-FFA73121FBBC}"/>
    <dgm:cxn modelId="{239C1D1C-001C-4C15-91B6-24EAB71354B7}" srcId="{8180DC8F-E13B-4B04-8471-427D54217A37}" destId="{175C0613-C317-421E-BBA6-00625DF74CA8}" srcOrd="1" destOrd="0" parTransId="{D7E82A6B-A9DD-4FA8-84D5-E9C5DD39A194}" sibTransId="{62EAD1E7-6C94-46DB-8194-E9188F8BD953}"/>
    <dgm:cxn modelId="{A7BFD0BD-92AF-4573-BB41-54F06DD9C57E}" type="presParOf" srcId="{34841385-B0B6-4E52-9071-56E5855F606A}" destId="{AA2780EE-B65A-4307-B47F-52BD3AB4C9E7}" srcOrd="0" destOrd="0" presId="urn:microsoft.com/office/officeart/2005/8/layout/hierarchy1"/>
    <dgm:cxn modelId="{12002993-6EE9-47DE-A02C-4B9C104C0E99}" type="presParOf" srcId="{AA2780EE-B65A-4307-B47F-52BD3AB4C9E7}" destId="{66FF293D-8378-4DD6-8005-25352B6B1FDB}" srcOrd="0" destOrd="0" presId="urn:microsoft.com/office/officeart/2005/8/layout/hierarchy1"/>
    <dgm:cxn modelId="{60EC67F6-1A24-44C6-96EE-9EB99E60CAC6}" type="presParOf" srcId="{66FF293D-8378-4DD6-8005-25352B6B1FDB}" destId="{47DC575E-5AF5-4A0B-BC7D-8A7ACD97C003}" srcOrd="0" destOrd="0" presId="urn:microsoft.com/office/officeart/2005/8/layout/hierarchy1"/>
    <dgm:cxn modelId="{FF18E62E-6147-4115-93CE-8CB1B7BBD3CC}" type="presParOf" srcId="{66FF293D-8378-4DD6-8005-25352B6B1FDB}" destId="{52F7FC78-789A-4E28-8D4C-BD579001DD53}" srcOrd="1" destOrd="0" presId="urn:microsoft.com/office/officeart/2005/8/layout/hierarchy1"/>
    <dgm:cxn modelId="{F697F013-4ACD-4CBB-8E2B-747383299770}" type="presParOf" srcId="{AA2780EE-B65A-4307-B47F-52BD3AB4C9E7}" destId="{E0277858-E743-444B-B712-419BF6747504}" srcOrd="1" destOrd="0" presId="urn:microsoft.com/office/officeart/2005/8/layout/hierarchy1"/>
    <dgm:cxn modelId="{D8884483-32F3-468B-8E2B-6054BD3C44F1}" type="presParOf" srcId="{34841385-B0B6-4E52-9071-56E5855F606A}" destId="{AD919114-F396-424F-AA01-AB23038E1A8D}" srcOrd="1" destOrd="0" presId="urn:microsoft.com/office/officeart/2005/8/layout/hierarchy1"/>
    <dgm:cxn modelId="{7CDE8F61-723F-4BE2-9B5B-5E572A6DC80A}" type="presParOf" srcId="{AD919114-F396-424F-AA01-AB23038E1A8D}" destId="{63D5D0D1-5CC8-48BD-9BD9-96EBE4C1693F}" srcOrd="0" destOrd="0" presId="urn:microsoft.com/office/officeart/2005/8/layout/hierarchy1"/>
    <dgm:cxn modelId="{5F695E60-EC48-4892-8747-2A82D4C68447}" type="presParOf" srcId="{63D5D0D1-5CC8-48BD-9BD9-96EBE4C1693F}" destId="{910D4E2B-CA79-4582-BD38-07B54E40E07E}" srcOrd="0" destOrd="0" presId="urn:microsoft.com/office/officeart/2005/8/layout/hierarchy1"/>
    <dgm:cxn modelId="{BEB517D7-A476-4DFA-9D15-A50EF0BCB279}" type="presParOf" srcId="{63D5D0D1-5CC8-48BD-9BD9-96EBE4C1693F}" destId="{5F42635F-A419-4AF7-BB1C-C756672DAE93}" srcOrd="1" destOrd="0" presId="urn:microsoft.com/office/officeart/2005/8/layout/hierarchy1"/>
    <dgm:cxn modelId="{C8D08F13-08D7-4589-96C3-79DD88749305}" type="presParOf" srcId="{AD919114-F396-424F-AA01-AB23038E1A8D}" destId="{7D75810F-AB9E-4361-8703-960067B85D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B7B202-6147-4B25-AE5C-12E58EFAD54C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EB96C53-6800-450F-B200-FB5ADE1AF3FF}">
      <dgm:prSet phldrT="[Texto]" custT="1"/>
      <dgm:spPr/>
      <dgm:t>
        <a:bodyPr/>
        <a:lstStyle/>
        <a:p>
          <a:r>
            <a:rPr lang="es-CL" sz="1100" dirty="0"/>
            <a:t>Socio - económico</a:t>
          </a:r>
        </a:p>
      </dgm:t>
    </dgm:pt>
    <dgm:pt modelId="{219F18D7-4F5E-40BC-8BB8-FAB526AF84B2}" type="parTrans" cxnId="{BFBC2EA5-9814-4694-9A2D-E9FD82BEB2E5}">
      <dgm:prSet/>
      <dgm:spPr/>
      <dgm:t>
        <a:bodyPr/>
        <a:lstStyle/>
        <a:p>
          <a:endParaRPr lang="es-CL" sz="2800"/>
        </a:p>
      </dgm:t>
    </dgm:pt>
    <dgm:pt modelId="{07C40D97-09DD-44E7-BCEC-F8285D5BD99D}" type="sibTrans" cxnId="{BFBC2EA5-9814-4694-9A2D-E9FD82BEB2E5}">
      <dgm:prSet/>
      <dgm:spPr/>
      <dgm:t>
        <a:bodyPr/>
        <a:lstStyle/>
        <a:p>
          <a:endParaRPr lang="es-CL" sz="2800"/>
        </a:p>
      </dgm:t>
    </dgm:pt>
    <dgm:pt modelId="{1156FCC7-48A2-406B-BE5F-11080B581286}">
      <dgm:prSet phldrT="[Texto]" custT="1"/>
      <dgm:spPr/>
      <dgm:t>
        <a:bodyPr/>
        <a:lstStyle/>
        <a:p>
          <a:r>
            <a:rPr lang="es-CL" sz="1100" dirty="0"/>
            <a:t>Nacional</a:t>
          </a:r>
        </a:p>
      </dgm:t>
    </dgm:pt>
    <dgm:pt modelId="{3F3E56AD-2C70-4FF3-90D3-C7D75A6DF2E0}" type="parTrans" cxnId="{D44C52CE-11CA-4104-8DD3-9B51D022CBE0}">
      <dgm:prSet/>
      <dgm:spPr/>
      <dgm:t>
        <a:bodyPr/>
        <a:lstStyle/>
        <a:p>
          <a:endParaRPr lang="es-CL" sz="2800"/>
        </a:p>
      </dgm:t>
    </dgm:pt>
    <dgm:pt modelId="{7BB242D0-1558-4B9B-9009-18C6960C68D2}" type="sibTrans" cxnId="{D44C52CE-11CA-4104-8DD3-9B51D022CBE0}">
      <dgm:prSet/>
      <dgm:spPr/>
      <dgm:t>
        <a:bodyPr/>
        <a:lstStyle/>
        <a:p>
          <a:endParaRPr lang="es-CL" sz="2800"/>
        </a:p>
      </dgm:t>
    </dgm:pt>
    <dgm:pt modelId="{93E781D2-75D3-4ED7-AC69-F584238CC31C}">
      <dgm:prSet phldrT="[Texto]" custT="1"/>
      <dgm:spPr/>
      <dgm:t>
        <a:bodyPr/>
        <a:lstStyle/>
        <a:p>
          <a:r>
            <a:rPr lang="es-CL" sz="1100" dirty="0"/>
            <a:t>Tecnológico</a:t>
          </a:r>
        </a:p>
      </dgm:t>
    </dgm:pt>
    <dgm:pt modelId="{702D5FF4-921A-41A4-A44E-A80551B994D3}" type="parTrans" cxnId="{95E7B2B1-4882-4E6E-99F1-E788DE09D9BF}">
      <dgm:prSet/>
      <dgm:spPr/>
      <dgm:t>
        <a:bodyPr/>
        <a:lstStyle/>
        <a:p>
          <a:endParaRPr lang="es-CL" sz="2800"/>
        </a:p>
      </dgm:t>
    </dgm:pt>
    <dgm:pt modelId="{C1CD6B4E-DF32-4F63-9226-653691E1E789}" type="sibTrans" cxnId="{95E7B2B1-4882-4E6E-99F1-E788DE09D9BF}">
      <dgm:prSet/>
      <dgm:spPr/>
      <dgm:t>
        <a:bodyPr/>
        <a:lstStyle/>
        <a:p>
          <a:endParaRPr lang="es-CL" sz="2800"/>
        </a:p>
      </dgm:t>
    </dgm:pt>
    <dgm:pt modelId="{BFC08A27-2938-43A3-ADA5-19B890D4EC8C}">
      <dgm:prSet phldrT="[Texto]" custT="1"/>
      <dgm:spPr/>
      <dgm:t>
        <a:bodyPr/>
        <a:lstStyle/>
        <a:p>
          <a:r>
            <a:rPr lang="es-CL" sz="1100" dirty="0"/>
            <a:t>Internacional</a:t>
          </a:r>
        </a:p>
      </dgm:t>
    </dgm:pt>
    <dgm:pt modelId="{81DD0A12-E07E-452E-80F0-6249225C28E3}" type="parTrans" cxnId="{97DDEE96-BD04-4425-9C88-0DC4BDAE4838}">
      <dgm:prSet/>
      <dgm:spPr/>
      <dgm:t>
        <a:bodyPr/>
        <a:lstStyle/>
        <a:p>
          <a:endParaRPr lang="es-CL" sz="2800"/>
        </a:p>
      </dgm:t>
    </dgm:pt>
    <dgm:pt modelId="{43D2B116-1A57-4BC2-8855-8A519FD3447E}" type="sibTrans" cxnId="{97DDEE96-BD04-4425-9C88-0DC4BDAE4838}">
      <dgm:prSet/>
      <dgm:spPr/>
      <dgm:t>
        <a:bodyPr/>
        <a:lstStyle/>
        <a:p>
          <a:endParaRPr lang="es-CL" sz="2800"/>
        </a:p>
      </dgm:t>
    </dgm:pt>
    <dgm:pt modelId="{AC57BCAC-9F80-4194-AC3E-7C3462124FFD}">
      <dgm:prSet phldrT="[Texto]" custT="1"/>
      <dgm:spPr/>
      <dgm:t>
        <a:bodyPr/>
        <a:lstStyle/>
        <a:p>
          <a:r>
            <a:rPr lang="es-CL" sz="1100" dirty="0"/>
            <a:t>Sostenibilidad</a:t>
          </a:r>
        </a:p>
      </dgm:t>
    </dgm:pt>
    <dgm:pt modelId="{34CB5D2D-9771-4838-B37C-28BA3FAAE611}" type="parTrans" cxnId="{4E514F97-73CB-4601-A191-1819C41A4A4C}">
      <dgm:prSet/>
      <dgm:spPr/>
      <dgm:t>
        <a:bodyPr/>
        <a:lstStyle/>
        <a:p>
          <a:endParaRPr lang="es-CL" sz="2800"/>
        </a:p>
      </dgm:t>
    </dgm:pt>
    <dgm:pt modelId="{BF1EE0D9-375D-4DB6-BEF8-26275F8CA738}" type="sibTrans" cxnId="{4E514F97-73CB-4601-A191-1819C41A4A4C}">
      <dgm:prSet/>
      <dgm:spPr/>
      <dgm:t>
        <a:bodyPr/>
        <a:lstStyle/>
        <a:p>
          <a:endParaRPr lang="es-CL" sz="2800"/>
        </a:p>
      </dgm:t>
    </dgm:pt>
    <dgm:pt modelId="{A51BAE2F-2CDB-4559-B9A1-ED7E3E19F07A}">
      <dgm:prSet phldrT="[Texto]" custT="1"/>
      <dgm:spPr/>
      <dgm:t>
        <a:bodyPr/>
        <a:lstStyle/>
        <a:p>
          <a:r>
            <a:rPr lang="es-CL" sz="1100" dirty="0"/>
            <a:t>Participación ciudadana</a:t>
          </a:r>
        </a:p>
      </dgm:t>
    </dgm:pt>
    <dgm:pt modelId="{12E72CB8-DB67-4565-B27F-ED5C9C16F3FF}" type="parTrans" cxnId="{69433F33-1426-45B0-8C22-48833EA5B74A}">
      <dgm:prSet/>
      <dgm:spPr/>
      <dgm:t>
        <a:bodyPr/>
        <a:lstStyle/>
        <a:p>
          <a:endParaRPr lang="es-CL" sz="2800"/>
        </a:p>
      </dgm:t>
    </dgm:pt>
    <dgm:pt modelId="{1C755304-5960-4C17-BF9B-0D59F14015FD}" type="sibTrans" cxnId="{69433F33-1426-45B0-8C22-48833EA5B74A}">
      <dgm:prSet/>
      <dgm:spPr/>
      <dgm:t>
        <a:bodyPr/>
        <a:lstStyle/>
        <a:p>
          <a:endParaRPr lang="es-CL" sz="2800"/>
        </a:p>
      </dgm:t>
    </dgm:pt>
    <dgm:pt modelId="{6E25661E-3645-49FB-9E04-FAF7F2F472C2}">
      <dgm:prSet phldrT="[Texto]" custT="1"/>
      <dgm:spPr/>
      <dgm:t>
        <a:bodyPr/>
        <a:lstStyle/>
        <a:p>
          <a:r>
            <a:rPr lang="es-CL" sz="2000" dirty="0"/>
            <a:t>Contextos</a:t>
          </a:r>
        </a:p>
      </dgm:t>
    </dgm:pt>
    <dgm:pt modelId="{9763728A-451F-40C3-8E2D-2CC0B6B13A99}" type="parTrans" cxnId="{76303E09-3C29-4B49-9749-4B309A44D690}">
      <dgm:prSet/>
      <dgm:spPr/>
      <dgm:t>
        <a:bodyPr/>
        <a:lstStyle/>
        <a:p>
          <a:endParaRPr lang="es-CL" sz="2800"/>
        </a:p>
      </dgm:t>
    </dgm:pt>
    <dgm:pt modelId="{3F035E37-6A97-4041-9F91-C582F99AB114}" type="sibTrans" cxnId="{76303E09-3C29-4B49-9749-4B309A44D690}">
      <dgm:prSet/>
      <dgm:spPr/>
      <dgm:t>
        <a:bodyPr/>
        <a:lstStyle/>
        <a:p>
          <a:endParaRPr lang="es-CL" sz="2800"/>
        </a:p>
      </dgm:t>
    </dgm:pt>
    <dgm:pt modelId="{6FE65C8E-924C-498E-8F07-55138DF31E6F}" type="pres">
      <dgm:prSet presAssocID="{87B7B202-6147-4B25-AE5C-12E58EFAD5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4108C9-E870-45D4-80CF-447CCF4DD4C4}" type="pres">
      <dgm:prSet presAssocID="{6E25661E-3645-49FB-9E04-FAF7F2F472C2}" presName="centerShape" presStyleLbl="node0" presStyleIdx="0" presStyleCnt="1"/>
      <dgm:spPr/>
      <dgm:t>
        <a:bodyPr/>
        <a:lstStyle/>
        <a:p>
          <a:endParaRPr lang="es-ES"/>
        </a:p>
      </dgm:t>
    </dgm:pt>
    <dgm:pt modelId="{8DAEB2CD-A517-4AF0-8D8E-BB33F57BE350}" type="pres">
      <dgm:prSet presAssocID="{EEB96C53-6800-450F-B200-FB5ADE1AF3F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A45CF1-1AC4-49CF-AEC3-60FEAE087CB4}" type="pres">
      <dgm:prSet presAssocID="{EEB96C53-6800-450F-B200-FB5ADE1AF3FF}" presName="dummy" presStyleCnt="0"/>
      <dgm:spPr/>
    </dgm:pt>
    <dgm:pt modelId="{01AEF258-9B26-41BC-A25A-307CE20EEDF9}" type="pres">
      <dgm:prSet presAssocID="{07C40D97-09DD-44E7-BCEC-F8285D5BD99D}" presName="sibTrans" presStyleLbl="sibTrans2D1" presStyleIdx="0" presStyleCnt="6"/>
      <dgm:spPr/>
      <dgm:t>
        <a:bodyPr/>
        <a:lstStyle/>
        <a:p>
          <a:endParaRPr lang="es-ES"/>
        </a:p>
      </dgm:t>
    </dgm:pt>
    <dgm:pt modelId="{D42234DE-130F-45AF-9C88-86B63FA54E7C}" type="pres">
      <dgm:prSet presAssocID="{1156FCC7-48A2-406B-BE5F-11080B58128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2B0FBA-ACB1-42DF-9E98-62FF67D3F8AB}" type="pres">
      <dgm:prSet presAssocID="{1156FCC7-48A2-406B-BE5F-11080B581286}" presName="dummy" presStyleCnt="0"/>
      <dgm:spPr/>
    </dgm:pt>
    <dgm:pt modelId="{AC4C7A7D-6CE9-4E63-AD7B-4B390CA59D26}" type="pres">
      <dgm:prSet presAssocID="{7BB242D0-1558-4B9B-9009-18C6960C68D2}" presName="sibTrans" presStyleLbl="sibTrans2D1" presStyleIdx="1" presStyleCnt="6"/>
      <dgm:spPr/>
      <dgm:t>
        <a:bodyPr/>
        <a:lstStyle/>
        <a:p>
          <a:endParaRPr lang="es-ES"/>
        </a:p>
      </dgm:t>
    </dgm:pt>
    <dgm:pt modelId="{DEC23ED7-C623-4C11-B0D3-C8A9DA153119}" type="pres">
      <dgm:prSet presAssocID="{93E781D2-75D3-4ED7-AC69-F584238CC31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D1EFDC-86D6-45B5-A8FA-DD602C8F4B3D}" type="pres">
      <dgm:prSet presAssocID="{93E781D2-75D3-4ED7-AC69-F584238CC31C}" presName="dummy" presStyleCnt="0"/>
      <dgm:spPr/>
    </dgm:pt>
    <dgm:pt modelId="{9C0E8077-7EED-4CC6-B08B-DE6CFACA70EA}" type="pres">
      <dgm:prSet presAssocID="{C1CD6B4E-DF32-4F63-9226-653691E1E789}" presName="sibTrans" presStyleLbl="sibTrans2D1" presStyleIdx="2" presStyleCnt="6"/>
      <dgm:spPr/>
      <dgm:t>
        <a:bodyPr/>
        <a:lstStyle/>
        <a:p>
          <a:endParaRPr lang="es-ES"/>
        </a:p>
      </dgm:t>
    </dgm:pt>
    <dgm:pt modelId="{B87E6831-387F-4023-B4F4-7349E5531BE0}" type="pres">
      <dgm:prSet presAssocID="{BFC08A27-2938-43A3-ADA5-19B890D4EC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7D458-3402-4602-9FC8-A7D1021595BD}" type="pres">
      <dgm:prSet presAssocID="{BFC08A27-2938-43A3-ADA5-19B890D4EC8C}" presName="dummy" presStyleCnt="0"/>
      <dgm:spPr/>
    </dgm:pt>
    <dgm:pt modelId="{6CD5900C-3F8B-4C08-89D3-307E480885BF}" type="pres">
      <dgm:prSet presAssocID="{43D2B116-1A57-4BC2-8855-8A519FD3447E}" presName="sibTrans" presStyleLbl="sibTrans2D1" presStyleIdx="3" presStyleCnt="6"/>
      <dgm:spPr/>
      <dgm:t>
        <a:bodyPr/>
        <a:lstStyle/>
        <a:p>
          <a:endParaRPr lang="es-ES"/>
        </a:p>
      </dgm:t>
    </dgm:pt>
    <dgm:pt modelId="{5F3CA444-D28C-4E80-93F4-1BF0515BDB61}" type="pres">
      <dgm:prSet presAssocID="{AC57BCAC-9F80-4194-AC3E-7C3462124FF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5D5C5A-0923-4B24-8729-B2521339AF1E}" type="pres">
      <dgm:prSet presAssocID="{AC57BCAC-9F80-4194-AC3E-7C3462124FFD}" presName="dummy" presStyleCnt="0"/>
      <dgm:spPr/>
    </dgm:pt>
    <dgm:pt modelId="{266C1A60-D85F-424E-98B4-9AB44917C82F}" type="pres">
      <dgm:prSet presAssocID="{BF1EE0D9-375D-4DB6-BEF8-26275F8CA738}" presName="sibTrans" presStyleLbl="sibTrans2D1" presStyleIdx="4" presStyleCnt="6"/>
      <dgm:spPr/>
      <dgm:t>
        <a:bodyPr/>
        <a:lstStyle/>
        <a:p>
          <a:endParaRPr lang="es-ES"/>
        </a:p>
      </dgm:t>
    </dgm:pt>
    <dgm:pt modelId="{F3F95140-E8AF-49AB-91AE-DEDD0613B7A9}" type="pres">
      <dgm:prSet presAssocID="{A51BAE2F-2CDB-4559-B9A1-ED7E3E19F0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16983-A084-4D7F-A7DC-56D6A8F54708}" type="pres">
      <dgm:prSet presAssocID="{A51BAE2F-2CDB-4559-B9A1-ED7E3E19F07A}" presName="dummy" presStyleCnt="0"/>
      <dgm:spPr/>
    </dgm:pt>
    <dgm:pt modelId="{8D03951C-A7DC-4BB1-B905-A6A2515D3917}" type="pres">
      <dgm:prSet presAssocID="{1C755304-5960-4C17-BF9B-0D59F14015FD}" presName="sibTrans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26B0790E-92AA-496B-BDBC-B508516103EB}" type="presOf" srcId="{1C755304-5960-4C17-BF9B-0D59F14015FD}" destId="{8D03951C-A7DC-4BB1-B905-A6A2515D3917}" srcOrd="0" destOrd="0" presId="urn:microsoft.com/office/officeart/2005/8/layout/radial6"/>
    <dgm:cxn modelId="{70C961F7-6CAA-40C4-BD88-2658469A5D25}" type="presOf" srcId="{AC57BCAC-9F80-4194-AC3E-7C3462124FFD}" destId="{5F3CA444-D28C-4E80-93F4-1BF0515BDB61}" srcOrd="0" destOrd="0" presId="urn:microsoft.com/office/officeart/2005/8/layout/radial6"/>
    <dgm:cxn modelId="{548E670E-898A-47D6-B977-5E868B0B7644}" type="presOf" srcId="{43D2B116-1A57-4BC2-8855-8A519FD3447E}" destId="{6CD5900C-3F8B-4C08-89D3-307E480885BF}" srcOrd="0" destOrd="0" presId="urn:microsoft.com/office/officeart/2005/8/layout/radial6"/>
    <dgm:cxn modelId="{0C963379-FA51-4F78-890A-76193BF55A8D}" type="presOf" srcId="{EEB96C53-6800-450F-B200-FB5ADE1AF3FF}" destId="{8DAEB2CD-A517-4AF0-8D8E-BB33F57BE350}" srcOrd="0" destOrd="0" presId="urn:microsoft.com/office/officeart/2005/8/layout/radial6"/>
    <dgm:cxn modelId="{94ADF3D5-47E9-4147-BDE1-718D16A52A77}" type="presOf" srcId="{6E25661E-3645-49FB-9E04-FAF7F2F472C2}" destId="{994108C9-E870-45D4-80CF-447CCF4DD4C4}" srcOrd="0" destOrd="0" presId="urn:microsoft.com/office/officeart/2005/8/layout/radial6"/>
    <dgm:cxn modelId="{33E955AF-7F48-4AB3-AC7C-830F0B36CC60}" type="presOf" srcId="{93E781D2-75D3-4ED7-AC69-F584238CC31C}" destId="{DEC23ED7-C623-4C11-B0D3-C8A9DA153119}" srcOrd="0" destOrd="0" presId="urn:microsoft.com/office/officeart/2005/8/layout/radial6"/>
    <dgm:cxn modelId="{EA102F46-364A-4698-9C4A-06A9FC83C63D}" type="presOf" srcId="{87B7B202-6147-4B25-AE5C-12E58EFAD54C}" destId="{6FE65C8E-924C-498E-8F07-55138DF31E6F}" srcOrd="0" destOrd="0" presId="urn:microsoft.com/office/officeart/2005/8/layout/radial6"/>
    <dgm:cxn modelId="{12A5F5A7-BC25-434D-8B8F-6788DD3D64AF}" type="presOf" srcId="{BFC08A27-2938-43A3-ADA5-19B890D4EC8C}" destId="{B87E6831-387F-4023-B4F4-7349E5531BE0}" srcOrd="0" destOrd="0" presId="urn:microsoft.com/office/officeart/2005/8/layout/radial6"/>
    <dgm:cxn modelId="{4FCF90F3-F810-44AA-8117-507CFFE99B57}" type="presOf" srcId="{1156FCC7-48A2-406B-BE5F-11080B581286}" destId="{D42234DE-130F-45AF-9C88-86B63FA54E7C}" srcOrd="0" destOrd="0" presId="urn:microsoft.com/office/officeart/2005/8/layout/radial6"/>
    <dgm:cxn modelId="{E3185CA4-AAE7-45E9-ABF4-C045DF7416FB}" type="presOf" srcId="{C1CD6B4E-DF32-4F63-9226-653691E1E789}" destId="{9C0E8077-7EED-4CC6-B08B-DE6CFACA70EA}" srcOrd="0" destOrd="0" presId="urn:microsoft.com/office/officeart/2005/8/layout/radial6"/>
    <dgm:cxn modelId="{597AABF6-E00F-4B8F-85B7-317F7CB72782}" type="presOf" srcId="{BF1EE0D9-375D-4DB6-BEF8-26275F8CA738}" destId="{266C1A60-D85F-424E-98B4-9AB44917C82F}" srcOrd="0" destOrd="0" presId="urn:microsoft.com/office/officeart/2005/8/layout/radial6"/>
    <dgm:cxn modelId="{95E7B2B1-4882-4E6E-99F1-E788DE09D9BF}" srcId="{6E25661E-3645-49FB-9E04-FAF7F2F472C2}" destId="{93E781D2-75D3-4ED7-AC69-F584238CC31C}" srcOrd="2" destOrd="0" parTransId="{702D5FF4-921A-41A4-A44E-A80551B994D3}" sibTransId="{C1CD6B4E-DF32-4F63-9226-653691E1E789}"/>
    <dgm:cxn modelId="{D44C52CE-11CA-4104-8DD3-9B51D022CBE0}" srcId="{6E25661E-3645-49FB-9E04-FAF7F2F472C2}" destId="{1156FCC7-48A2-406B-BE5F-11080B581286}" srcOrd="1" destOrd="0" parTransId="{3F3E56AD-2C70-4FF3-90D3-C7D75A6DF2E0}" sibTransId="{7BB242D0-1558-4B9B-9009-18C6960C68D2}"/>
    <dgm:cxn modelId="{BFBC2EA5-9814-4694-9A2D-E9FD82BEB2E5}" srcId="{6E25661E-3645-49FB-9E04-FAF7F2F472C2}" destId="{EEB96C53-6800-450F-B200-FB5ADE1AF3FF}" srcOrd="0" destOrd="0" parTransId="{219F18D7-4F5E-40BC-8BB8-FAB526AF84B2}" sibTransId="{07C40D97-09DD-44E7-BCEC-F8285D5BD99D}"/>
    <dgm:cxn modelId="{E4BA2597-6A64-416B-9EFD-F2E474B4C244}" type="presOf" srcId="{7BB242D0-1558-4B9B-9009-18C6960C68D2}" destId="{AC4C7A7D-6CE9-4E63-AD7B-4B390CA59D26}" srcOrd="0" destOrd="0" presId="urn:microsoft.com/office/officeart/2005/8/layout/radial6"/>
    <dgm:cxn modelId="{76303E09-3C29-4B49-9749-4B309A44D690}" srcId="{87B7B202-6147-4B25-AE5C-12E58EFAD54C}" destId="{6E25661E-3645-49FB-9E04-FAF7F2F472C2}" srcOrd="0" destOrd="0" parTransId="{9763728A-451F-40C3-8E2D-2CC0B6B13A99}" sibTransId="{3F035E37-6A97-4041-9F91-C582F99AB114}"/>
    <dgm:cxn modelId="{4E514F97-73CB-4601-A191-1819C41A4A4C}" srcId="{6E25661E-3645-49FB-9E04-FAF7F2F472C2}" destId="{AC57BCAC-9F80-4194-AC3E-7C3462124FFD}" srcOrd="4" destOrd="0" parTransId="{34CB5D2D-9771-4838-B37C-28BA3FAAE611}" sibTransId="{BF1EE0D9-375D-4DB6-BEF8-26275F8CA738}"/>
    <dgm:cxn modelId="{4A798F83-5F74-4D68-BBDC-29BD91FD3AE8}" type="presOf" srcId="{07C40D97-09DD-44E7-BCEC-F8285D5BD99D}" destId="{01AEF258-9B26-41BC-A25A-307CE20EEDF9}" srcOrd="0" destOrd="0" presId="urn:microsoft.com/office/officeart/2005/8/layout/radial6"/>
    <dgm:cxn modelId="{97DDEE96-BD04-4425-9C88-0DC4BDAE4838}" srcId="{6E25661E-3645-49FB-9E04-FAF7F2F472C2}" destId="{BFC08A27-2938-43A3-ADA5-19B890D4EC8C}" srcOrd="3" destOrd="0" parTransId="{81DD0A12-E07E-452E-80F0-6249225C28E3}" sibTransId="{43D2B116-1A57-4BC2-8855-8A519FD3447E}"/>
    <dgm:cxn modelId="{69433F33-1426-45B0-8C22-48833EA5B74A}" srcId="{6E25661E-3645-49FB-9E04-FAF7F2F472C2}" destId="{A51BAE2F-2CDB-4559-B9A1-ED7E3E19F07A}" srcOrd="5" destOrd="0" parTransId="{12E72CB8-DB67-4565-B27F-ED5C9C16F3FF}" sibTransId="{1C755304-5960-4C17-BF9B-0D59F14015FD}"/>
    <dgm:cxn modelId="{76A0B947-A66F-4154-BCB4-B604E80C764A}" type="presOf" srcId="{A51BAE2F-2CDB-4559-B9A1-ED7E3E19F07A}" destId="{F3F95140-E8AF-49AB-91AE-DEDD0613B7A9}" srcOrd="0" destOrd="0" presId="urn:microsoft.com/office/officeart/2005/8/layout/radial6"/>
    <dgm:cxn modelId="{E9177DA5-E235-40D8-BCA3-F1B1E4625857}" type="presParOf" srcId="{6FE65C8E-924C-498E-8F07-55138DF31E6F}" destId="{994108C9-E870-45D4-80CF-447CCF4DD4C4}" srcOrd="0" destOrd="0" presId="urn:microsoft.com/office/officeart/2005/8/layout/radial6"/>
    <dgm:cxn modelId="{FA54F1B6-08AA-4F7E-8200-14B02ADDDE1B}" type="presParOf" srcId="{6FE65C8E-924C-498E-8F07-55138DF31E6F}" destId="{8DAEB2CD-A517-4AF0-8D8E-BB33F57BE350}" srcOrd="1" destOrd="0" presId="urn:microsoft.com/office/officeart/2005/8/layout/radial6"/>
    <dgm:cxn modelId="{3CEFD762-213C-466E-928E-F7A616A47ED6}" type="presParOf" srcId="{6FE65C8E-924C-498E-8F07-55138DF31E6F}" destId="{95A45CF1-1AC4-49CF-AEC3-60FEAE087CB4}" srcOrd="2" destOrd="0" presId="urn:microsoft.com/office/officeart/2005/8/layout/radial6"/>
    <dgm:cxn modelId="{FCAF249E-85C6-44A8-82A9-7AD067BAA456}" type="presParOf" srcId="{6FE65C8E-924C-498E-8F07-55138DF31E6F}" destId="{01AEF258-9B26-41BC-A25A-307CE20EEDF9}" srcOrd="3" destOrd="0" presId="urn:microsoft.com/office/officeart/2005/8/layout/radial6"/>
    <dgm:cxn modelId="{F23BA477-89D2-43C5-8CB5-0BA2DAAF15CE}" type="presParOf" srcId="{6FE65C8E-924C-498E-8F07-55138DF31E6F}" destId="{D42234DE-130F-45AF-9C88-86B63FA54E7C}" srcOrd="4" destOrd="0" presId="urn:microsoft.com/office/officeart/2005/8/layout/radial6"/>
    <dgm:cxn modelId="{97563CA4-44BC-4782-8841-8E8EC772B09B}" type="presParOf" srcId="{6FE65C8E-924C-498E-8F07-55138DF31E6F}" destId="{612B0FBA-ACB1-42DF-9E98-62FF67D3F8AB}" srcOrd="5" destOrd="0" presId="urn:microsoft.com/office/officeart/2005/8/layout/radial6"/>
    <dgm:cxn modelId="{F55B79E3-1206-4FA6-9968-60316132F43D}" type="presParOf" srcId="{6FE65C8E-924C-498E-8F07-55138DF31E6F}" destId="{AC4C7A7D-6CE9-4E63-AD7B-4B390CA59D26}" srcOrd="6" destOrd="0" presId="urn:microsoft.com/office/officeart/2005/8/layout/radial6"/>
    <dgm:cxn modelId="{B70FEA27-11BC-4230-850B-2E72B1FDF830}" type="presParOf" srcId="{6FE65C8E-924C-498E-8F07-55138DF31E6F}" destId="{DEC23ED7-C623-4C11-B0D3-C8A9DA153119}" srcOrd="7" destOrd="0" presId="urn:microsoft.com/office/officeart/2005/8/layout/radial6"/>
    <dgm:cxn modelId="{923D2EF2-DF66-41C2-837E-0C96CCCE0B55}" type="presParOf" srcId="{6FE65C8E-924C-498E-8F07-55138DF31E6F}" destId="{09D1EFDC-86D6-45B5-A8FA-DD602C8F4B3D}" srcOrd="8" destOrd="0" presId="urn:microsoft.com/office/officeart/2005/8/layout/radial6"/>
    <dgm:cxn modelId="{5CA8F897-098C-4EDA-A1F7-17B8F9DAD657}" type="presParOf" srcId="{6FE65C8E-924C-498E-8F07-55138DF31E6F}" destId="{9C0E8077-7EED-4CC6-B08B-DE6CFACA70EA}" srcOrd="9" destOrd="0" presId="urn:microsoft.com/office/officeart/2005/8/layout/radial6"/>
    <dgm:cxn modelId="{76E9A433-7686-4DB3-A635-0CFAEAA842C1}" type="presParOf" srcId="{6FE65C8E-924C-498E-8F07-55138DF31E6F}" destId="{B87E6831-387F-4023-B4F4-7349E5531BE0}" srcOrd="10" destOrd="0" presId="urn:microsoft.com/office/officeart/2005/8/layout/radial6"/>
    <dgm:cxn modelId="{ED85072D-BE28-45E3-BFDB-A0D2FF5C6997}" type="presParOf" srcId="{6FE65C8E-924C-498E-8F07-55138DF31E6F}" destId="{2E87D458-3402-4602-9FC8-A7D1021595BD}" srcOrd="11" destOrd="0" presId="urn:microsoft.com/office/officeart/2005/8/layout/radial6"/>
    <dgm:cxn modelId="{5D2E05EB-DBDA-4061-8956-A35135560A04}" type="presParOf" srcId="{6FE65C8E-924C-498E-8F07-55138DF31E6F}" destId="{6CD5900C-3F8B-4C08-89D3-307E480885BF}" srcOrd="12" destOrd="0" presId="urn:microsoft.com/office/officeart/2005/8/layout/radial6"/>
    <dgm:cxn modelId="{F7EB1B9B-00AA-4757-8B00-0397F5A74CA9}" type="presParOf" srcId="{6FE65C8E-924C-498E-8F07-55138DF31E6F}" destId="{5F3CA444-D28C-4E80-93F4-1BF0515BDB61}" srcOrd="13" destOrd="0" presId="urn:microsoft.com/office/officeart/2005/8/layout/radial6"/>
    <dgm:cxn modelId="{54B9EEDB-F7A7-4723-A4CA-A1A1D00693A2}" type="presParOf" srcId="{6FE65C8E-924C-498E-8F07-55138DF31E6F}" destId="{575D5C5A-0923-4B24-8729-B2521339AF1E}" srcOrd="14" destOrd="0" presId="urn:microsoft.com/office/officeart/2005/8/layout/radial6"/>
    <dgm:cxn modelId="{43FCA597-7CCD-4B92-9981-4947CB9AB4F8}" type="presParOf" srcId="{6FE65C8E-924C-498E-8F07-55138DF31E6F}" destId="{266C1A60-D85F-424E-98B4-9AB44917C82F}" srcOrd="15" destOrd="0" presId="urn:microsoft.com/office/officeart/2005/8/layout/radial6"/>
    <dgm:cxn modelId="{3F8075E8-9F61-49C9-8A0D-2FE042FCD0E6}" type="presParOf" srcId="{6FE65C8E-924C-498E-8F07-55138DF31E6F}" destId="{F3F95140-E8AF-49AB-91AE-DEDD0613B7A9}" srcOrd="16" destOrd="0" presId="urn:microsoft.com/office/officeart/2005/8/layout/radial6"/>
    <dgm:cxn modelId="{2DB1BDF8-CAF8-42EA-9672-7AC9CCCE398C}" type="presParOf" srcId="{6FE65C8E-924C-498E-8F07-55138DF31E6F}" destId="{78E16983-A084-4D7F-A7DC-56D6A8F54708}" srcOrd="17" destOrd="0" presId="urn:microsoft.com/office/officeart/2005/8/layout/radial6"/>
    <dgm:cxn modelId="{B1E1459C-1352-4248-B8BB-5BFC7C9A01E2}" type="presParOf" srcId="{6FE65C8E-924C-498E-8F07-55138DF31E6F}" destId="{8D03951C-A7DC-4BB1-B905-A6A2515D391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99E85-CE34-4D33-B40B-E34B28022D1C}">
      <dsp:nvSpPr>
        <dsp:cNvPr id="0" name=""/>
        <dsp:cNvSpPr/>
      </dsp:nvSpPr>
      <dsp:spPr>
        <a:xfrm>
          <a:off x="0" y="142463"/>
          <a:ext cx="6245265" cy="25845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0" i="0" kern="1200" dirty="0"/>
            <a:t>¿</a:t>
          </a:r>
          <a:r>
            <a:rPr lang="en-US" sz="4700" b="0" i="0" kern="1200" dirty="0" err="1"/>
            <a:t>Qué</a:t>
          </a:r>
          <a:r>
            <a:rPr lang="en-US" sz="4700" b="0" i="0" kern="1200" dirty="0"/>
            <a:t> </a:t>
          </a:r>
          <a:r>
            <a:rPr lang="en-US" sz="4700" b="0" i="0" kern="1200" dirty="0" err="1"/>
            <a:t>fenómenos</a:t>
          </a:r>
          <a:r>
            <a:rPr lang="en-US" sz="4700" b="0" i="0" kern="1200" dirty="0"/>
            <a:t> </a:t>
          </a:r>
          <a:r>
            <a:rPr lang="en-US" sz="4700" b="0" i="0" kern="1200" dirty="0" err="1"/>
            <a:t>ocurren</a:t>
          </a:r>
          <a:r>
            <a:rPr lang="en-US" sz="4700" b="0" i="0" kern="1200" dirty="0"/>
            <a:t> </a:t>
          </a:r>
          <a:r>
            <a:rPr lang="en-US" sz="4700" b="0" i="0" kern="1200" dirty="0" err="1"/>
            <a:t>dentro</a:t>
          </a:r>
          <a:r>
            <a:rPr lang="en-US" sz="4700" b="0" i="0" kern="1200" dirty="0"/>
            <a:t> de </a:t>
          </a:r>
          <a:r>
            <a:rPr lang="en-US" sz="4700" b="0" i="0" kern="1200" dirty="0" err="1"/>
            <a:t>una</a:t>
          </a:r>
          <a:r>
            <a:rPr lang="en-US" sz="4700" b="0" i="0" kern="1200" dirty="0"/>
            <a:t> Sociedad?</a:t>
          </a:r>
          <a:endParaRPr lang="en-US" sz="4700" kern="1200" dirty="0"/>
        </a:p>
      </dsp:txBody>
      <dsp:txXfrm>
        <a:off x="126166" y="268629"/>
        <a:ext cx="5992933" cy="2332198"/>
      </dsp:txXfrm>
    </dsp:sp>
    <dsp:sp modelId="{C98B5B06-1158-4AB6-B28E-00731B887DDD}">
      <dsp:nvSpPr>
        <dsp:cNvPr id="0" name=""/>
        <dsp:cNvSpPr/>
      </dsp:nvSpPr>
      <dsp:spPr>
        <a:xfrm>
          <a:off x="0" y="2862353"/>
          <a:ext cx="6245265" cy="258453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0" i="0" kern="1200" dirty="0"/>
            <a:t>¿</a:t>
          </a:r>
          <a:r>
            <a:rPr lang="en-US" sz="4700" b="0" i="0" kern="1200" dirty="0" err="1"/>
            <a:t>Cómo</a:t>
          </a:r>
          <a:r>
            <a:rPr lang="en-US" sz="4700" b="0" i="0" kern="1200" dirty="0"/>
            <a:t> </a:t>
          </a:r>
          <a:r>
            <a:rPr lang="en-US" sz="4700" b="0" i="0" kern="1200" dirty="0" err="1"/>
            <a:t>creen</a:t>
          </a:r>
          <a:r>
            <a:rPr lang="en-US" sz="4700" b="0" i="0" kern="1200" dirty="0"/>
            <a:t> </a:t>
          </a:r>
          <a:r>
            <a:rPr lang="en-US" sz="4700" b="0" i="0" kern="1200" dirty="0" err="1"/>
            <a:t>ustedes</a:t>
          </a:r>
          <a:r>
            <a:rPr lang="en-US" sz="4700" b="0" i="0" kern="1200" dirty="0"/>
            <a:t> que es </a:t>
          </a:r>
          <a:r>
            <a:rPr lang="en-US" sz="4700" b="0" i="0" kern="1200" dirty="0" err="1"/>
            <a:t>posible</a:t>
          </a:r>
          <a:r>
            <a:rPr lang="en-US" sz="4700" b="0" i="0" kern="1200" dirty="0"/>
            <a:t> </a:t>
          </a:r>
          <a:r>
            <a:rPr lang="en-US" sz="4700" b="0" i="0" kern="1200" dirty="0" err="1"/>
            <a:t>estudiar</a:t>
          </a:r>
          <a:r>
            <a:rPr lang="en-US" sz="4700" b="0" i="0" kern="1200" dirty="0"/>
            <a:t> </a:t>
          </a:r>
          <a:r>
            <a:rPr lang="en-US" sz="4700" b="0" i="0" kern="1200" dirty="0" err="1"/>
            <a:t>dichos</a:t>
          </a:r>
          <a:r>
            <a:rPr lang="en-US" sz="4700" b="0" i="0" kern="1200" dirty="0"/>
            <a:t> </a:t>
          </a:r>
          <a:r>
            <a:rPr lang="en-US" sz="4700" b="0" i="0" kern="1200" dirty="0" err="1"/>
            <a:t>fenómenos</a:t>
          </a:r>
          <a:r>
            <a:rPr lang="en-US" sz="4700" b="0" i="0" kern="1200" dirty="0"/>
            <a:t>?</a:t>
          </a:r>
          <a:endParaRPr lang="en-US" sz="4700" kern="1200" dirty="0"/>
        </a:p>
      </dsp:txBody>
      <dsp:txXfrm>
        <a:off x="126166" y="2988519"/>
        <a:ext cx="5992933" cy="2332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3A02C-42A2-4A62-B732-1C2BF057D903}">
      <dsp:nvSpPr>
        <dsp:cNvPr id="0" name=""/>
        <dsp:cNvSpPr/>
      </dsp:nvSpPr>
      <dsp:spPr>
        <a:xfrm>
          <a:off x="6803445" y="5135448"/>
          <a:ext cx="1721698" cy="15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698" y="0"/>
              </a:lnTo>
              <a:lnTo>
                <a:pt x="1721698" y="153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B5F66-18AC-400B-9C16-CC96EE633C6E}">
      <dsp:nvSpPr>
        <dsp:cNvPr id="0" name=""/>
        <dsp:cNvSpPr/>
      </dsp:nvSpPr>
      <dsp:spPr>
        <a:xfrm>
          <a:off x="6803445" y="4981724"/>
          <a:ext cx="1721698" cy="153723"/>
        </a:xfrm>
        <a:custGeom>
          <a:avLst/>
          <a:gdLst/>
          <a:ahLst/>
          <a:cxnLst/>
          <a:rect l="0" t="0" r="0" b="0"/>
          <a:pathLst>
            <a:path>
              <a:moveTo>
                <a:pt x="0" y="153723"/>
              </a:moveTo>
              <a:lnTo>
                <a:pt x="1721698" y="153723"/>
              </a:lnTo>
              <a:lnTo>
                <a:pt x="1721698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3D6F5-3B8D-47F0-8721-B55B67E3FD7F}">
      <dsp:nvSpPr>
        <dsp:cNvPr id="0" name=""/>
        <dsp:cNvSpPr/>
      </dsp:nvSpPr>
      <dsp:spPr>
        <a:xfrm>
          <a:off x="3851963" y="3020219"/>
          <a:ext cx="491913" cy="2115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956" y="0"/>
              </a:lnTo>
              <a:lnTo>
                <a:pt x="245956" y="2115229"/>
              </a:lnTo>
              <a:lnTo>
                <a:pt x="491913" y="2115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EDFED-6EDE-4C36-9710-7BAAC6213121}">
      <dsp:nvSpPr>
        <dsp:cNvPr id="0" name=""/>
        <dsp:cNvSpPr/>
      </dsp:nvSpPr>
      <dsp:spPr>
        <a:xfrm>
          <a:off x="6803445" y="3020219"/>
          <a:ext cx="1721698" cy="15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698" y="0"/>
              </a:lnTo>
              <a:lnTo>
                <a:pt x="1721698" y="153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B74C9-9722-40B9-A01D-D2A99B1C049E}">
      <dsp:nvSpPr>
        <dsp:cNvPr id="0" name=""/>
        <dsp:cNvSpPr/>
      </dsp:nvSpPr>
      <dsp:spPr>
        <a:xfrm>
          <a:off x="6803445" y="2866495"/>
          <a:ext cx="1721698" cy="153723"/>
        </a:xfrm>
        <a:custGeom>
          <a:avLst/>
          <a:gdLst/>
          <a:ahLst/>
          <a:cxnLst/>
          <a:rect l="0" t="0" r="0" b="0"/>
          <a:pathLst>
            <a:path>
              <a:moveTo>
                <a:pt x="0" y="153723"/>
              </a:moveTo>
              <a:lnTo>
                <a:pt x="1721698" y="153723"/>
              </a:lnTo>
              <a:lnTo>
                <a:pt x="1721698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B4CF8-F2ED-468A-993F-088ACD7350E7}">
      <dsp:nvSpPr>
        <dsp:cNvPr id="0" name=""/>
        <dsp:cNvSpPr/>
      </dsp:nvSpPr>
      <dsp:spPr>
        <a:xfrm>
          <a:off x="3851963" y="2974499"/>
          <a:ext cx="491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913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AFE8C-49DA-43E1-A3E6-475DE530124A}">
      <dsp:nvSpPr>
        <dsp:cNvPr id="0" name=""/>
        <dsp:cNvSpPr/>
      </dsp:nvSpPr>
      <dsp:spPr>
        <a:xfrm>
          <a:off x="3851963" y="1962604"/>
          <a:ext cx="491913" cy="1057614"/>
        </a:xfrm>
        <a:custGeom>
          <a:avLst/>
          <a:gdLst/>
          <a:ahLst/>
          <a:cxnLst/>
          <a:rect l="0" t="0" r="0" b="0"/>
          <a:pathLst>
            <a:path>
              <a:moveTo>
                <a:pt x="0" y="1057614"/>
              </a:moveTo>
              <a:lnTo>
                <a:pt x="245956" y="1057614"/>
              </a:lnTo>
              <a:lnTo>
                <a:pt x="245956" y="0"/>
              </a:lnTo>
              <a:lnTo>
                <a:pt x="49191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5560D-5491-43B1-B275-61D8548FB979}">
      <dsp:nvSpPr>
        <dsp:cNvPr id="0" name=""/>
        <dsp:cNvSpPr/>
      </dsp:nvSpPr>
      <dsp:spPr>
        <a:xfrm>
          <a:off x="6803445" y="904989"/>
          <a:ext cx="1721698" cy="15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698" y="0"/>
              </a:lnTo>
              <a:lnTo>
                <a:pt x="1721698" y="153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6DAF5-31DC-4200-9233-EF6F3662B530}">
      <dsp:nvSpPr>
        <dsp:cNvPr id="0" name=""/>
        <dsp:cNvSpPr/>
      </dsp:nvSpPr>
      <dsp:spPr>
        <a:xfrm>
          <a:off x="6803445" y="751266"/>
          <a:ext cx="1721698" cy="153723"/>
        </a:xfrm>
        <a:custGeom>
          <a:avLst/>
          <a:gdLst/>
          <a:ahLst/>
          <a:cxnLst/>
          <a:rect l="0" t="0" r="0" b="0"/>
          <a:pathLst>
            <a:path>
              <a:moveTo>
                <a:pt x="0" y="153723"/>
              </a:moveTo>
              <a:lnTo>
                <a:pt x="1721698" y="153723"/>
              </a:lnTo>
              <a:lnTo>
                <a:pt x="1721698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06886-BFEF-4ADD-B277-E8EC23D80BDB}">
      <dsp:nvSpPr>
        <dsp:cNvPr id="0" name=""/>
        <dsp:cNvSpPr/>
      </dsp:nvSpPr>
      <dsp:spPr>
        <a:xfrm>
          <a:off x="3851963" y="904989"/>
          <a:ext cx="491913" cy="2115229"/>
        </a:xfrm>
        <a:custGeom>
          <a:avLst/>
          <a:gdLst/>
          <a:ahLst/>
          <a:cxnLst/>
          <a:rect l="0" t="0" r="0" b="0"/>
          <a:pathLst>
            <a:path>
              <a:moveTo>
                <a:pt x="0" y="2115229"/>
              </a:moveTo>
              <a:lnTo>
                <a:pt x="245956" y="2115229"/>
              </a:lnTo>
              <a:lnTo>
                <a:pt x="245956" y="0"/>
              </a:lnTo>
              <a:lnTo>
                <a:pt x="49191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2AC51-E989-45E8-9B54-57522EF934BA}">
      <dsp:nvSpPr>
        <dsp:cNvPr id="0" name=""/>
        <dsp:cNvSpPr/>
      </dsp:nvSpPr>
      <dsp:spPr>
        <a:xfrm>
          <a:off x="1392394" y="2645134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/>
            <a:t>REGLAS DEL MÉTODO SOCIOLÓGICO </a:t>
          </a:r>
        </a:p>
      </dsp:txBody>
      <dsp:txXfrm>
        <a:off x="1392394" y="2645134"/>
        <a:ext cx="2459568" cy="750168"/>
      </dsp:txXfrm>
    </dsp:sp>
    <dsp:sp modelId="{C693BD7B-2748-4837-9DFD-C41C7AE62A66}">
      <dsp:nvSpPr>
        <dsp:cNvPr id="0" name=""/>
        <dsp:cNvSpPr/>
      </dsp:nvSpPr>
      <dsp:spPr>
        <a:xfrm>
          <a:off x="4343877" y="529905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RELATIVAS A LA OBSERVACIÓN DE LOS HECHOS SOCIALES </a:t>
          </a:r>
        </a:p>
      </dsp:txBody>
      <dsp:txXfrm>
        <a:off x="4343877" y="529905"/>
        <a:ext cx="2459568" cy="750168"/>
      </dsp:txXfrm>
    </dsp:sp>
    <dsp:sp modelId="{5DB73FF0-1C77-4C38-BE35-11B7CCA946A3}">
      <dsp:nvSpPr>
        <dsp:cNvPr id="0" name=""/>
        <dsp:cNvSpPr/>
      </dsp:nvSpPr>
      <dsp:spPr>
        <a:xfrm>
          <a:off x="7295359" y="1098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TRATAS A LOS HECHOS SOCIALES COMO COSAS </a:t>
          </a:r>
        </a:p>
      </dsp:txBody>
      <dsp:txXfrm>
        <a:off x="7295359" y="1098"/>
        <a:ext cx="2459568" cy="750168"/>
      </dsp:txXfrm>
    </dsp:sp>
    <dsp:sp modelId="{D800C3D0-0C4D-42FD-8F56-C25D8AFB5B4B}">
      <dsp:nvSpPr>
        <dsp:cNvPr id="0" name=""/>
        <dsp:cNvSpPr/>
      </dsp:nvSpPr>
      <dsp:spPr>
        <a:xfrm>
          <a:off x="7295359" y="1058713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DESTERRAR A LA CIENCIA DE TODAS PRENOCIONES(SUBJETIVIDADES)</a:t>
          </a:r>
        </a:p>
      </dsp:txBody>
      <dsp:txXfrm>
        <a:off x="7295359" y="1058713"/>
        <a:ext cx="2459568" cy="750168"/>
      </dsp:txXfrm>
    </dsp:sp>
    <dsp:sp modelId="{286A5E21-48F4-4E18-BBD4-4D775C8EA53A}">
      <dsp:nvSpPr>
        <dsp:cNvPr id="0" name=""/>
        <dsp:cNvSpPr/>
      </dsp:nvSpPr>
      <dsp:spPr>
        <a:xfrm>
          <a:off x="4343877" y="1587520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RELATIVAS A LA DISTINCIÓN DE LO NORMAL A LO PATOLOGICO </a:t>
          </a:r>
        </a:p>
      </dsp:txBody>
      <dsp:txXfrm>
        <a:off x="4343877" y="1587520"/>
        <a:ext cx="2459568" cy="750168"/>
      </dsp:txXfrm>
    </dsp:sp>
    <dsp:sp modelId="{9BC3F042-426A-4FDB-A3A7-E24D0F17F09B}">
      <dsp:nvSpPr>
        <dsp:cNvPr id="0" name=""/>
        <dsp:cNvSpPr/>
      </dsp:nvSpPr>
      <dsp:spPr>
        <a:xfrm>
          <a:off x="4343877" y="2645134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RELATIVAS A LA CONSTITUCIÓN DE LOS HECHOS SOCIALES </a:t>
          </a:r>
        </a:p>
      </dsp:txBody>
      <dsp:txXfrm>
        <a:off x="4343877" y="2645134"/>
        <a:ext cx="2459568" cy="750168"/>
      </dsp:txXfrm>
    </dsp:sp>
    <dsp:sp modelId="{CA9CCA65-A802-4F04-9A08-88D158ADBCBE}">
      <dsp:nvSpPr>
        <dsp:cNvPr id="0" name=""/>
        <dsp:cNvSpPr/>
      </dsp:nvSpPr>
      <dsp:spPr>
        <a:xfrm>
          <a:off x="7295359" y="2116327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CREACIÓN DE CONCEPTO “ESPECIES SOCIALES” </a:t>
          </a:r>
        </a:p>
      </dsp:txBody>
      <dsp:txXfrm>
        <a:off x="7295359" y="2116327"/>
        <a:ext cx="2459568" cy="750168"/>
      </dsp:txXfrm>
    </dsp:sp>
    <dsp:sp modelId="{5C5FFC2E-0BC3-4EB4-8C0C-C023AD6EE999}">
      <dsp:nvSpPr>
        <dsp:cNvPr id="0" name=""/>
        <dsp:cNvSpPr/>
      </dsp:nvSpPr>
      <dsp:spPr>
        <a:xfrm>
          <a:off x="7295359" y="3173942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DISTINGUIR A LOS HECHOS SOCIALES SEGÚN GRADO DE COMPOSICIÓN</a:t>
          </a:r>
        </a:p>
      </dsp:txBody>
      <dsp:txXfrm>
        <a:off x="7295359" y="3173942"/>
        <a:ext cx="2459568" cy="750168"/>
      </dsp:txXfrm>
    </dsp:sp>
    <dsp:sp modelId="{7DBD2978-006E-4510-8A46-F6648E0D88A4}">
      <dsp:nvSpPr>
        <dsp:cNvPr id="0" name=""/>
        <dsp:cNvSpPr/>
      </dsp:nvSpPr>
      <dsp:spPr>
        <a:xfrm>
          <a:off x="4343877" y="4760363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RELATIVAS A LA EXPLICACIÓN DEL HECHO SOCIOLOGICO </a:t>
          </a:r>
        </a:p>
      </dsp:txBody>
      <dsp:txXfrm>
        <a:off x="4343877" y="4760363"/>
        <a:ext cx="2459568" cy="750168"/>
      </dsp:txXfrm>
    </dsp:sp>
    <dsp:sp modelId="{A08CD210-CFFE-4D28-BC16-E7CA2DB990C1}">
      <dsp:nvSpPr>
        <dsp:cNvPr id="0" name=""/>
        <dsp:cNvSpPr/>
      </dsp:nvSpPr>
      <dsp:spPr>
        <a:xfrm>
          <a:off x="7295359" y="4231556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LA UTILIDAD DE UN HECHO NO EXPLICA SU EXISTENCIA, LA CAUSA DEBE SER DETERMINADA CON INDEPENDENCIA DE LA FUNCIÓN </a:t>
          </a:r>
        </a:p>
      </dsp:txBody>
      <dsp:txXfrm>
        <a:off x="7295359" y="4231556"/>
        <a:ext cx="2459568" cy="750168"/>
      </dsp:txXfrm>
    </dsp:sp>
    <dsp:sp modelId="{E31A6B7C-05AF-456A-996F-2DF5721C84FF}">
      <dsp:nvSpPr>
        <dsp:cNvPr id="0" name=""/>
        <dsp:cNvSpPr/>
      </dsp:nvSpPr>
      <dsp:spPr>
        <a:xfrm>
          <a:off x="7295359" y="5289171"/>
          <a:ext cx="2459568" cy="7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/>
            <a:t>HECHOS SOCIALES SOLO PUEDEN SER EXPLICADOS POR OTROS HECHOS SOCIALES (CAUSALIDAD)</a:t>
          </a:r>
        </a:p>
      </dsp:txBody>
      <dsp:txXfrm>
        <a:off x="7295359" y="5289171"/>
        <a:ext cx="2459568" cy="750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149DA-4F45-44BD-BE6A-64D56431A502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5407B-8A07-4154-A840-E8B37F6CEE27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FF0D8-FCDA-4AEB-BE88-26D3292AB61E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just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i="0" kern="1200" dirty="0"/>
            <a:t>En primer lugar</a:t>
          </a:r>
          <a:r>
            <a:rPr lang="es-ES" sz="2200" b="0" i="0" kern="1200" dirty="0"/>
            <a:t>, teniendo en cuenta su carácter de exterioridad a los individuos y, por tanto, su objetividad, la sociología deberá considerar a </a:t>
          </a:r>
          <a:r>
            <a:rPr lang="es-ES" sz="2200" b="1" i="0" kern="1200" dirty="0"/>
            <a:t>los hechos sociales como cosas</a:t>
          </a:r>
          <a:endParaRPr lang="en-US" sz="2200" kern="1200" dirty="0"/>
        </a:p>
      </dsp:txBody>
      <dsp:txXfrm>
        <a:off x="1507738" y="707092"/>
        <a:ext cx="9007861" cy="1305401"/>
      </dsp:txXfrm>
    </dsp:sp>
    <dsp:sp modelId="{8E588D77-93CC-403E-AA23-B0EB1D4EF68A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757E4-62DC-4FE1-B79C-0A4E80FA1675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D253F-205A-4F05-B257-317B11102C1C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lvl="0" algn="just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200" b="0" i="0" kern="1200" dirty="0"/>
            <a:t>La Filosofía va de las ideas a las cosas (</a:t>
          </a:r>
          <a:r>
            <a:rPr lang="es-ES" sz="2200" b="1" i="0" kern="1200" dirty="0"/>
            <a:t>deductivo</a:t>
          </a:r>
          <a:r>
            <a:rPr lang="es-ES" sz="2200" b="0" i="0" kern="1200" dirty="0"/>
            <a:t>); las ciencias operan a la inversa, de las cosas o los objetos a las ideas, proponiendo y confirmando hipótesis a través de un método </a:t>
          </a:r>
          <a:r>
            <a:rPr lang="es-ES" sz="2200" b="1" i="0" kern="1200" dirty="0"/>
            <a:t>inductivo</a:t>
          </a:r>
          <a:endParaRPr lang="en-US" sz="2200" kern="1200" dirty="0"/>
        </a:p>
      </dsp:txBody>
      <dsp:txXfrm>
        <a:off x="1507738" y="2338844"/>
        <a:ext cx="9007861" cy="1305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D40E2-C45B-438F-BB23-8601F20D6E96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5EE5A-2EB3-4088-A0F0-D0CED9F33B42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i="0" kern="1200" dirty="0"/>
            <a:t> “Sólo se ha de tomar, como objeto de investigación, un grupo de fenómenos anteriormente definidos por ciertos caracteres exteriores que le son comunes y comprender en la misma investigación a cuantos respondan a esta definición”. </a:t>
          </a:r>
          <a:endParaRPr lang="en-US" sz="2100" kern="1200" dirty="0"/>
        </a:p>
      </dsp:txBody>
      <dsp:txXfrm>
        <a:off x="696297" y="538547"/>
        <a:ext cx="4171627" cy="2590157"/>
      </dsp:txXfrm>
    </dsp:sp>
    <dsp:sp modelId="{F7185517-814A-471E-BF9D-D1BE9983D29E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D0DD4-2E56-4851-9EA6-2D9D4D97296D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0" i="0" kern="1200" dirty="0"/>
            <a:t>“Lo que importa es construir conceptos completamente nuevos, apropiados a las necesidades de la ciencia y expresarlos con el auxilio de una terminología especial [...]”.</a:t>
          </a:r>
          <a:endParaRPr lang="en-US" sz="2100" b="0" kern="1200" dirty="0"/>
        </a:p>
      </dsp:txBody>
      <dsp:txXfrm>
        <a:off x="5991936" y="538547"/>
        <a:ext cx="4171627" cy="2590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75F98-962D-480F-9DEC-F414A2DA81F1}">
      <dsp:nvSpPr>
        <dsp:cNvPr id="0" name=""/>
        <dsp:cNvSpPr/>
      </dsp:nvSpPr>
      <dsp:spPr>
        <a:xfrm>
          <a:off x="925" y="185214"/>
          <a:ext cx="1973232" cy="29320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/>
            <a:t>En segundo lugar, la ciencia debe desprenderse y </a:t>
          </a:r>
          <a:r>
            <a:rPr lang="es-ES" sz="1600" b="1" i="0" kern="1200" dirty="0"/>
            <a:t>evitar sistemáticamente todas las nociones vulgares o ideas preconcebidas</a:t>
          </a:r>
          <a:endParaRPr lang="en-US" sz="1600" kern="1200" dirty="0"/>
        </a:p>
      </dsp:txBody>
      <dsp:txXfrm>
        <a:off x="58719" y="243008"/>
        <a:ext cx="1857644" cy="2816511"/>
      </dsp:txXfrm>
    </dsp:sp>
    <dsp:sp modelId="{5297F6A6-A23F-4C42-9E8A-FF8F0B6A0F4F}">
      <dsp:nvSpPr>
        <dsp:cNvPr id="0" name=""/>
        <dsp:cNvSpPr/>
      </dsp:nvSpPr>
      <dsp:spPr>
        <a:xfrm>
          <a:off x="2171480" y="1406583"/>
          <a:ext cx="418325" cy="489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171480" y="1504455"/>
        <a:ext cx="292828" cy="293617"/>
      </dsp:txXfrm>
    </dsp:sp>
    <dsp:sp modelId="{58910611-7BC5-440E-B2EC-5F570F1F9B17}">
      <dsp:nvSpPr>
        <dsp:cNvPr id="0" name=""/>
        <dsp:cNvSpPr/>
      </dsp:nvSpPr>
      <dsp:spPr>
        <a:xfrm>
          <a:off x="2763450" y="185214"/>
          <a:ext cx="1973232" cy="2932099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/>
            <a:t>“Estas nociones son [...] como un velo que se interpone entre las cosas y nosotros […] hasta el presente la sociología se ha tratado de una manera más o menos exclusiva, no de cosas, sino de conceptos”</a:t>
          </a:r>
          <a:endParaRPr lang="en-US" sz="1600" kern="1200" dirty="0"/>
        </a:p>
      </dsp:txBody>
      <dsp:txXfrm>
        <a:off x="2821244" y="243008"/>
        <a:ext cx="1857644" cy="2816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3C010-F679-44E0-A433-AFE4EE8F00B3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0297A-6AF5-48D2-A4B9-155D7B8CA28B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i="0" kern="1200" dirty="0"/>
            <a:t>En cuarto lugar</a:t>
          </a:r>
          <a:r>
            <a:rPr lang="es-ES" sz="2300" b="0" i="0" kern="1200" dirty="0"/>
            <a:t>, se deberá distinguir entre “dos órdenes de hechos, muy semejantes en ciertos puntos; aquellos que son todo lo que deben ser y aquellos que debieran ser muy diferentes de lo que son, los fenómenos </a:t>
          </a:r>
          <a:r>
            <a:rPr lang="es-ES" sz="2300" b="1" i="0" kern="1200" dirty="0"/>
            <a:t>normales y los patológicos</a:t>
          </a:r>
          <a:r>
            <a:rPr lang="es-ES" sz="2300" b="0" i="0" kern="1200" dirty="0"/>
            <a:t>”. </a:t>
          </a:r>
          <a:endParaRPr lang="en-US" sz="2300" kern="1200" dirty="0"/>
        </a:p>
      </dsp:txBody>
      <dsp:txXfrm>
        <a:off x="608661" y="692298"/>
        <a:ext cx="4508047" cy="2799040"/>
      </dsp:txXfrm>
    </dsp:sp>
    <dsp:sp modelId="{9DA11773-BAEA-49B9-A17B-8A2D63CEE5A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0FA13-A247-4E84-8C2C-38B78DE25510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dirty="0"/>
            <a:t>Fenómenos normales: Con mayor ocurrencia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dirty="0"/>
            <a:t>Fenómenos patológicos: Con menor ocurrencia </a:t>
          </a:r>
          <a:endParaRPr lang="en-US" sz="2300" kern="1200" dirty="0"/>
        </a:p>
      </dsp:txBody>
      <dsp:txXfrm>
        <a:off x="6331365" y="692298"/>
        <a:ext cx="4508047" cy="2799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D823B-ADC2-4DEB-A4C7-4487F1427066}">
      <dsp:nvSpPr>
        <dsp:cNvPr id="0" name=""/>
        <dsp:cNvSpPr/>
      </dsp:nvSpPr>
      <dsp:spPr>
        <a:xfrm>
          <a:off x="0" y="0"/>
          <a:ext cx="401508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440F9E-A18A-4D3D-A30F-D4F863613B3F}">
      <dsp:nvSpPr>
        <dsp:cNvPr id="0" name=""/>
        <dsp:cNvSpPr/>
      </dsp:nvSpPr>
      <dsp:spPr>
        <a:xfrm>
          <a:off x="0" y="0"/>
          <a:ext cx="4015087" cy="183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0" kern="1200" dirty="0"/>
            <a:t>En quinto lugar</a:t>
          </a:r>
          <a:r>
            <a:rPr lang="es-ES" sz="1500" b="0" i="0" kern="1200" dirty="0"/>
            <a:t>, se debe establecer </a:t>
          </a:r>
          <a:r>
            <a:rPr lang="es-ES" sz="1500" b="1" i="0" kern="1200" dirty="0"/>
            <a:t>especies sociales</a:t>
          </a:r>
          <a:r>
            <a:rPr lang="es-ES" sz="1500" b="0" i="0" kern="1200" dirty="0"/>
            <a:t>: “en la idea de </a:t>
          </a:r>
          <a:r>
            <a:rPr lang="es-ES" sz="1500" b="1" i="0" kern="1200" dirty="0"/>
            <a:t>especie</a:t>
          </a:r>
          <a:r>
            <a:rPr lang="es-ES" sz="1500" b="0" i="0" kern="1200" dirty="0"/>
            <a:t> se encuentran reunidas la </a:t>
          </a:r>
          <a:r>
            <a:rPr lang="es-ES" sz="1500" b="1" i="0" kern="1200" dirty="0"/>
            <a:t>unidad</a:t>
          </a:r>
          <a:r>
            <a:rPr lang="es-ES" sz="1500" b="0" i="0" kern="1200" dirty="0"/>
            <a:t> que exige toda investigación verdaderamente científica y la </a:t>
          </a:r>
          <a:r>
            <a:rPr lang="es-ES" sz="1500" b="1" i="0" kern="1200" dirty="0"/>
            <a:t>diversidad</a:t>
          </a:r>
          <a:r>
            <a:rPr lang="es-ES" sz="1500" b="0" i="0" kern="1200" dirty="0"/>
            <a:t> que se da en los </a:t>
          </a:r>
          <a:r>
            <a:rPr lang="es-ES" sz="1500" b="1" i="0" kern="1200" dirty="0"/>
            <a:t>hechos</a:t>
          </a:r>
          <a:r>
            <a:rPr lang="es-ES" sz="1500" b="0" i="0" kern="1200" dirty="0"/>
            <a:t>, pues la </a:t>
          </a:r>
          <a:r>
            <a:rPr lang="es-ES" sz="1500" b="1" i="0" kern="1200" dirty="0"/>
            <a:t>especie</a:t>
          </a:r>
          <a:r>
            <a:rPr lang="es-ES" sz="1500" b="0" i="0" kern="1200" dirty="0"/>
            <a:t> se encuentra </a:t>
          </a:r>
          <a:r>
            <a:rPr lang="es-ES" sz="1500" b="1" i="0" kern="1200" dirty="0"/>
            <a:t>idéntica</a:t>
          </a:r>
          <a:r>
            <a:rPr lang="es-ES" sz="1500" b="0" i="0" kern="1200" dirty="0"/>
            <a:t> en todos los </a:t>
          </a:r>
          <a:r>
            <a:rPr lang="es-ES" sz="1500" b="1" i="0" kern="1200" dirty="0"/>
            <a:t>individuos</a:t>
          </a:r>
          <a:r>
            <a:rPr lang="es-ES" sz="1500" b="0" i="0" kern="1200" dirty="0"/>
            <a:t> que la integran, y, por otra parte, las </a:t>
          </a:r>
          <a:r>
            <a:rPr lang="es-ES" sz="1500" b="1" i="0" kern="1200" dirty="0"/>
            <a:t>especies</a:t>
          </a:r>
          <a:r>
            <a:rPr lang="es-ES" sz="1500" b="0" i="0" kern="1200" dirty="0"/>
            <a:t> difieren entre sí [...]” </a:t>
          </a:r>
          <a:endParaRPr lang="en-US" sz="1500" kern="1200" dirty="0"/>
        </a:p>
      </dsp:txBody>
      <dsp:txXfrm>
        <a:off x="0" y="0"/>
        <a:ext cx="4015087" cy="1835089"/>
      </dsp:txXfrm>
    </dsp:sp>
    <dsp:sp modelId="{69B958B5-7777-43B5-A2B0-6B341F94288E}">
      <dsp:nvSpPr>
        <dsp:cNvPr id="0" name=""/>
        <dsp:cNvSpPr/>
      </dsp:nvSpPr>
      <dsp:spPr>
        <a:xfrm>
          <a:off x="0" y="1835089"/>
          <a:ext cx="401508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A80737-8D1B-48EF-B318-0C2ACEE7E54D}">
      <dsp:nvSpPr>
        <dsp:cNvPr id="0" name=""/>
        <dsp:cNvSpPr/>
      </dsp:nvSpPr>
      <dsp:spPr>
        <a:xfrm>
          <a:off x="0" y="1835089"/>
          <a:ext cx="4015087" cy="183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0" kern="1200" dirty="0"/>
            <a:t>En sexto lugar </a:t>
          </a:r>
          <a:r>
            <a:rPr lang="es-ES" sz="1500" b="0" i="0" kern="1200" dirty="0"/>
            <a:t>“Se comenzará por clasificar las sociedades a tenor de del </a:t>
          </a:r>
          <a:r>
            <a:rPr lang="es-ES" sz="1500" b="1" i="0" kern="1200" dirty="0"/>
            <a:t>grado</a:t>
          </a:r>
          <a:r>
            <a:rPr lang="es-ES" sz="1500" b="0" i="0" kern="1200" dirty="0"/>
            <a:t> de </a:t>
          </a:r>
          <a:r>
            <a:rPr lang="es-ES" sz="1500" b="1" i="0" kern="1200" dirty="0"/>
            <a:t>composición</a:t>
          </a:r>
          <a:r>
            <a:rPr lang="es-ES" sz="1500" b="0" i="0" kern="1200" dirty="0"/>
            <a:t> que presentan, […] en el interior de estas clases se distinguirán variedades diferentes según se produzca o no una coalescencia completa de los segmentos iniciales […] La constitución de las especies es, ante todo, un medio de agrupar los hechos sociales y facilitar u interpretación”</a:t>
          </a:r>
          <a:endParaRPr lang="en-US" sz="1500" kern="1200" dirty="0"/>
        </a:p>
      </dsp:txBody>
      <dsp:txXfrm>
        <a:off x="0" y="1835089"/>
        <a:ext cx="4015087" cy="18350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C575E-5AF5-4A0B-BC7D-8A7ACD97C003}">
      <dsp:nvSpPr>
        <dsp:cNvPr id="0" name=""/>
        <dsp:cNvSpPr/>
      </dsp:nvSpPr>
      <dsp:spPr>
        <a:xfrm>
          <a:off x="777" y="824773"/>
          <a:ext cx="2728537" cy="1732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7FC78-789A-4E28-8D4C-BD579001DD53}">
      <dsp:nvSpPr>
        <dsp:cNvPr id="0" name=""/>
        <dsp:cNvSpPr/>
      </dsp:nvSpPr>
      <dsp:spPr>
        <a:xfrm>
          <a:off x="303948" y="1112785"/>
          <a:ext cx="2728537" cy="173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/>
            <a:t>En sexto lugar</a:t>
          </a:r>
          <a:r>
            <a:rPr lang="es-ES" sz="1200" b="0" i="0" kern="1200" dirty="0"/>
            <a:t>, el investigador no debe confundir la </a:t>
          </a:r>
          <a:r>
            <a:rPr lang="es-ES" sz="1200" b="1" i="0" kern="1200" dirty="0"/>
            <a:t>causa</a:t>
          </a:r>
          <a:r>
            <a:rPr lang="es-ES" sz="1200" b="0" i="0" kern="1200" dirty="0"/>
            <a:t> de un fenómeno con la </a:t>
          </a:r>
          <a:r>
            <a:rPr lang="es-ES" sz="1200" b="1" i="0" kern="1200" dirty="0"/>
            <a:t>función</a:t>
          </a:r>
          <a:r>
            <a:rPr lang="es-ES" sz="1200" b="0" i="0" kern="1200" dirty="0"/>
            <a:t> que este desempeña. “Hacer ver para qué un hecho es útil, no es explicar cómo nace ni el por qué es lo que es; pues aquello para qué sirve, supone propiedades específicas que le caracterizan, pero no las crea [...] </a:t>
          </a:r>
          <a:endParaRPr lang="en-US" sz="1200" kern="1200" dirty="0"/>
        </a:p>
      </dsp:txBody>
      <dsp:txXfrm>
        <a:off x="354695" y="1163532"/>
        <a:ext cx="2627043" cy="1631127"/>
      </dsp:txXfrm>
    </dsp:sp>
    <dsp:sp modelId="{910D4E2B-CA79-4582-BD38-07B54E40E07E}">
      <dsp:nvSpPr>
        <dsp:cNvPr id="0" name=""/>
        <dsp:cNvSpPr/>
      </dsp:nvSpPr>
      <dsp:spPr>
        <a:xfrm>
          <a:off x="3335656" y="824773"/>
          <a:ext cx="2728537" cy="1732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42635F-A419-4AF7-BB1C-C756672DAE93}">
      <dsp:nvSpPr>
        <dsp:cNvPr id="0" name=""/>
        <dsp:cNvSpPr/>
      </dsp:nvSpPr>
      <dsp:spPr>
        <a:xfrm>
          <a:off x="3638827" y="1112785"/>
          <a:ext cx="2728537" cy="173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/>
            <a:t>Las </a:t>
          </a:r>
          <a:r>
            <a:rPr lang="es-ES" sz="1200" b="1" i="0" kern="1200" dirty="0"/>
            <a:t>causas</a:t>
          </a:r>
          <a:r>
            <a:rPr lang="es-ES" sz="1200" b="0" i="0" kern="1200" dirty="0"/>
            <a:t> que engendran los fenómenos sociales son independientes de los </a:t>
          </a:r>
          <a:r>
            <a:rPr lang="es-ES" sz="1200" b="1" i="0" kern="1200" dirty="0"/>
            <a:t>fines</a:t>
          </a:r>
          <a:r>
            <a:rPr lang="es-ES" sz="1200" b="0" i="0" kern="1200" dirty="0"/>
            <a:t> para los que sirven. “Por consiguiente, cuando se emprenda la tarea de explicar un fenómeno social, es preciso buscar separadamente la </a:t>
          </a:r>
          <a:r>
            <a:rPr lang="es-ES" sz="1200" b="1" i="0" kern="1200" dirty="0"/>
            <a:t>causa</a:t>
          </a:r>
          <a:r>
            <a:rPr lang="es-ES" sz="1200" b="0" i="0" kern="1200" dirty="0"/>
            <a:t> </a:t>
          </a:r>
          <a:r>
            <a:rPr lang="es-ES" sz="1200" b="1" i="0" kern="1200" dirty="0"/>
            <a:t>eficiente</a:t>
          </a:r>
          <a:r>
            <a:rPr lang="es-ES" sz="1200" b="0" i="0" kern="1200" dirty="0"/>
            <a:t> que lo produce y la </a:t>
          </a:r>
          <a:r>
            <a:rPr lang="es-ES" sz="1200" b="1" i="0" kern="1200" dirty="0"/>
            <a:t>función</a:t>
          </a:r>
          <a:r>
            <a:rPr lang="es-ES" sz="1200" b="0" i="0" kern="1200" dirty="0"/>
            <a:t> que cumple [...]”</a:t>
          </a:r>
          <a:endParaRPr lang="en-US" sz="1200" kern="1200" dirty="0"/>
        </a:p>
      </dsp:txBody>
      <dsp:txXfrm>
        <a:off x="3689574" y="1163532"/>
        <a:ext cx="2627043" cy="16311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3951C-A7DC-4BB1-B905-A6A2515D3917}">
      <dsp:nvSpPr>
        <dsp:cNvPr id="0" name=""/>
        <dsp:cNvSpPr/>
      </dsp:nvSpPr>
      <dsp:spPr>
        <a:xfrm>
          <a:off x="3316392" y="614099"/>
          <a:ext cx="4190468" cy="4190468"/>
        </a:xfrm>
        <a:prstGeom prst="blockArc">
          <a:avLst>
            <a:gd name="adj1" fmla="val 12600000"/>
            <a:gd name="adj2" fmla="val 16200000"/>
            <a:gd name="adj3" fmla="val 4532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C1A60-D85F-424E-98B4-9AB44917C82F}">
      <dsp:nvSpPr>
        <dsp:cNvPr id="0" name=""/>
        <dsp:cNvSpPr/>
      </dsp:nvSpPr>
      <dsp:spPr>
        <a:xfrm>
          <a:off x="3316392" y="614099"/>
          <a:ext cx="4190468" cy="4190468"/>
        </a:xfrm>
        <a:prstGeom prst="blockArc">
          <a:avLst>
            <a:gd name="adj1" fmla="val 9000000"/>
            <a:gd name="adj2" fmla="val 12600000"/>
            <a:gd name="adj3" fmla="val 4532"/>
          </a:avLst>
        </a:prstGeom>
        <a:solidFill>
          <a:schemeClr val="accent3">
            <a:hueOff val="958404"/>
            <a:satOff val="-5804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5900C-3F8B-4C08-89D3-307E480885BF}">
      <dsp:nvSpPr>
        <dsp:cNvPr id="0" name=""/>
        <dsp:cNvSpPr/>
      </dsp:nvSpPr>
      <dsp:spPr>
        <a:xfrm>
          <a:off x="3316392" y="614099"/>
          <a:ext cx="4190468" cy="4190468"/>
        </a:xfrm>
        <a:prstGeom prst="blockArc">
          <a:avLst>
            <a:gd name="adj1" fmla="val 5400000"/>
            <a:gd name="adj2" fmla="val 9000000"/>
            <a:gd name="adj3" fmla="val 4532"/>
          </a:avLst>
        </a:prstGeom>
        <a:solidFill>
          <a:schemeClr val="accent3">
            <a:hueOff val="718803"/>
            <a:satOff val="-4353"/>
            <a:lumOff val="5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E8077-7EED-4CC6-B08B-DE6CFACA70EA}">
      <dsp:nvSpPr>
        <dsp:cNvPr id="0" name=""/>
        <dsp:cNvSpPr/>
      </dsp:nvSpPr>
      <dsp:spPr>
        <a:xfrm>
          <a:off x="3316392" y="614099"/>
          <a:ext cx="4190468" cy="4190468"/>
        </a:xfrm>
        <a:prstGeom prst="blockArc">
          <a:avLst>
            <a:gd name="adj1" fmla="val 1800000"/>
            <a:gd name="adj2" fmla="val 5400000"/>
            <a:gd name="adj3" fmla="val 4532"/>
          </a:avLst>
        </a:prstGeom>
        <a:solidFill>
          <a:schemeClr val="accent3">
            <a:hueOff val="479202"/>
            <a:satOff val="-2902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C7A7D-6CE9-4E63-AD7B-4B390CA59D26}">
      <dsp:nvSpPr>
        <dsp:cNvPr id="0" name=""/>
        <dsp:cNvSpPr/>
      </dsp:nvSpPr>
      <dsp:spPr>
        <a:xfrm>
          <a:off x="3316392" y="614099"/>
          <a:ext cx="4190468" cy="4190468"/>
        </a:xfrm>
        <a:prstGeom prst="blockArc">
          <a:avLst>
            <a:gd name="adj1" fmla="val 19800000"/>
            <a:gd name="adj2" fmla="val 1800000"/>
            <a:gd name="adj3" fmla="val 4532"/>
          </a:avLst>
        </a:prstGeom>
        <a:solidFill>
          <a:schemeClr val="accent3">
            <a:hueOff val="239601"/>
            <a:satOff val="-1451"/>
            <a:lumOff val="1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EF258-9B26-41BC-A25A-307CE20EEDF9}">
      <dsp:nvSpPr>
        <dsp:cNvPr id="0" name=""/>
        <dsp:cNvSpPr/>
      </dsp:nvSpPr>
      <dsp:spPr>
        <a:xfrm>
          <a:off x="3316392" y="614099"/>
          <a:ext cx="4190468" cy="4190468"/>
        </a:xfrm>
        <a:prstGeom prst="blockArc">
          <a:avLst>
            <a:gd name="adj1" fmla="val 16200000"/>
            <a:gd name="adj2" fmla="val 19800000"/>
            <a:gd name="adj3" fmla="val 45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108C9-E870-45D4-80CF-447CCF4DD4C4}">
      <dsp:nvSpPr>
        <dsp:cNvPr id="0" name=""/>
        <dsp:cNvSpPr/>
      </dsp:nvSpPr>
      <dsp:spPr>
        <a:xfrm>
          <a:off x="4469612" y="1767319"/>
          <a:ext cx="1884028" cy="18840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Contextos</a:t>
          </a:r>
        </a:p>
      </dsp:txBody>
      <dsp:txXfrm>
        <a:off x="4745522" y="2043229"/>
        <a:ext cx="1332208" cy="1332208"/>
      </dsp:txXfrm>
    </dsp:sp>
    <dsp:sp modelId="{8DAEB2CD-A517-4AF0-8D8E-BB33F57BE350}">
      <dsp:nvSpPr>
        <dsp:cNvPr id="0" name=""/>
        <dsp:cNvSpPr/>
      </dsp:nvSpPr>
      <dsp:spPr>
        <a:xfrm>
          <a:off x="4752217" y="2167"/>
          <a:ext cx="1318819" cy="13188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/>
            <a:t>Socio - económico</a:t>
          </a:r>
        </a:p>
      </dsp:txBody>
      <dsp:txXfrm>
        <a:off x="4945354" y="195304"/>
        <a:ext cx="932545" cy="932545"/>
      </dsp:txXfrm>
    </dsp:sp>
    <dsp:sp modelId="{D42234DE-130F-45AF-9C88-86B63FA54E7C}">
      <dsp:nvSpPr>
        <dsp:cNvPr id="0" name=""/>
        <dsp:cNvSpPr/>
      </dsp:nvSpPr>
      <dsp:spPr>
        <a:xfrm>
          <a:off x="6525626" y="1026045"/>
          <a:ext cx="1318819" cy="1318819"/>
        </a:xfrm>
        <a:prstGeom prst="ellipse">
          <a:avLst/>
        </a:prstGeom>
        <a:solidFill>
          <a:schemeClr val="accent3">
            <a:hueOff val="239601"/>
            <a:satOff val="-1451"/>
            <a:lumOff val="1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/>
            <a:t>Nacional</a:t>
          </a:r>
        </a:p>
      </dsp:txBody>
      <dsp:txXfrm>
        <a:off x="6718763" y="1219182"/>
        <a:ext cx="932545" cy="932545"/>
      </dsp:txXfrm>
    </dsp:sp>
    <dsp:sp modelId="{DEC23ED7-C623-4C11-B0D3-C8A9DA153119}">
      <dsp:nvSpPr>
        <dsp:cNvPr id="0" name=""/>
        <dsp:cNvSpPr/>
      </dsp:nvSpPr>
      <dsp:spPr>
        <a:xfrm>
          <a:off x="6525626" y="3073801"/>
          <a:ext cx="1318819" cy="1318819"/>
        </a:xfrm>
        <a:prstGeom prst="ellipse">
          <a:avLst/>
        </a:prstGeom>
        <a:solidFill>
          <a:schemeClr val="accent3">
            <a:hueOff val="479202"/>
            <a:satOff val="-2902"/>
            <a:lumOff val="3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/>
            <a:t>Tecnológico</a:t>
          </a:r>
        </a:p>
      </dsp:txBody>
      <dsp:txXfrm>
        <a:off x="6718763" y="3266938"/>
        <a:ext cx="932545" cy="932545"/>
      </dsp:txXfrm>
    </dsp:sp>
    <dsp:sp modelId="{B87E6831-387F-4023-B4F4-7349E5531BE0}">
      <dsp:nvSpPr>
        <dsp:cNvPr id="0" name=""/>
        <dsp:cNvSpPr/>
      </dsp:nvSpPr>
      <dsp:spPr>
        <a:xfrm>
          <a:off x="4752217" y="4097680"/>
          <a:ext cx="1318819" cy="1318819"/>
        </a:xfrm>
        <a:prstGeom prst="ellipse">
          <a:avLst/>
        </a:prstGeom>
        <a:solidFill>
          <a:schemeClr val="accent3">
            <a:hueOff val="718803"/>
            <a:satOff val="-4353"/>
            <a:lumOff val="5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/>
            <a:t>Internacional</a:t>
          </a:r>
        </a:p>
      </dsp:txBody>
      <dsp:txXfrm>
        <a:off x="4945354" y="4290817"/>
        <a:ext cx="932545" cy="932545"/>
      </dsp:txXfrm>
    </dsp:sp>
    <dsp:sp modelId="{5F3CA444-D28C-4E80-93F4-1BF0515BDB61}">
      <dsp:nvSpPr>
        <dsp:cNvPr id="0" name=""/>
        <dsp:cNvSpPr/>
      </dsp:nvSpPr>
      <dsp:spPr>
        <a:xfrm>
          <a:off x="2978807" y="3073801"/>
          <a:ext cx="1318819" cy="1318819"/>
        </a:xfrm>
        <a:prstGeom prst="ellipse">
          <a:avLst/>
        </a:prstGeom>
        <a:solidFill>
          <a:schemeClr val="accent3">
            <a:hueOff val="958404"/>
            <a:satOff val="-5804"/>
            <a:lumOff val="6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/>
            <a:t>Sostenibilidad</a:t>
          </a:r>
        </a:p>
      </dsp:txBody>
      <dsp:txXfrm>
        <a:off x="3171944" y="3266938"/>
        <a:ext cx="932545" cy="932545"/>
      </dsp:txXfrm>
    </dsp:sp>
    <dsp:sp modelId="{F3F95140-E8AF-49AB-91AE-DEDD0613B7A9}">
      <dsp:nvSpPr>
        <dsp:cNvPr id="0" name=""/>
        <dsp:cNvSpPr/>
      </dsp:nvSpPr>
      <dsp:spPr>
        <a:xfrm>
          <a:off x="2978807" y="1026045"/>
          <a:ext cx="1318819" cy="1318819"/>
        </a:xfrm>
        <a:prstGeom prst="ellipse">
          <a:avLst/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/>
            <a:t>Participación ciudadana</a:t>
          </a:r>
        </a:p>
      </dsp:txBody>
      <dsp:txXfrm>
        <a:off x="3171944" y="1219182"/>
        <a:ext cx="932545" cy="932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81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23308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349681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55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3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1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7465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584770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09338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38126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1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9.jpeg"/><Relationship Id="rId7" Type="http://schemas.openxmlformats.org/officeDocument/2006/relationships/diagramLayout" Target="../diagrams/layout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21.jpeg"/><Relationship Id="rId10" Type="http://schemas.microsoft.com/office/2007/relationships/diagramDrawing" Target="../diagrams/drawing7.xml"/><Relationship Id="rId4" Type="http://schemas.openxmlformats.org/officeDocument/2006/relationships/image" Target="../media/image20.jpeg"/><Relationship Id="rId9" Type="http://schemas.openxmlformats.org/officeDocument/2006/relationships/diagramColors" Target="../diagrams/colors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carrieta_uah/hab1241-blog-hechos-sociales-foht3dwm39995z3j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/>
          <p:nvPr/>
        </p:nvSpPr>
        <p:spPr>
          <a:xfrm>
            <a:off x="219580" y="0"/>
            <a:ext cx="635216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 l="46569"/>
          <a:stretch/>
        </p:blipFill>
        <p:spPr>
          <a:xfrm>
            <a:off x="6712087" y="0"/>
            <a:ext cx="547991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916541" y="2453154"/>
            <a:ext cx="4813050" cy="212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CL" sz="4800">
                <a:solidFill>
                  <a:schemeClr val="lt1"/>
                </a:solidFill>
              </a:rPr>
              <a:t>Habilidades I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916551" y="4699000"/>
            <a:ext cx="53898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400" dirty="0">
                <a:solidFill>
                  <a:schemeClr val="lt1"/>
                </a:solidFill>
              </a:rPr>
              <a:t>La “naturaleza” de los hechos sociales y las reglas del método sociológico</a:t>
            </a:r>
          </a:p>
          <a:p>
            <a:endParaRPr lang="es-ES" sz="2400" dirty="0">
              <a:solidFill>
                <a:schemeClr val="lt1"/>
              </a:solidFill>
            </a:endParaRPr>
          </a:p>
          <a:p>
            <a:pPr algn="r"/>
            <a:r>
              <a:rPr lang="es-ES" sz="2400" dirty="0">
                <a:solidFill>
                  <a:schemeClr val="lt1"/>
                </a:solidFill>
              </a:rPr>
              <a:t>Lunes 7 de abril </a:t>
            </a:r>
            <a:endParaRPr dirty="0"/>
          </a:p>
        </p:txBody>
      </p:sp>
      <p:sp>
        <p:nvSpPr>
          <p:cNvPr id="54" name="Google Shape;54;p1"/>
          <p:cNvSpPr/>
          <p:nvPr/>
        </p:nvSpPr>
        <p:spPr>
          <a:xfrm>
            <a:off x="0" y="0"/>
            <a:ext cx="359923" cy="6858000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220" y="1811321"/>
            <a:ext cx="446713" cy="4467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8318090" y="3736258"/>
            <a:ext cx="3873910" cy="3121742"/>
          </a:xfrm>
          <a:prstGeom prst="rect">
            <a:avLst/>
          </a:prstGeom>
          <a:gradFill>
            <a:gsLst>
              <a:gs pos="0">
                <a:srgbClr val="EE6414">
                  <a:alpha val="94901"/>
                </a:srgbClr>
              </a:gs>
              <a:gs pos="52999">
                <a:srgbClr val="DEE4F7">
                  <a:alpha val="0"/>
                </a:srgbClr>
              </a:gs>
              <a:gs pos="100000">
                <a:srgbClr val="DEE4F7">
                  <a:alpha val="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92220" y="405039"/>
            <a:ext cx="2498387" cy="45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7404" y="6264614"/>
            <a:ext cx="3754141" cy="25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0A01D-9878-0518-7495-8916BD595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Reglas del método sociológico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CC42CC-3DD1-B05C-A173-96EA822DF1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¿Cómo los estudiamos?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7634D-A7EE-B710-3D2D-B7A32AD4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16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9EFBDF-66E2-740E-3531-398982904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5A1461-1A1C-F959-8718-519843F2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EA8329D-D5B0-B73E-7C4D-324585EDE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828612"/>
              </p:ext>
            </p:extLst>
          </p:nvPr>
        </p:nvGraphicFramePr>
        <p:xfrm>
          <a:off x="425245" y="225015"/>
          <a:ext cx="11147323" cy="604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5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C7B9F-A264-9F46-41F4-1490AE5D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1. Considerar los hechos como cosas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A3E78E-11D2-1FE4-B98F-D5579C9A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Marcador de texto 2">
            <a:extLst>
              <a:ext uri="{FF2B5EF4-FFF2-40B4-BE49-F238E27FC236}">
                <a16:creationId xmlns:a16="http://schemas.microsoft.com/office/drawing/2014/main" id="{E9DD433E-2F17-0EA9-D709-871CCB870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77543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16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D16EA-8B3C-8612-1C5B-A1300D53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s-CL" dirty="0"/>
              <a:t>. ¿Qué hechos sociales investigar? </a:t>
            </a:r>
            <a:endParaRPr lang="es-CL" sz="4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121F6D-6D8B-3CBF-52EA-EA124976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s-CL"/>
          </a:p>
        </p:txBody>
      </p:sp>
      <p:graphicFrame>
        <p:nvGraphicFramePr>
          <p:cNvPr id="6" name="Marcador de texto 2">
            <a:extLst>
              <a:ext uri="{FF2B5EF4-FFF2-40B4-BE49-F238E27FC236}">
                <a16:creationId xmlns:a16="http://schemas.microsoft.com/office/drawing/2014/main" id="{AC226297-BA8F-8F19-A394-7A18956C9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83997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22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A17B4-E135-AEAB-977F-91DD566C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72" y="60952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s-CL" dirty="0"/>
              <a:t>2. La observación de los hechos sociales debe ser objetivo</a:t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A2CA87-2706-6A74-380D-FD41859A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14</a:t>
            </a:fld>
            <a:endParaRPr lang="es-CL" dirty="0"/>
          </a:p>
        </p:txBody>
      </p:sp>
      <p:graphicFrame>
        <p:nvGraphicFramePr>
          <p:cNvPr id="6" name="Marcador de texto 2">
            <a:extLst>
              <a:ext uri="{FF2B5EF4-FFF2-40B4-BE49-F238E27FC236}">
                <a16:creationId xmlns:a16="http://schemas.microsoft.com/office/drawing/2014/main" id="{99A1BC66-35A1-4179-7D20-05EB01068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630896"/>
              </p:ext>
            </p:extLst>
          </p:nvPr>
        </p:nvGraphicFramePr>
        <p:xfrm>
          <a:off x="767080" y="1424920"/>
          <a:ext cx="4737608" cy="330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023F3ED-8293-5E87-A476-6D0821FF0895}"/>
              </a:ext>
            </a:extLst>
          </p:cNvPr>
          <p:cNvSpPr txBox="1"/>
          <p:nvPr/>
        </p:nvSpPr>
        <p:spPr>
          <a:xfrm>
            <a:off x="802640" y="5538768"/>
            <a:ext cx="10480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i="1" dirty="0"/>
              <a:t>Es cosa todo lo que es dado, todo lo que se ofrece, o mejor, lo que se impone a la observación. </a:t>
            </a:r>
            <a:r>
              <a:rPr lang="es-ES" sz="1600" i="1" dirty="0">
                <a:highlight>
                  <a:srgbClr val="FFFF00"/>
                </a:highlight>
              </a:rPr>
              <a:t>Tratar los fenómenos como cosas, es tratarlos como datos que constituyen el punto de partida de la ciencia</a:t>
            </a:r>
            <a:r>
              <a:rPr lang="es-ES" sz="1600" i="1" dirty="0"/>
              <a:t>. Los fenómenos sociales presentan de una manera incontestable ese carácter</a:t>
            </a:r>
            <a:endParaRPr lang="es-CL" sz="1600" i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B4202D-1093-95A9-1F60-5D03AAD01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85235"/>
              </p:ext>
            </p:extLst>
          </p:nvPr>
        </p:nvGraphicFramePr>
        <p:xfrm>
          <a:off x="6401184" y="1416698"/>
          <a:ext cx="4859144" cy="33387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29572">
                  <a:extLst>
                    <a:ext uri="{9D8B030D-6E8A-4147-A177-3AD203B41FA5}">
                      <a16:colId xmlns:a16="http://schemas.microsoft.com/office/drawing/2014/main" val="4080519600"/>
                    </a:ext>
                  </a:extLst>
                </a:gridCol>
                <a:gridCol w="2429572">
                  <a:extLst>
                    <a:ext uri="{9D8B030D-6E8A-4147-A177-3AD203B41FA5}">
                      <a16:colId xmlns:a16="http://schemas.microsoft.com/office/drawing/2014/main" val="2180753074"/>
                    </a:ext>
                  </a:extLst>
                </a:gridCol>
              </a:tblGrid>
              <a:tr h="189429">
                <a:tc>
                  <a:txBody>
                    <a:bodyPr/>
                    <a:lstStyle/>
                    <a:p>
                      <a:r>
                        <a:rPr lang="es-CL" sz="1200" b="1" dirty="0">
                          <a:effectLst/>
                        </a:rPr>
                        <a:t>Lo objetivo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r>
                        <a:rPr lang="es-CL" sz="1200" b="1" dirty="0">
                          <a:effectLst/>
                        </a:rPr>
                        <a:t>Lo subjetivo</a:t>
                      </a:r>
                      <a:endParaRPr lang="es-CL" sz="1200" dirty="0">
                        <a:effectLst/>
                      </a:endParaRP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3350739924"/>
                  </a:ext>
                </a:extLst>
              </a:tr>
              <a:tr h="44967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Es relativo al objeto observado, y no depende de aquel que observa.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effectLst/>
                        </a:rPr>
                        <a:t>Depende del sujeto que percibe.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3672741592"/>
                  </a:ext>
                </a:extLst>
              </a:tr>
              <a:tr h="55344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No varía, se presenta siempre igual, independientemente del sujeto que lo observe.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effectLst/>
                        </a:rPr>
                        <a:t>Varía de acuerdo a las apreciaciones, creencias, gustos o puntos de vista que cada sujeto tenga.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2525754228"/>
                  </a:ext>
                </a:extLst>
              </a:tr>
              <a:tr h="65721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No tiene en cuenta opiniones ni apreciaciones personales del individuo que observa.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Refleja en alguna medida la postura personal y las opiniones del individuo.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3452728180"/>
                  </a:ext>
                </a:extLst>
              </a:tr>
              <a:tr h="65721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Se puede medir a través de instrumentos y de criterios establecidos.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effectLst/>
                        </a:rPr>
                        <a:t>Resulta imposible de medir, por lo que requiere de argumentaciones y depende de los juicios de cada sujeto.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2318415353"/>
                  </a:ext>
                </a:extLst>
              </a:tr>
              <a:tr h="34590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La cualidad de lo objetivo es la “objetividad”.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La cualidad de lo subjetivo es la “subjetividad”.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3426750871"/>
                  </a:ext>
                </a:extLst>
              </a:tr>
              <a:tr h="44967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Se trata de hechos concretos, por ejemplo: María es mi hermana menor.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effectLst/>
                        </a:rPr>
                        <a:t>Se trata de opiniones, por ejemplo: María es una persona sincera.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1158653832"/>
                  </a:ext>
                </a:extLst>
              </a:tr>
            </a:tbl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F0B06329-1FD4-9ED6-A59A-C003691A9334}"/>
              </a:ext>
            </a:extLst>
          </p:cNvPr>
          <p:cNvGrpSpPr/>
          <p:nvPr/>
        </p:nvGrpSpPr>
        <p:grpSpPr>
          <a:xfrm>
            <a:off x="5751709" y="2831503"/>
            <a:ext cx="418325" cy="489361"/>
            <a:chOff x="2171480" y="1406583"/>
            <a:chExt cx="418325" cy="489361"/>
          </a:xfrm>
        </p:grpSpPr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3C042E92-AF20-87CE-4F39-E0CA9E9B32BA}"/>
                </a:ext>
              </a:extLst>
            </p:cNvPr>
            <p:cNvSpPr/>
            <p:nvPr/>
          </p:nvSpPr>
          <p:spPr>
            <a:xfrm>
              <a:off x="2171480" y="1406583"/>
              <a:ext cx="418325" cy="4893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9" name="Flecha: a la derecha 4">
              <a:extLst>
                <a:ext uri="{FF2B5EF4-FFF2-40B4-BE49-F238E27FC236}">
                  <a16:creationId xmlns:a16="http://schemas.microsoft.com/office/drawing/2014/main" id="{CE112BAA-6A43-DA42-6346-C034B0CF7FD9}"/>
                </a:ext>
              </a:extLst>
            </p:cNvPr>
            <p:cNvSpPr txBox="1"/>
            <p:nvPr/>
          </p:nvSpPr>
          <p:spPr>
            <a:xfrm>
              <a:off x="2171480" y="1504455"/>
              <a:ext cx="292828" cy="293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99936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6B79D-09A2-A821-0DC7-4238B5AC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L" sz="4000" dirty="0">
                <a:solidFill>
                  <a:schemeClr val="tx1"/>
                </a:solidFill>
              </a:rPr>
              <a:t>3. Distinción entre hechos patológicos y normales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1E99A4-EEB7-8FC3-5907-9BC8FAB7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15</a:t>
            </a:fld>
            <a:endParaRPr lang="es-CL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2" name="Marcador de texto 2">
            <a:extLst>
              <a:ext uri="{FF2B5EF4-FFF2-40B4-BE49-F238E27FC236}">
                <a16:creationId xmlns:a16="http://schemas.microsoft.com/office/drawing/2014/main" id="{433ADCD7-BF8B-A25C-82F9-C6C70623C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36070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46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7BACB-0F08-0653-F988-A0E64196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Hechos normales y patológicos (contexto nacional)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9C72DBA-51D8-CCCE-1F17-BDB257876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159934"/>
              </p:ext>
            </p:extLst>
          </p:nvPr>
        </p:nvGraphicFramePr>
        <p:xfrm>
          <a:off x="1154083" y="2687320"/>
          <a:ext cx="10058400" cy="1483360"/>
        </p:xfrm>
        <a:graphic>
          <a:graphicData uri="http://schemas.openxmlformats.org/drawingml/2006/table">
            <a:tbl>
              <a:tblPr firstRow="1" bandRow="1">
                <a:tableStyleId>{2D9533FF-FE70-421B-9D3E-1D04A5C8185B}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46127910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195482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HECHOS NORMALES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HECHOS PATOLOGICOS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55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Estabilidad económica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Inestabilidad económica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0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Niveles de desempleo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Golpes de Estado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61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Justicia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Dictaduras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05154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3918F0-5FC7-DEAE-7EBD-3E8A9A47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920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3A687-42C4-858F-4089-38B49653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Dictadura: ¿Hecho </a:t>
            </a:r>
            <a:r>
              <a:rPr lang="en-US" sz="3600" dirty="0" err="1">
                <a:solidFill>
                  <a:schemeClr val="tx1"/>
                </a:solidFill>
              </a:rPr>
              <a:t>patológico</a:t>
            </a:r>
            <a:r>
              <a:rPr lang="en-US" sz="3600" dirty="0">
                <a:solidFill>
                  <a:schemeClr val="tx1"/>
                </a:solidFill>
              </a:rPr>
              <a:t> o normal </a:t>
            </a:r>
            <a:r>
              <a:rPr lang="en-US" sz="3600" dirty="0" err="1">
                <a:solidFill>
                  <a:schemeClr val="tx1"/>
                </a:solidFill>
              </a:rPr>
              <a:t>en</a:t>
            </a:r>
            <a:r>
              <a:rPr lang="en-US" sz="3600" dirty="0">
                <a:solidFill>
                  <a:schemeClr val="tx1"/>
                </a:solidFill>
              </a:rPr>
              <a:t> Corea del Norte?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760537-2B47-E86C-C67A-F14D48E64B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0" b="18090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BDD7B2-217A-B944-3E69-97BB6DEE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5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05CA2-AD19-6F03-E9F8-0AD1E93D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33" y="1436774"/>
            <a:ext cx="4963151" cy="1483397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Ranking </a:t>
            </a:r>
            <a:r>
              <a:rPr lang="es-MX" b="1" dirty="0" err="1"/>
              <a:t>InSight</a:t>
            </a:r>
            <a:r>
              <a:rPr lang="es-MX" b="1" dirty="0"/>
              <a:t> Crime:Homicidios cada 100 mil habitantes </a:t>
            </a:r>
            <a:endParaRPr lang="es-CL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45B0B3-02F4-9FB5-B285-029ECE1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>
                <a:solidFill>
                  <a:schemeClr val="tx1">
                    <a:lumMod val="75000"/>
                    <a:lumOff val="25000"/>
                  </a:schemeClr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18</a:t>
            </a:fld>
            <a:endParaRPr lang="es-C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3B722A-E033-FE71-301B-39C857D79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53" y="64143"/>
            <a:ext cx="5136161" cy="60861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A59354D-10F2-5477-5197-0603C4F37D48}"/>
              </a:ext>
            </a:extLst>
          </p:cNvPr>
          <p:cNvSpPr txBox="1"/>
          <p:nvPr/>
        </p:nvSpPr>
        <p:spPr>
          <a:xfrm>
            <a:off x="448576" y="3485677"/>
            <a:ext cx="4666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¿Puede ser patológico que no existan homicidios? </a:t>
            </a:r>
          </a:p>
          <a:p>
            <a:endParaRPr lang="es-CL" sz="2400" dirty="0"/>
          </a:p>
          <a:p>
            <a:r>
              <a:rPr lang="es-CL" sz="2400" dirty="0"/>
              <a:t>¿De qué dependerá? </a:t>
            </a:r>
          </a:p>
        </p:txBody>
      </p:sp>
    </p:spTree>
    <p:extLst>
      <p:ext uri="{BB962C8B-B14F-4D97-AF65-F5344CB8AC3E}">
        <p14:creationId xmlns:p14="http://schemas.microsoft.com/office/powerpoint/2010/main" val="301284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6077D85-CD57-2FD2-D144-584BC1CAC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6" r="880" b="-1"/>
          <a:stretch/>
        </p:blipFill>
        <p:spPr>
          <a:xfrm>
            <a:off x="415231" y="1019910"/>
            <a:ext cx="6909801" cy="531440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5A1491-DE5F-2C1D-CEB6-BE085DE8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30E2BA-A69D-BBA1-43C0-B8982F422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93" y="3012883"/>
            <a:ext cx="4153260" cy="31701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E32CC81-FFC5-B6C2-68DA-ADF9B6AA9709}"/>
              </a:ext>
            </a:extLst>
          </p:cNvPr>
          <p:cNvSpPr txBox="1"/>
          <p:nvPr/>
        </p:nvSpPr>
        <p:spPr>
          <a:xfrm>
            <a:off x="6460076" y="523684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1400" b="1" i="0" dirty="0">
                <a:solidFill>
                  <a:srgbClr val="090A0B"/>
                </a:solidFill>
                <a:effectLst/>
                <a:latin typeface="Raleway" panose="020F0502020204030204" pitchFamily="2" charset="0"/>
              </a:rPr>
              <a:t>Lo que debes saber sobre un </a:t>
            </a:r>
            <a:r>
              <a:rPr lang="es-MX" sz="1400" b="1" i="0" dirty="0" err="1">
                <a:solidFill>
                  <a:srgbClr val="090A0B"/>
                </a:solidFill>
                <a:effectLst/>
                <a:latin typeface="Raleway" panose="020F0502020204030204" pitchFamily="2" charset="0"/>
              </a:rPr>
              <a:t>portonazo</a:t>
            </a:r>
            <a:r>
              <a:rPr lang="es-MX" sz="1400" b="1" i="0" dirty="0">
                <a:solidFill>
                  <a:srgbClr val="090A0B"/>
                </a:solidFill>
                <a:effectLst/>
                <a:latin typeface="Raleway" panose="020F0502020204030204" pitchFamily="2" charset="0"/>
              </a:rPr>
              <a:t> ☝🏼</a:t>
            </a:r>
          </a:p>
          <a:p>
            <a:pPr algn="l" fontAlgn="base"/>
            <a:r>
              <a:rPr lang="es-MX" sz="1400" b="0" i="0" dirty="0">
                <a:solidFill>
                  <a:srgbClr val="3C484E"/>
                </a:solidFill>
                <a:effectLst/>
                <a:latin typeface="Raleway" panose="020F0502020204030204" pitchFamily="2" charset="0"/>
              </a:rPr>
              <a:t>Según el análisis de Carabineros de Chile sobre los </a:t>
            </a:r>
            <a:r>
              <a:rPr lang="es-MX" sz="1400" b="0" i="0" dirty="0" err="1">
                <a:solidFill>
                  <a:srgbClr val="3C484E"/>
                </a:solidFill>
                <a:effectLst/>
                <a:latin typeface="Raleway" panose="020F0502020204030204" pitchFamily="2" charset="0"/>
              </a:rPr>
              <a:t>portonazos</a:t>
            </a:r>
            <a:r>
              <a:rPr lang="es-MX" sz="1400" b="0" i="0" dirty="0">
                <a:solidFill>
                  <a:srgbClr val="3C484E"/>
                </a:solidFill>
                <a:effectLst/>
                <a:latin typeface="Raleway" panose="020F0502020204030204" pitchFamily="2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3C484E"/>
                </a:solidFill>
                <a:effectLst/>
                <a:latin typeface="inherit"/>
              </a:rPr>
              <a:t>97% de los asaltantes capturados son hombres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3C484E"/>
                </a:solidFill>
                <a:effectLst/>
                <a:latin typeface="inherit"/>
              </a:rPr>
              <a:t>91% de ellos ha sido detenido anteriormente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3C484E"/>
                </a:solidFill>
                <a:effectLst/>
                <a:latin typeface="inherit"/>
              </a:rPr>
              <a:t>86% se realizó con armas de fuego (</a:t>
            </a:r>
            <a:r>
              <a:rPr lang="es-MX" sz="1400" b="1" i="0" dirty="0">
                <a:solidFill>
                  <a:srgbClr val="090A0B"/>
                </a:solidFill>
                <a:effectLst/>
                <a:latin typeface="inherit"/>
              </a:rPr>
              <a:t>¡no pongas resistencia! 👀</a:t>
            </a:r>
            <a:r>
              <a:rPr lang="es-MX" sz="1400" b="0" i="0" dirty="0">
                <a:solidFill>
                  <a:srgbClr val="3C484E"/>
                </a:solidFill>
                <a:effectLst/>
                <a:latin typeface="inherit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3C484E"/>
                </a:solidFill>
                <a:effectLst/>
                <a:latin typeface="inherit"/>
              </a:rPr>
              <a:t>33% es menor de edad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080154-8776-C355-C5E5-A6AD8BE57BBE}"/>
              </a:ext>
            </a:extLst>
          </p:cNvPr>
          <p:cNvSpPr txBox="1"/>
          <p:nvPr/>
        </p:nvSpPr>
        <p:spPr>
          <a:xfrm>
            <a:off x="1032387" y="6459785"/>
            <a:ext cx="905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https://blog.sosafeapp.com/la-hora-del-portonazo/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F764499-0E80-FAAA-405D-90B5F6823C25}"/>
              </a:ext>
            </a:extLst>
          </p:cNvPr>
          <p:cNvSpPr txBox="1"/>
          <p:nvPr/>
        </p:nvSpPr>
        <p:spPr>
          <a:xfrm>
            <a:off x="318456" y="146453"/>
            <a:ext cx="5823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Portonazos en Chile ¿Normal o Patológico? </a:t>
            </a:r>
          </a:p>
        </p:txBody>
      </p:sp>
    </p:spTree>
    <p:extLst>
      <p:ext uri="{BB962C8B-B14F-4D97-AF65-F5344CB8AC3E}">
        <p14:creationId xmlns:p14="http://schemas.microsoft.com/office/powerpoint/2010/main" val="168087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A9941-C422-7711-6E96-55FD9E3D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18" y="-2719785"/>
            <a:ext cx="7460573" cy="446116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Estudio de los hechos sociales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A9DE75C8-E3D0-013D-A8C1-2564A236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2286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kern="1200" dirty="0" err="1">
                <a:latin typeface="+mn-lt"/>
                <a:ea typeface="+mn-ea"/>
                <a:cs typeface="+mn-cs"/>
              </a:rPr>
              <a:t>Humanidad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vs. Sociedad</a:t>
            </a:r>
          </a:p>
          <a:p>
            <a:pPr marL="22860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en-US" sz="2000" kern="1200" dirty="0">
              <a:latin typeface="+mn-lt"/>
              <a:ea typeface="+mn-ea"/>
              <a:cs typeface="+mn-cs"/>
            </a:endParaRPr>
          </a:p>
          <a:p>
            <a:pPr marL="2286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b="1" i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¿Por </a:t>
            </a:r>
            <a:r>
              <a:rPr lang="en-US" sz="2000" b="1" i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qué</a:t>
            </a:r>
            <a:r>
              <a:rPr lang="en-US" sz="2000" b="1" i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i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cumplimos</a:t>
            </a:r>
            <a:r>
              <a:rPr lang="en-US" sz="2000" b="1" i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i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compromisos</a:t>
            </a:r>
            <a:r>
              <a:rPr lang="en-US" sz="2000" b="1" i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i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contraídos</a:t>
            </a:r>
            <a:r>
              <a:rPr lang="en-US" sz="2000" b="1" i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i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deberes</a:t>
            </a:r>
            <a:r>
              <a:rPr lang="en-US" sz="2000" b="1" i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2000" b="1" i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repetimos</a:t>
            </a:r>
            <a:r>
              <a:rPr lang="en-US" sz="2000" b="1" i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i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costumbres</a:t>
            </a:r>
            <a:r>
              <a:rPr lang="en-US" sz="2000" b="1" i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?</a:t>
            </a:r>
            <a:endParaRPr lang="en-US" sz="2000" b="1" i="1" kern="1200" dirty="0">
              <a:latin typeface="+mn-lt"/>
              <a:ea typeface="+mn-ea"/>
              <a:cs typeface="+mn-cs"/>
            </a:endParaRPr>
          </a:p>
          <a:p>
            <a:pPr marL="22860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en-US" sz="2000" b="1" i="1" kern="1200" dirty="0">
              <a:latin typeface="+mn-lt"/>
              <a:ea typeface="+mn-ea"/>
              <a:cs typeface="+mn-cs"/>
            </a:endParaRPr>
          </a:p>
          <a:p>
            <a:pPr marL="2286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Dos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sujetos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miembros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de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una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Sociedad </a:t>
            </a:r>
            <a:r>
              <a:rPr lang="en-US" sz="2000" b="1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es </a:t>
            </a:r>
            <a:r>
              <a:rPr lang="en-US" sz="2000" b="1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posible</a:t>
            </a:r>
            <a:r>
              <a:rPr lang="en-US" sz="2000" b="1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repitan</a:t>
            </a:r>
            <a:r>
              <a:rPr lang="en-US" sz="2000" b="1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modos</a:t>
            </a:r>
            <a:r>
              <a:rPr lang="en-US" sz="2000" b="1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000" b="1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actuar</a:t>
            </a:r>
            <a:r>
              <a:rPr lang="en-US" sz="2000" b="1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pensar</a:t>
            </a:r>
            <a:r>
              <a:rPr lang="en-US" sz="2000" b="1" i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2000" b="1" i="1" kern="12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sentir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05F215-883F-003F-08FD-80958880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524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81CE6-3733-4D60-8455-1DDDE3DF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>
            <a:normAutofit/>
          </a:bodyPr>
          <a:lstStyle/>
          <a:p>
            <a:r>
              <a:rPr lang="es-CL" sz="4400"/>
              <a:t>5. Definición de especies sociales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126C33-C084-C7F5-D308-8B1CF034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20</a:t>
            </a:fld>
            <a:endParaRPr lang="es-CL"/>
          </a:p>
        </p:txBody>
      </p:sp>
      <p:pic>
        <p:nvPicPr>
          <p:cNvPr id="5140" name="Picture 20" descr="Tipos de cultura - Enciclopedia Significados">
            <a:extLst>
              <a:ext uri="{FF2B5EF4-FFF2-40B4-BE49-F238E27FC236}">
                <a16:creationId xmlns:a16="http://schemas.microsoft.com/office/drawing/2014/main" id="{1B924DB3-015F-09CE-AD05-941DF7AA7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5147" b="2"/>
          <a:stretch/>
        </p:blipFill>
        <p:spPr bwMode="auto">
          <a:xfrm>
            <a:off x="804670" y="798507"/>
            <a:ext cx="2370646" cy="47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derosos equipos europeos de futbol crearon la Superliga">
            <a:extLst>
              <a:ext uri="{FF2B5EF4-FFF2-40B4-BE49-F238E27FC236}">
                <a16:creationId xmlns:a16="http://schemas.microsoft.com/office/drawing/2014/main" id="{765514AA-FB56-7453-C257-DCA1E76F9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78" b="-5"/>
          <a:stretch/>
        </p:blipFill>
        <p:spPr bwMode="auto">
          <a:xfrm>
            <a:off x="3339251" y="795786"/>
            <a:ext cx="3678284" cy="27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>
            <a:extLst>
              <a:ext uri="{FF2B5EF4-FFF2-40B4-BE49-F238E27FC236}">
                <a16:creationId xmlns:a16="http://schemas.microsoft.com/office/drawing/2014/main" id="{42D518F5-A259-FC8A-E494-0F410F56C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4095" b="-5"/>
          <a:stretch/>
        </p:blipFill>
        <p:spPr bwMode="auto">
          <a:xfrm>
            <a:off x="3337804" y="3722753"/>
            <a:ext cx="1228981" cy="17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Las Religiones En El Mundo">
            <a:extLst>
              <a:ext uri="{FF2B5EF4-FFF2-40B4-BE49-F238E27FC236}">
                <a16:creationId xmlns:a16="http://schemas.microsoft.com/office/drawing/2014/main" id="{DA8FB260-3C4D-A8B2-4C50-D10F8F68F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2" b="9885"/>
          <a:stretch/>
        </p:blipFill>
        <p:spPr bwMode="auto">
          <a:xfrm>
            <a:off x="4736305" y="3722753"/>
            <a:ext cx="2273529" cy="17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10 RELIGIONES DEL MUNDO - Compartiendo La Verdad">
            <a:extLst>
              <a:ext uri="{FF2B5EF4-FFF2-40B4-BE49-F238E27FC236}">
                <a16:creationId xmlns:a16="http://schemas.microsoft.com/office/drawing/2014/main" id="{FA256A41-F931-23C2-CDBA-439529627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376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14" descr="10 RELIGIONES DEL MUNDO - Compartiendo La Verdad">
            <a:extLst>
              <a:ext uri="{FF2B5EF4-FFF2-40B4-BE49-F238E27FC236}">
                <a16:creationId xmlns:a16="http://schemas.microsoft.com/office/drawing/2014/main" id="{440AE409-EE1B-E033-C657-FCC2C8BB24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89471" y="3737425"/>
            <a:ext cx="2659626" cy="26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16" descr="10 RELIGIONES DEL MUNDO - Compartiendo La Verdad">
            <a:extLst>
              <a:ext uri="{FF2B5EF4-FFF2-40B4-BE49-F238E27FC236}">
                <a16:creationId xmlns:a16="http://schemas.microsoft.com/office/drawing/2014/main" id="{FD05C50D-0975-197B-BD2E-5AF84BD47D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22" name="Marcador de texto 2">
            <a:extLst>
              <a:ext uri="{FF2B5EF4-FFF2-40B4-BE49-F238E27FC236}">
                <a16:creationId xmlns:a16="http://schemas.microsoft.com/office/drawing/2014/main" id="{03170041-03D9-559E-A99C-C1F62AB48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896491"/>
              </p:ext>
            </p:extLst>
          </p:nvPr>
        </p:nvGraphicFramePr>
        <p:xfrm>
          <a:off x="7534655" y="2198914"/>
          <a:ext cx="4015087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9150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80E50-5EB1-57AF-76E0-5C0C846B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998" y="58339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Distinguir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las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sociedades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según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grado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composición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nivel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adherencia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E4AF6F-6465-7895-D485-D64EF43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1896" y="6459785"/>
            <a:ext cx="11805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21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C318D10-5438-824F-8787-491F8E3F9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" r="1" b="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FAC0CC-6DD5-A71E-98E7-4C6AA685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40" y="3204818"/>
            <a:ext cx="6985032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D97D5-9CF1-F949-8078-8B87318E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s-CL" sz="2600" b="1" dirty="0"/>
              <a:t>7. La utilidad de un hecho no explica su existencia, la causa debe ser determinada con independencia de la función </a:t>
            </a:r>
            <a:br>
              <a:rPr lang="es-CL" sz="2600" b="1" dirty="0"/>
            </a:br>
            <a:endParaRPr lang="es-CL" sz="2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B327F6-7283-A4E8-32CF-D36F0DA3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>
                <a:solidFill>
                  <a:schemeClr val="tx1">
                    <a:lumMod val="75000"/>
                    <a:lumOff val="25000"/>
                  </a:schemeClr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22</a:t>
            </a:fld>
            <a:endParaRPr lang="es-C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0" name="Picture 4" descr="Las tradiciones más extrañas del mundo">
            <a:extLst>
              <a:ext uri="{FF2B5EF4-FFF2-40B4-BE49-F238E27FC236}">
                <a16:creationId xmlns:a16="http://schemas.microsoft.com/office/drawing/2014/main" id="{E9B974C2-A66C-3333-FDB5-15D5D7A2B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r="34697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texto 2">
            <a:extLst>
              <a:ext uri="{FF2B5EF4-FFF2-40B4-BE49-F238E27FC236}">
                <a16:creationId xmlns:a16="http://schemas.microsoft.com/office/drawing/2014/main" id="{60D8B259-7D36-D549-551F-23B337067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207070"/>
              </p:ext>
            </p:extLst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834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1CF6B-9914-C6C6-10DD-29AAC355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50" y="155075"/>
            <a:ext cx="10506469" cy="1450757"/>
          </a:xfrm>
        </p:spPr>
        <p:txBody>
          <a:bodyPr>
            <a:normAutofit/>
          </a:bodyPr>
          <a:lstStyle/>
          <a:p>
            <a:r>
              <a:rPr lang="es-MX" sz="3600" dirty="0"/>
              <a:t>8. Hechos sociales solo pueden ser explicados por otros hechos sociales (causalidad)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DF58BD-BFDC-07D5-6207-9A5D07EB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1400" b="1" dirty="0"/>
              <a:t>En octavo lugar</a:t>
            </a:r>
            <a:r>
              <a:rPr lang="es-ES" sz="1400" dirty="0"/>
              <a:t>, sólo tenemos un medio para demostrar que un fenómeno es causa del otro</a:t>
            </a:r>
          </a:p>
          <a:p>
            <a:pPr marL="114300" indent="0">
              <a:buNone/>
            </a:pPr>
            <a:r>
              <a:rPr lang="es-ES" sz="1400" dirty="0"/>
              <a:t>Comparar los casos en que se encuentren simultáneamente presentes o ausentes</a:t>
            </a:r>
          </a:p>
          <a:p>
            <a:pPr marL="114300" indent="0">
              <a:buNone/>
            </a:pPr>
            <a:r>
              <a:rPr lang="es-ES" sz="1400" dirty="0"/>
              <a:t>Investigar si estas variaciones prueban que uno depende del otro</a:t>
            </a:r>
          </a:p>
          <a:p>
            <a:pPr marL="114300" indent="0">
              <a:buNone/>
            </a:pPr>
            <a:r>
              <a:rPr lang="es-ES" sz="1400" dirty="0"/>
              <a:t>Si el observador puede producirlas artificialmente – experimentación</a:t>
            </a:r>
          </a:p>
          <a:p>
            <a:pPr marL="114300" indent="0">
              <a:buNone/>
            </a:pPr>
            <a:r>
              <a:rPr lang="es-ES" sz="1400" b="1" dirty="0"/>
              <a:t>Si sólo podemos relacionar los hechos ocurridos espontáneamente - método comparativo</a:t>
            </a:r>
          </a:p>
          <a:p>
            <a:pPr marL="114300" indent="0">
              <a:buNone/>
            </a:pPr>
            <a:endParaRPr lang="es-CL" sz="1400" dirty="0"/>
          </a:p>
          <a:p>
            <a:pPr marL="114300" indent="0">
              <a:buNone/>
            </a:pPr>
            <a:r>
              <a:rPr lang="es-CL" sz="1400" dirty="0"/>
              <a:t>Causalidad vs. Correlación</a:t>
            </a:r>
            <a:endParaRPr lang="es-ES" sz="1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716926-CDFC-7CB1-C9BD-78C25EE6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23</a:t>
            </a:fld>
            <a:endParaRPr lang="es-C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EC315EE-8435-B79D-ED55-28318103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50" y="1718557"/>
            <a:ext cx="5220366" cy="34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99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60CA3-3FE2-8E65-8E33-9A11FE4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548" y="465710"/>
            <a:ext cx="3938014" cy="1006852"/>
          </a:xfrm>
        </p:spPr>
        <p:txBody>
          <a:bodyPr>
            <a:normAutofit/>
          </a:bodyPr>
          <a:lstStyle/>
          <a:p>
            <a:r>
              <a:rPr lang="es-CL" dirty="0"/>
              <a:t>La Sociedad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BA011-BA17-9518-A951-7AB9561A3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548" y="1611937"/>
            <a:ext cx="5393732" cy="460788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S" sz="2000" dirty="0"/>
              <a:t>No es una </a:t>
            </a:r>
            <a:r>
              <a:rPr lang="es-ES" sz="2000" b="1" dirty="0"/>
              <a:t>suma</a:t>
            </a:r>
            <a:r>
              <a:rPr lang="es-ES" sz="2000" dirty="0"/>
              <a:t> de </a:t>
            </a:r>
            <a:r>
              <a:rPr lang="es-ES" sz="2000" b="1" dirty="0"/>
              <a:t>individuos</a:t>
            </a:r>
            <a:r>
              <a:rPr lang="es-ES" sz="2000" dirty="0"/>
              <a:t>, sino el </a:t>
            </a:r>
            <a:r>
              <a:rPr lang="es-ES" sz="2000" b="1" dirty="0"/>
              <a:t>sistema</a:t>
            </a:r>
            <a:r>
              <a:rPr lang="es-ES" sz="2000" dirty="0"/>
              <a:t> formado por su </a:t>
            </a:r>
            <a:r>
              <a:rPr lang="es-ES" sz="2000" b="1" dirty="0"/>
              <a:t>asociación</a:t>
            </a:r>
          </a:p>
          <a:p>
            <a:pPr marL="114300" indent="0" algn="just">
              <a:buNone/>
            </a:pPr>
            <a:r>
              <a:rPr lang="es-ES" sz="2000" dirty="0"/>
              <a:t>En la naturaleza de esta asociación, y </a:t>
            </a:r>
            <a:r>
              <a:rPr lang="es-ES" sz="2000" b="1" dirty="0"/>
              <a:t>no</a:t>
            </a:r>
            <a:r>
              <a:rPr lang="es-ES" sz="2000" dirty="0"/>
              <a:t> en las </a:t>
            </a:r>
            <a:r>
              <a:rPr lang="es-ES" sz="2000" b="1" dirty="0"/>
              <a:t>unidades</a:t>
            </a:r>
            <a:r>
              <a:rPr lang="es-ES" sz="2000" dirty="0"/>
              <a:t> </a:t>
            </a:r>
            <a:r>
              <a:rPr lang="es-ES" sz="2000" b="1" dirty="0"/>
              <a:t>integrantes</a:t>
            </a:r>
            <a:r>
              <a:rPr lang="es-ES" sz="2000" dirty="0"/>
              <a:t>, hay que buscar las causas próximas y determinantes de los hechos que se producen en ella</a:t>
            </a:r>
          </a:p>
          <a:p>
            <a:pPr marL="114300" indent="0" algn="just">
              <a:buNone/>
            </a:pPr>
            <a:r>
              <a:rPr lang="es-ES" sz="2000" dirty="0"/>
              <a:t>El </a:t>
            </a:r>
            <a:r>
              <a:rPr lang="es-ES" sz="2000" b="1" dirty="0"/>
              <a:t>grupo</a:t>
            </a:r>
            <a:r>
              <a:rPr lang="es-ES" sz="2000" dirty="0"/>
              <a:t> </a:t>
            </a:r>
            <a:r>
              <a:rPr lang="es-ES" sz="2000" b="1" dirty="0"/>
              <a:t>piensa</a:t>
            </a:r>
            <a:r>
              <a:rPr lang="es-ES" sz="2000" dirty="0"/>
              <a:t>, </a:t>
            </a:r>
            <a:r>
              <a:rPr lang="es-ES" sz="2000" b="1" dirty="0"/>
              <a:t>siente</a:t>
            </a:r>
            <a:r>
              <a:rPr lang="es-ES" sz="2000" dirty="0"/>
              <a:t>, </a:t>
            </a:r>
            <a:r>
              <a:rPr lang="es-ES" sz="2000" b="1" dirty="0"/>
              <a:t>obra</a:t>
            </a:r>
            <a:r>
              <a:rPr lang="es-ES" sz="2000" dirty="0"/>
              <a:t> en </a:t>
            </a:r>
            <a:r>
              <a:rPr lang="es-ES" sz="2000" b="1" dirty="0"/>
              <a:t>forma distinta </a:t>
            </a:r>
            <a:r>
              <a:rPr lang="es-ES" sz="2000" dirty="0"/>
              <a:t>de lo que lo harían sus </a:t>
            </a:r>
            <a:r>
              <a:rPr lang="es-ES" sz="2000" b="1" dirty="0"/>
              <a:t>miembros</a:t>
            </a:r>
            <a:r>
              <a:rPr lang="es-ES" sz="2000" dirty="0"/>
              <a:t> </a:t>
            </a:r>
            <a:r>
              <a:rPr lang="es-ES" sz="2000" b="1" dirty="0"/>
              <a:t>aislados</a:t>
            </a:r>
          </a:p>
          <a:p>
            <a:pPr marL="114300" indent="0" algn="just">
              <a:buNone/>
            </a:pPr>
            <a:r>
              <a:rPr lang="es-ES" sz="2000" dirty="0"/>
              <a:t>Explicación puramente psicológica de los hechos sociales no captura “lo social”</a:t>
            </a:r>
          </a:p>
          <a:p>
            <a:pPr marL="114300" indent="0" algn="just">
              <a:buNone/>
            </a:pPr>
            <a:r>
              <a:rPr lang="es-ES" sz="2000" i="1" dirty="0"/>
              <a:t>Las causas de un hecho social deben buscarse entre hechos sociales antecedentes y no entre estados de conciencia individual</a:t>
            </a:r>
            <a:endParaRPr lang="es-CL" sz="2000" i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74DDB8-0A9F-9D75-5284-53BEA47C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24</a:t>
            </a:fld>
            <a:endParaRPr lang="es-CL"/>
          </a:p>
        </p:txBody>
      </p:sp>
      <p:pic>
        <p:nvPicPr>
          <p:cNvPr id="6" name="Picture 5" descr="Uno entre la multitud">
            <a:extLst>
              <a:ext uri="{FF2B5EF4-FFF2-40B4-BE49-F238E27FC236}">
                <a16:creationId xmlns:a16="http://schemas.microsoft.com/office/drawing/2014/main" id="{D887DD03-D4C8-57C3-3A19-A73D27CDF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9" r="1245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3761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4D553-5C5E-CCA3-871F-C9C493EF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s-CL"/>
              <a:t>Aspecto humano, social y ético de la ingeniería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532D87-89B7-F44D-D4F0-48246CC0C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CL" dirty="0"/>
              <a:t>Muchos de los problemas que resuelven las ingenieras y los ingenieros tienen implicaciones sociales</a:t>
            </a:r>
          </a:p>
          <a:p>
            <a:pPr marL="114300" indent="0">
              <a:buNone/>
            </a:pPr>
            <a:r>
              <a:rPr lang="es-CL" dirty="0"/>
              <a:t>Las soluciones a los problemas de la sociedad deben contemplar todos los aspectos; las ingenieras y los ingenieros deben ser </a:t>
            </a:r>
            <a:r>
              <a:rPr lang="es-CL" dirty="0">
                <a:highlight>
                  <a:srgbClr val="FFFF00"/>
                </a:highlight>
              </a:rPr>
              <a:t>intérpretes</a:t>
            </a:r>
            <a:r>
              <a:rPr lang="es-CL" dirty="0"/>
              <a:t> de la sociedad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FBECD3-D3CB-B371-4525-A76B0550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>
                <a:solidFill>
                  <a:schemeClr val="tx1">
                    <a:lumMod val="75000"/>
                    <a:lumOff val="25000"/>
                  </a:schemeClr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25</a:t>
            </a:fld>
            <a:endParaRPr lang="es-C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Rompecabezas blanco con una pieza roja">
            <a:extLst>
              <a:ext uri="{FF2B5EF4-FFF2-40B4-BE49-F238E27FC236}">
                <a16:creationId xmlns:a16="http://schemas.microsoft.com/office/drawing/2014/main" id="{BBA028D7-99A7-6E2D-D70B-D1DC2131E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48" r="30144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79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5">
            <a:extLst>
              <a:ext uri="{FF2B5EF4-FFF2-40B4-BE49-F238E27FC236}">
                <a16:creationId xmlns:a16="http://schemas.microsoft.com/office/drawing/2014/main" id="{6CDCDB33-C775-8B94-B473-985918A78137}"/>
              </a:ext>
            </a:extLst>
          </p:cNvPr>
          <p:cNvSpPr txBox="1"/>
          <p:nvPr/>
        </p:nvSpPr>
        <p:spPr>
          <a:xfrm>
            <a:off x="909502" y="803951"/>
            <a:ext cx="105794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GRANDES RETOS DE LA INGENIERÍA Y SU ROL CON LA SOCIEDAD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76;p5">
            <a:extLst>
              <a:ext uri="{FF2B5EF4-FFF2-40B4-BE49-F238E27FC236}">
                <a16:creationId xmlns:a16="http://schemas.microsoft.com/office/drawing/2014/main" id="{C283040A-2609-419F-83A4-52C279BEDCF2}"/>
              </a:ext>
            </a:extLst>
          </p:cNvPr>
          <p:cNvSpPr/>
          <p:nvPr/>
        </p:nvSpPr>
        <p:spPr>
          <a:xfrm>
            <a:off x="549579" y="650063"/>
            <a:ext cx="359923" cy="769443"/>
          </a:xfrm>
          <a:prstGeom prst="rect">
            <a:avLst/>
          </a:prstGeom>
          <a:solidFill>
            <a:srgbClr val="EE64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0121CE4-8596-7669-FEB1-30E3845D5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867103"/>
              </p:ext>
            </p:extLst>
          </p:nvPr>
        </p:nvGraphicFramePr>
        <p:xfrm>
          <a:off x="457200" y="1419504"/>
          <a:ext cx="108232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042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E049E-BC5C-5795-4160-57EC5671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71" y="357425"/>
            <a:ext cx="2503982" cy="4680583"/>
          </a:xfrm>
        </p:spPr>
        <p:txBody>
          <a:bodyPr anchor="ctr">
            <a:normAutofit fontScale="90000"/>
          </a:bodyPr>
          <a:lstStyle/>
          <a:p>
            <a:r>
              <a:rPr lang="es-CL" sz="3000" b="1" dirty="0"/>
              <a:t>Trabajo en clases (sumativo)</a:t>
            </a:r>
            <a:r>
              <a:rPr lang="es-CL" sz="3000" dirty="0"/>
              <a:t/>
            </a:r>
            <a:br>
              <a:rPr lang="es-CL" sz="3000" dirty="0"/>
            </a:br>
            <a:r>
              <a:rPr lang="es-CL" sz="3000" dirty="0"/>
              <a:t/>
            </a:r>
            <a:br>
              <a:rPr lang="es-CL" sz="3000" dirty="0"/>
            </a:br>
            <a:r>
              <a:rPr lang="es-CL" sz="3000" dirty="0"/>
              <a:t>Subir </a:t>
            </a:r>
            <a:r>
              <a:rPr lang="es-CL" sz="3000" b="1" dirty="0"/>
              <a:t>una imagen y descripción</a:t>
            </a:r>
            <a:r>
              <a:rPr lang="es-CL" sz="3000" dirty="0"/>
              <a:t> </a:t>
            </a:r>
            <a:r>
              <a:rPr lang="es-CL" sz="3000" b="1" dirty="0"/>
              <a:t>(tipo post) a la sección “Galería”</a:t>
            </a:r>
            <a:br>
              <a:rPr lang="es-CL" sz="3000" b="1" dirty="0"/>
            </a:br>
            <a:r>
              <a:rPr lang="es-CL" sz="3000" b="1" dirty="0"/>
              <a:t>En </a:t>
            </a:r>
            <a:r>
              <a:rPr lang="es-CL" sz="3000" b="1" dirty="0" err="1"/>
              <a:t>Ucampus</a:t>
            </a:r>
            <a:r>
              <a:rPr lang="es-CL" sz="3000" dirty="0"/>
              <a:t/>
            </a:r>
            <a:br>
              <a:rPr lang="es-CL" sz="3000" dirty="0"/>
            </a:br>
            <a:r>
              <a:rPr lang="es-CL" sz="3000" dirty="0"/>
              <a:t/>
            </a:r>
            <a:br>
              <a:rPr lang="es-CL" sz="3000" dirty="0"/>
            </a:br>
            <a:r>
              <a:rPr lang="es-CL" sz="1500" dirty="0"/>
              <a:t>enviar a </a:t>
            </a:r>
            <a:r>
              <a:rPr lang="es-CL" sz="1500" dirty="0" smtClean="0"/>
              <a:t>aaliaga@uahurtado.cl</a:t>
            </a:r>
            <a:r>
              <a:rPr lang="es-CL" sz="1500" dirty="0"/>
              <a:t/>
            </a:r>
            <a:br>
              <a:rPr lang="es-CL" sz="1500" dirty="0"/>
            </a:br>
            <a:r>
              <a:rPr lang="es-CL" sz="1500" dirty="0"/>
              <a:t/>
            </a:r>
            <a:br>
              <a:rPr lang="es-CL" sz="1500" dirty="0"/>
            </a:br>
            <a:r>
              <a:rPr lang="es-CL" sz="1500" dirty="0"/>
              <a:t>Con nombres de integrantes del grupo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007FA-386F-EF77-0459-98EB6B15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416" y="1876854"/>
            <a:ext cx="7646156" cy="2594344"/>
          </a:xfrm>
        </p:spPr>
        <p:txBody>
          <a:bodyPr anchor="ctr">
            <a:noAutofit/>
          </a:bodyPr>
          <a:lstStyle/>
          <a:p>
            <a:pPr marL="114300" indent="0">
              <a:buNone/>
            </a:pPr>
            <a:r>
              <a:rPr lang="es-CL" sz="1800" dirty="0"/>
              <a:t>De acuerdo a lo expuesto en la clase:</a:t>
            </a:r>
            <a:br>
              <a:rPr lang="es-CL" sz="1800" dirty="0"/>
            </a:br>
            <a:r>
              <a:rPr lang="es-CL" sz="1800" dirty="0"/>
              <a:t>1. Identifiquen un fenómeno social acontecido en algún contexto</a:t>
            </a:r>
          </a:p>
          <a:p>
            <a:pPr marL="114300" indent="0">
              <a:buNone/>
            </a:pPr>
            <a:r>
              <a:rPr lang="es-CL" sz="1800" dirty="0"/>
              <a:t>2. Justifiquen por qué es un fenómeno social (externo al individuo, coercitivo, colectivo)</a:t>
            </a:r>
          </a:p>
          <a:p>
            <a:pPr marL="114300" indent="0">
              <a:buNone/>
            </a:pPr>
            <a:r>
              <a:rPr lang="es-CL" sz="1800" dirty="0"/>
              <a:t>3. Describan el fenómeno social con definiciones y términos objetivos, indiquen si es </a:t>
            </a:r>
            <a:r>
              <a:rPr lang="es-CL" sz="1800" b="1" dirty="0"/>
              <a:t>normal</a:t>
            </a:r>
            <a:r>
              <a:rPr lang="es-CL" sz="1800" dirty="0"/>
              <a:t> o </a:t>
            </a:r>
            <a:r>
              <a:rPr lang="es-CL" sz="1800" b="1" dirty="0"/>
              <a:t>patológico</a:t>
            </a:r>
            <a:r>
              <a:rPr lang="es-CL" sz="1800" dirty="0"/>
              <a:t>, identifiquen una o varias </a:t>
            </a:r>
            <a:r>
              <a:rPr lang="es-CL" sz="1800" b="1" dirty="0"/>
              <a:t>especies sociales</a:t>
            </a:r>
            <a:endParaRPr lang="es-CL" sz="1800" dirty="0"/>
          </a:p>
          <a:p>
            <a:pPr marL="114300" indent="0">
              <a:buNone/>
            </a:pPr>
            <a:r>
              <a:rPr lang="es-CL" sz="1800" dirty="0"/>
              <a:t>4. Identifiquen y describan las </a:t>
            </a:r>
            <a:r>
              <a:rPr lang="es-CL" sz="1800" b="1" dirty="0"/>
              <a:t>causas</a:t>
            </a:r>
            <a:r>
              <a:rPr lang="es-CL" sz="1800" dirty="0"/>
              <a:t> de este fenómeno social (que deben ser otros </a:t>
            </a:r>
            <a:r>
              <a:rPr lang="es-CL" sz="1800" b="1" dirty="0"/>
              <a:t>hechos sociales anteriores</a:t>
            </a:r>
            <a:r>
              <a:rPr lang="es-CL" sz="1800" dirty="0"/>
              <a:t>)</a:t>
            </a:r>
          </a:p>
          <a:p>
            <a:pPr marL="114300" indent="0">
              <a:buNone/>
            </a:pPr>
            <a:r>
              <a:rPr lang="es-CL" sz="1800" dirty="0"/>
              <a:t>6. Ahora fuera de lo objetivo: Compartan su </a:t>
            </a:r>
            <a:r>
              <a:rPr lang="es-CL" sz="1800" b="1" dirty="0"/>
              <a:t>opinión</a:t>
            </a:r>
            <a:r>
              <a:rPr lang="es-CL" sz="1800" dirty="0"/>
              <a:t>, </a:t>
            </a:r>
            <a:r>
              <a:rPr lang="es-CL" sz="1800" b="1" dirty="0"/>
              <a:t>valoración</a:t>
            </a:r>
            <a:r>
              <a:rPr lang="es-CL" sz="1800" dirty="0"/>
              <a:t> y </a:t>
            </a:r>
            <a:r>
              <a:rPr lang="es-CL" sz="1800" b="1" dirty="0"/>
              <a:t>reflexiones</a:t>
            </a:r>
            <a:r>
              <a:rPr lang="es-CL" sz="1800" dirty="0"/>
              <a:t> con respecto al fenómeno social estudiado</a:t>
            </a:r>
          </a:p>
          <a:p>
            <a:pPr marL="114300" indent="0">
              <a:buNone/>
            </a:pPr>
            <a:endParaRPr lang="es-CL" sz="1800" dirty="0"/>
          </a:p>
          <a:p>
            <a:r>
              <a:rPr lang="es-ES" sz="1800" dirty="0"/>
              <a:t>Trabajo grupal de 2 personas</a:t>
            </a:r>
          </a:p>
          <a:p>
            <a:r>
              <a:rPr lang="es-ES" sz="1800" dirty="0"/>
              <a:t>Fecha de máxima: 11 de abril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C3F9DB-D2C7-8872-EE55-60C30B8F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27</a:t>
            </a:fld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B66F0F-0A23-67F9-4DE3-C3A1F73D6D08}"/>
              </a:ext>
            </a:extLst>
          </p:cNvPr>
          <p:cNvSpPr txBox="1"/>
          <p:nvPr/>
        </p:nvSpPr>
        <p:spPr>
          <a:xfrm>
            <a:off x="3328416" y="5774046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Ejemplo: HAB1241 - Blog Hechos Sociales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2118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B6261F-3525-7517-BAD2-70E63B53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Ejemplo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356B174-CA02-960F-F0E5-889E0F548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1013"/>
          <a:stretch/>
        </p:blipFill>
        <p:spPr>
          <a:xfrm>
            <a:off x="804408" y="640081"/>
            <a:ext cx="6571399" cy="505415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8CDDF9-4992-DF4C-51F6-E1944506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12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8360" y="1036607"/>
            <a:ext cx="3164701" cy="58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5611" y="5175340"/>
            <a:ext cx="4272249" cy="60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6450" y="3130552"/>
            <a:ext cx="5499100" cy="37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A9941-C422-7711-6E96-55FD9E3D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06" y="320400"/>
            <a:ext cx="3939688" cy="5583126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indent="-457200" algn="r"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latin typeface="+mj-lt"/>
                <a:ea typeface="+mj-ea"/>
                <a:cs typeface="+mj-cs"/>
              </a:rPr>
              <a:t>	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Los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hechos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sociales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y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el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método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sociológico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: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una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aproximación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científica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al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estudio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de la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sociedad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05F215-883F-003F-08FD-80958880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 kern="1200">
              <a:solidFill>
                <a:schemeClr val="tx1">
                  <a:alpha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6" name="Marcador de texto 2">
            <a:extLst>
              <a:ext uri="{FF2B5EF4-FFF2-40B4-BE49-F238E27FC236}">
                <a16:creationId xmlns:a16="http://schemas.microsoft.com/office/drawing/2014/main" id="{81979582-21E8-ED58-032B-E3812FB8C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7534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15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A9941-C422-7711-6E96-55FD9E3D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457200"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Los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hechos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sociales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método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sociológico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aproximación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científica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estudio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sociedad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05F215-883F-003F-08FD-80958880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233D4D-14DC-4DA2-9224-5CE0C95C1D9F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Según Durkheim (1895):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En toda sociedad existe un grupo determinado de fenómenos que se </a:t>
            </a:r>
            <a:r>
              <a:rPr lang="en-US" b="1"/>
              <a:t>distinguen</a:t>
            </a:r>
            <a:r>
              <a:rPr lang="en-US"/>
              <a:t> por caracteres bien definidos de aquellos que estudian las demás ciencias de la </a:t>
            </a:r>
            <a:r>
              <a:rPr lang="en-US" b="1"/>
              <a:t>Naturaleza</a:t>
            </a:r>
            <a:r>
              <a:rPr lang="en-US"/>
              <a:t> [...]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¿Qué son?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Consisten en maneras de </a:t>
            </a:r>
            <a:r>
              <a:rPr lang="en-US" b="1"/>
              <a:t>obrar</a:t>
            </a:r>
            <a:r>
              <a:rPr lang="en-US"/>
              <a:t>, de </a:t>
            </a:r>
            <a:r>
              <a:rPr lang="en-US" b="1"/>
              <a:t>pensar</a:t>
            </a:r>
            <a:r>
              <a:rPr lang="en-US"/>
              <a:t> y de </a:t>
            </a:r>
            <a:r>
              <a:rPr lang="en-US" b="1"/>
              <a:t>sentir</a:t>
            </a:r>
            <a:r>
              <a:rPr lang="en-US"/>
              <a:t>, </a:t>
            </a:r>
            <a:r>
              <a:rPr lang="en-US" b="1"/>
              <a:t>exteriores</a:t>
            </a:r>
            <a:r>
              <a:rPr lang="en-US"/>
              <a:t> al individuo, y que están dotadas de un poder </a:t>
            </a:r>
            <a:r>
              <a:rPr lang="en-US" b="1"/>
              <a:t>coactivo</a:t>
            </a:r>
            <a:endParaRPr lang="en-US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/>
            </a:r>
            <a:br>
              <a:rPr lang="en-US"/>
            </a:br>
            <a:r>
              <a:rPr lang="en-US"/>
              <a:t>No pueden confundirse con fenómenos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	Orgánicos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	Psíquicos: viven en la conciencia individual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	Categoría nueva: </a:t>
            </a:r>
            <a:r>
              <a:rPr lang="en-US" b="1"/>
              <a:t>Sociales</a:t>
            </a:r>
          </a:p>
        </p:txBody>
      </p:sp>
    </p:spTree>
    <p:extLst>
      <p:ext uri="{BB962C8B-B14F-4D97-AF65-F5344CB8AC3E}">
        <p14:creationId xmlns:p14="http://schemas.microsoft.com/office/powerpoint/2010/main" val="152080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B6221-DA3F-6CA3-2328-71CC88A3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293" y="1257669"/>
            <a:ext cx="2279404" cy="1180731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tx1"/>
                </a:solidFill>
              </a:rPr>
              <a:t>Hechos sociales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8FD297-B1CD-8F90-A617-3E90A73AA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907" y="1257669"/>
            <a:ext cx="5257799" cy="4889350"/>
          </a:xfrm>
        </p:spPr>
        <p:txBody>
          <a:bodyPr anchor="t">
            <a:normAutofit/>
          </a:bodyPr>
          <a:lstStyle/>
          <a:p>
            <a:pPr marL="114300" indent="0">
              <a:buNone/>
            </a:pPr>
            <a:r>
              <a:rPr lang="es-ES" dirty="0"/>
              <a:t>Características: </a:t>
            </a:r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r>
              <a:rPr lang="es-ES" dirty="0"/>
              <a:t>1. Los hechos sociales son producidos por la sociedad </a:t>
            </a:r>
          </a:p>
          <a:p>
            <a:pPr marL="114300" indent="0">
              <a:buNone/>
            </a:pPr>
            <a:r>
              <a:rPr lang="es-ES" dirty="0"/>
              <a:t>2.Exteriores al individuo </a:t>
            </a:r>
          </a:p>
          <a:p>
            <a:pPr marL="114300" indent="0">
              <a:buNone/>
            </a:pPr>
            <a:r>
              <a:rPr lang="es-ES" dirty="0"/>
              <a:t>3. Ejercen una presión sobre los individuos (formal o informal)</a:t>
            </a:r>
          </a:p>
          <a:p>
            <a:pPr marL="114300" indent="0">
              <a:buNone/>
            </a:pPr>
            <a:r>
              <a:rPr lang="es-ES" dirty="0"/>
              <a:t>	Castigo, censura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6EB168-989C-E2E5-B785-22B059F3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25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5B4F7-6947-699E-B410-0DF36E31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38" y="120245"/>
            <a:ext cx="6688728" cy="1556870"/>
          </a:xfrm>
        </p:spPr>
        <p:txBody>
          <a:bodyPr anchor="b">
            <a:normAutofit/>
          </a:bodyPr>
          <a:lstStyle/>
          <a:p>
            <a:r>
              <a:rPr lang="es-CL" sz="4000" dirty="0"/>
              <a:t>Hechos sociales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229AC4-33D4-A3B0-D069-B16293FD8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0" y="2276179"/>
            <a:ext cx="6716214" cy="346115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S" sz="1400" dirty="0"/>
              <a:t>Durkheim establece tres </a:t>
            </a:r>
            <a:r>
              <a:rPr lang="es-ES" sz="1400" b="1" dirty="0"/>
              <a:t>categorías</a:t>
            </a:r>
            <a:r>
              <a:rPr lang="es-ES" sz="1400" dirty="0"/>
              <a:t> de hechos sociales: </a:t>
            </a:r>
          </a:p>
          <a:p>
            <a:pPr marL="114300" indent="0">
              <a:buNone/>
            </a:pPr>
            <a:r>
              <a:rPr lang="es-ES" sz="1400" dirty="0"/>
              <a:t>1.- </a:t>
            </a:r>
            <a:r>
              <a:rPr lang="es-ES" sz="1400" b="1" dirty="0"/>
              <a:t>Las creencias y las prácticas constituidas, con una organización definida</a:t>
            </a:r>
            <a:r>
              <a:rPr lang="es-ES" sz="1400" dirty="0"/>
              <a:t> (como la religión, la ley escrita, las normas de educación, etc.)</a:t>
            </a:r>
          </a:p>
          <a:p>
            <a:pPr marL="114300" indent="0">
              <a:buNone/>
            </a:pPr>
            <a:r>
              <a:rPr lang="es-ES" sz="1400" dirty="0"/>
              <a:t>2.- </a:t>
            </a:r>
            <a:r>
              <a:rPr lang="es-ES" sz="1400" b="1" dirty="0"/>
              <a:t>Las corrientes sociales </a:t>
            </a:r>
            <a:r>
              <a:rPr lang="es-ES" sz="1400" dirty="0"/>
              <a:t>(asamblea, grandes movimientos de entusiasmo, de indignación, de piedad)</a:t>
            </a:r>
          </a:p>
          <a:p>
            <a:pPr marL="114300" indent="0">
              <a:buNone/>
            </a:pPr>
            <a:r>
              <a:rPr lang="es-ES" sz="1400" dirty="0"/>
              <a:t>Todas estas vienen de una conciencia colectiva, vienen a todos nosotros desde el exterior y son capaces de arrastrarnos aun contra nuestros deseos. </a:t>
            </a:r>
          </a:p>
          <a:p>
            <a:pPr marL="114300" indent="0">
              <a:buNone/>
            </a:pPr>
            <a:r>
              <a:rPr lang="es-ES" sz="1400" dirty="0"/>
              <a:t>3.- </a:t>
            </a:r>
            <a:r>
              <a:rPr lang="es-ES" sz="1400" b="1" dirty="0"/>
              <a:t>Los movimientos de opinión</a:t>
            </a:r>
            <a:r>
              <a:rPr lang="es-ES" sz="1400" dirty="0"/>
              <a:t>, más duraderos que los anteriores, los cuales se producen en conjuntos de la sociedad en círculos más limitados sobre materias políticas, literarias, artísticas, etc.</a:t>
            </a:r>
          </a:p>
          <a:p>
            <a:pPr marL="114300" indent="0">
              <a:buNone/>
            </a:pPr>
            <a:endParaRPr lang="es-ES" sz="1400" dirty="0"/>
          </a:p>
          <a:p>
            <a:pPr marL="114300" indent="0">
              <a:buNone/>
            </a:pPr>
            <a:r>
              <a:rPr lang="es-ES" sz="1400" dirty="0"/>
              <a:t>Son generales porque son </a:t>
            </a:r>
            <a:r>
              <a:rPr lang="es-ES" sz="1400" b="1" dirty="0"/>
              <a:t>colectivos </a:t>
            </a:r>
            <a:r>
              <a:rPr lang="es-ES" sz="1400" dirty="0"/>
              <a:t>(impuestos)</a:t>
            </a:r>
            <a:endParaRPr lang="es-CL" sz="1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AF398E-60AB-4DAF-4845-CF897705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s-CL" sz="1100">
                <a:solidFill>
                  <a:srgbClr val="FFFFFF"/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s-CL" sz="1100">
              <a:solidFill>
                <a:srgbClr val="FFFFFF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37F2AB1-0B6D-053D-8F83-EC8DC84E9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2" r="-4" b="7997"/>
          <a:stretch/>
        </p:blipFill>
        <p:spPr>
          <a:xfrm>
            <a:off x="20" y="10"/>
            <a:ext cx="4038580" cy="2145155"/>
          </a:xfrm>
          <a:prstGeom prst="rect">
            <a:avLst/>
          </a:prstGeom>
        </p:spPr>
      </p:pic>
      <p:pic>
        <p:nvPicPr>
          <p:cNvPr id="2060" name="Picture 12" descr="Últimas noticias del año nuevo chino este, 3 de febrero | RESPUESTAS | EL  COMERCIO PERÚ">
            <a:extLst>
              <a:ext uri="{FF2B5EF4-FFF2-40B4-BE49-F238E27FC236}">
                <a16:creationId xmlns:a16="http://schemas.microsoft.com/office/drawing/2014/main" id="{76E2E336-5E9D-4CC3-092B-D08EC2B9D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552"/>
          <a:stretch/>
        </p:blipFill>
        <p:spPr bwMode="auto">
          <a:xfrm>
            <a:off x="20" y="2145165"/>
            <a:ext cx="4038580" cy="21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s doctores que rechazan a las mujeres que quieren abortar en Chile - BBC  News Mundo">
            <a:extLst>
              <a:ext uri="{FF2B5EF4-FFF2-40B4-BE49-F238E27FC236}">
                <a16:creationId xmlns:a16="http://schemas.microsoft.com/office/drawing/2014/main" id="{8BD811EE-758B-3E75-1A21-EB1546CDC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-4" b="-4"/>
          <a:stretch/>
        </p:blipFill>
        <p:spPr bwMode="auto">
          <a:xfrm>
            <a:off x="20" y="4257004"/>
            <a:ext cx="4038580" cy="21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Mi país imaginario – Matucana 100 – Centro Cultural">
            <a:extLst>
              <a:ext uri="{FF2B5EF4-FFF2-40B4-BE49-F238E27FC236}">
                <a16:creationId xmlns:a16="http://schemas.microsoft.com/office/drawing/2014/main" id="{709E18E6-86EF-B56F-A7FF-B29E02F821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276600"/>
            <a:ext cx="1219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90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376B63D-398B-E7D3-2D2B-1204EB54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3F4027-7D31-A27E-6E7E-B4BC3546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49" y="601735"/>
            <a:ext cx="7856901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3F1C50-FBFA-4E38-6B0B-0ACD8F31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733834-CF36-2EF0-E5B6-091BA5736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63" y="0"/>
            <a:ext cx="7552074" cy="55325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130325A-F137-30B7-65BD-A749BAC2B830}"/>
              </a:ext>
            </a:extLst>
          </p:cNvPr>
          <p:cNvSpPr txBox="1"/>
          <p:nvPr/>
        </p:nvSpPr>
        <p:spPr>
          <a:xfrm>
            <a:off x="2682815" y="5702731"/>
            <a:ext cx="6826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https://cnnespanol.cnn.com/2024/02/15/cultura-armas-estados-unidos-mundo-trax/</a:t>
            </a:r>
          </a:p>
        </p:txBody>
      </p:sp>
    </p:spTree>
    <p:extLst>
      <p:ext uri="{BB962C8B-B14F-4D97-AF65-F5344CB8AC3E}">
        <p14:creationId xmlns:p14="http://schemas.microsoft.com/office/powerpoint/2010/main" val="54174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0232CD-398B-CBA6-030D-C98E4D6B15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86599E-CD28-06F7-DABF-9D49809E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095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B465CC826A16448095F20670BC9A55" ma:contentTypeVersion="4" ma:contentTypeDescription="Crear nuevo documento." ma:contentTypeScope="" ma:versionID="f0572e89b8a79dce129f14ad7a807f3e">
  <xsd:schema xmlns:xsd="http://www.w3.org/2001/XMLSchema" xmlns:xs="http://www.w3.org/2001/XMLSchema" xmlns:p="http://schemas.microsoft.com/office/2006/metadata/properties" xmlns:ns2="9a346517-26e7-4469-925e-192436bd555e" targetNamespace="http://schemas.microsoft.com/office/2006/metadata/properties" ma:root="true" ma:fieldsID="b9661cd86aa4e27242a7dcc56f0e2639" ns2:_="">
    <xsd:import namespace="9a346517-26e7-4469-925e-192436bd55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46517-26e7-4469-925e-192436bd55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86204D-1BDA-48ED-BC0F-2BED790732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87D941-4737-4150-9127-451C0E566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346517-26e7-4469-925e-192436bd55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C1AAE-2608-472A-8ABC-4BF84E256C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3766</TotalTime>
  <Words>1618</Words>
  <Application>Microsoft Office PowerPoint</Application>
  <PresentationFormat>Panorámica</PresentationFormat>
  <Paragraphs>173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Calibri</vt:lpstr>
      <vt:lpstr>Raleway</vt:lpstr>
      <vt:lpstr>Arial</vt:lpstr>
      <vt:lpstr>inherit</vt:lpstr>
      <vt:lpstr>Calibri Light</vt:lpstr>
      <vt:lpstr>Retrospección</vt:lpstr>
      <vt:lpstr>Presentación de PowerPoint</vt:lpstr>
      <vt:lpstr>Estudio de los hechos sociales</vt:lpstr>
      <vt:lpstr> Los hechos sociales y el método sociológico: una aproximación científica al estudio de la sociedad </vt:lpstr>
      <vt:lpstr> Los hechos sociales y el método sociológico: una aproximación científica al estudio de la sociedad </vt:lpstr>
      <vt:lpstr>Hechos sociales</vt:lpstr>
      <vt:lpstr>Hechos sociales</vt:lpstr>
      <vt:lpstr>Presentación de PowerPoint</vt:lpstr>
      <vt:lpstr>Presentación de PowerPoint</vt:lpstr>
      <vt:lpstr>Presentación de PowerPoint</vt:lpstr>
      <vt:lpstr>Reglas del método sociológico </vt:lpstr>
      <vt:lpstr>Presentación de PowerPoint</vt:lpstr>
      <vt:lpstr>1. Considerar los hechos como cosas </vt:lpstr>
      <vt:lpstr>. ¿Qué hechos sociales investigar? </vt:lpstr>
      <vt:lpstr>2. La observación de los hechos sociales debe ser objetivo </vt:lpstr>
      <vt:lpstr>3. Distinción entre hechos patológicos y normales  </vt:lpstr>
      <vt:lpstr>Hechos normales y patológicos (contexto nacional) </vt:lpstr>
      <vt:lpstr>Dictadura: ¿Hecho patológico o normal en Corea del Norte? </vt:lpstr>
      <vt:lpstr>Ranking InSight Crime:Homicidios cada 100 mil habitantes </vt:lpstr>
      <vt:lpstr>Presentación de PowerPoint</vt:lpstr>
      <vt:lpstr>5. Definición de especies sociales</vt:lpstr>
      <vt:lpstr>6. Distinguir a las sociedades según grado de composición (nivel de adherencia)  </vt:lpstr>
      <vt:lpstr>7. La utilidad de un hecho no explica su existencia, la causa debe ser determinada con independencia de la función  </vt:lpstr>
      <vt:lpstr>8. Hechos sociales solo pueden ser explicados por otros hechos sociales (causalidad)</vt:lpstr>
      <vt:lpstr>La Sociedad </vt:lpstr>
      <vt:lpstr>Aspecto humano, social y ético de la ingeniería</vt:lpstr>
      <vt:lpstr>Presentación de PowerPoint</vt:lpstr>
      <vt:lpstr>Trabajo en clases (sumativo)  Subir una imagen y descripción (tipo post) a la sección “Galería” En Ucampus  enviar a aaliaga@uahurtado.cl  Con nombres de integrantes del grupo</vt:lpstr>
      <vt:lpstr>Ejemplo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HIBRIDA09</cp:lastModifiedBy>
  <cp:revision>39</cp:revision>
  <dcterms:created xsi:type="dcterms:W3CDTF">2022-12-13T17:42:08Z</dcterms:created>
  <dcterms:modified xsi:type="dcterms:W3CDTF">2025-04-09T20:28:52Z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0x01010039B465CC826A16448095F20670BC9A55</vt:lpwstr>
  </property>
</Properties>
</file>