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Source Code Pro"/>
      <p:regular r:id="rId19"/>
      <p:bold r:id="rId20"/>
      <p:italic r:id="rId21"/>
      <p:boldItalic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11" Type="http://schemas.openxmlformats.org/officeDocument/2006/relationships/slide" Target="slides/slide6.xml"/><Relationship Id="rId22" Type="http://schemas.openxmlformats.org/officeDocument/2006/relationships/font" Target="fonts/SourceCodePro-boldItalic.fntdata"/><Relationship Id="rId10" Type="http://schemas.openxmlformats.org/officeDocument/2006/relationships/slide" Target="slides/slide5.xml"/><Relationship Id="rId21" Type="http://schemas.openxmlformats.org/officeDocument/2006/relationships/font" Target="fonts/SourceCodePro-italic.fntdata"/><Relationship Id="rId13" Type="http://schemas.openxmlformats.org/officeDocument/2006/relationships/slide" Target="slides/slide8.xml"/><Relationship Id="rId24" Type="http://schemas.openxmlformats.org/officeDocument/2006/relationships/font" Target="fonts/Oswald-bold.fntdata"/><Relationship Id="rId12" Type="http://schemas.openxmlformats.org/officeDocument/2006/relationships/slide" Target="slides/slide7.xml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883d4f14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8883d4f14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8883d4f14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8883d4f14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8883d4f14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8883d4f14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8883d4f14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8883d4f14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852bcb673b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852bcb673b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852bcb673b_0_6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852bcb673b_0_6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8883d4f1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8883d4f1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8883d4f14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8883d4f14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883d4f14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8883d4f14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883d4f14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8883d4f14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8883d4f14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8883d4f14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8883d4f14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8883d4f14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Origenes de CTS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Dr. Martín Pérez Comisso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8 de Septiembre, 2025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Tecnociencia y Sociedad: Una Introducción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Una genealogía?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1983 – Karin Knorr-Cetina publica </a:t>
            </a:r>
            <a:r>
              <a:rPr i="1" lang="e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Manufacture of Knowledge</a:t>
            </a:r>
            <a:r>
              <a:rPr lang="e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analiza ciencia como producción local.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1987 – Donna Haraway escribe </a:t>
            </a:r>
            <a:r>
              <a:rPr i="1" lang="e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Situated Knowledges</a:t>
            </a:r>
            <a:r>
              <a:rPr lang="e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clave en epistemologías feministas CTS.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1987 – Michel Callon y Latour desarrollan Teoría del Actor-Red, redefinen ciencia/tecnología como redes socio-técnicas.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1995 – Sheila Jasanoff impulsa </a:t>
            </a:r>
            <a:r>
              <a:rPr i="1" lang="e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co-producción</a:t>
            </a:r>
            <a:r>
              <a:rPr lang="e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ciencia-política en estudios de regulación.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2000s – Estudios postcoloniales y latinoamericanos (e.g., Medina, Kreimer) cuestionan universalidad de STS anglosajón.</a:t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Preguntas a discutir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¿Es suficiente la metafora de la Alta iglesia (High Church) para comprender los origenes globales del campo?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¿Como el activismo y la institucionalización definen el origen de CTS?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¿Cómo interactúan los marcos teóricos globales de los Estudios de Ciencia y Tecnología (STS) con las particularidades históricas y políticas específicas de los contextos latinoamericanos, y cómo pueden transformarlos o ser transformados por ellos?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Preguntas a ofrecer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Glosario Sesion 2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/>
              <a:t>Construcción social (de la ciencia y la tecnología): </a:t>
            </a:r>
            <a:r>
              <a:rPr lang="es"/>
              <a:t>La idea de que el conocimiento científico, los hechos y los artefactos tecnológicos son moldeados activamente por procesos sociales, esfuerzo humano y contextos culturales.</a:t>
            </a:r>
            <a:br>
              <a:rPr lang="es"/>
            </a:br>
            <a:r>
              <a:rPr b="1" lang="es"/>
              <a:t>I</a:t>
            </a:r>
            <a:r>
              <a:rPr b="1" lang="es"/>
              <a:t>glesia Alta/Iglesia Baja en STS: </a:t>
            </a:r>
            <a:r>
              <a:rPr lang="es"/>
              <a:t>Analogía de Steve Fuller que diferencia entre STS académico, centrado en la teoría (Iglesia Alta) y STS reformista, orientado al activismo (Iglesia Baja).</a:t>
            </a:r>
            <a:br>
              <a:rPr lang="es"/>
            </a:br>
            <a:r>
              <a:rPr b="1" lang="es"/>
              <a:t>Programa comprometido:</a:t>
            </a:r>
            <a:r>
              <a:rPr lang="es"/>
              <a:t> Marco de Sismondo donde la investigación en STS combina ideas teóricas sobre la construcción de la ciencia y la tecnología con objetivos políticos o activistas explícitos para un control democrático.</a:t>
            </a:r>
            <a:br>
              <a:rPr lang="es"/>
            </a:br>
            <a:r>
              <a:rPr b="1" lang="es"/>
              <a:t>Dependencia tecnológica: </a:t>
            </a:r>
            <a:r>
              <a:rPr lang="es"/>
              <a:t>Preocupación política fundacional en los STS latinoamericanos, que cuestiona la dependencia de la región respecto de países avanzados en tecnología y su impacto en el desarrollo.</a:t>
            </a:r>
            <a:br>
              <a:rPr lang="es"/>
            </a:br>
            <a:r>
              <a:rPr b="1" lang="es"/>
              <a:t>Institucionalización de STS: </a:t>
            </a:r>
            <a:r>
              <a:rPr lang="es"/>
              <a:t>El proceso de establecer grupos formales de investigación, programas de formación, publicaciones y congresos que consolidan los STS como campo académico.</a:t>
            </a:r>
            <a:br>
              <a:rPr lang="es"/>
            </a:br>
            <a:r>
              <a:rPr b="1" lang="es"/>
              <a:t>Reflexividad (en STS):</a:t>
            </a:r>
            <a:r>
              <a:rPr lang="es"/>
              <a:t> Actitud metodológica autorreflexiva en la que los investigadores reconocen su propia posición, posibles sesgos y rol en la configuración del campo que estudian.</a:t>
            </a:r>
            <a:br>
              <a:rPr lang="es"/>
            </a:br>
            <a:r>
              <a:rPr b="1" lang="es"/>
              <a:t>Democratización de la tecnociencia: </a:t>
            </a:r>
            <a:r>
              <a:rPr lang="es"/>
              <a:t>Llamado a una mayor participación pública en la toma de decisiones técnicas y a promover una ciencia socialmente responsable, desafiando desigualdades de expertos.</a:t>
            </a:r>
            <a:br>
              <a:rPr lang="es"/>
            </a:br>
            <a:r>
              <a:rPr b="1" lang="es"/>
              <a:t>Pensamiento latinoamericano (en ciencia y tecnología):</a:t>
            </a:r>
            <a:r>
              <a:rPr lang="es"/>
              <a:t> Tradición intelectual temprana en la región, que enfatiza preocupaciones políticas, desarrollo endógeno y el rol social de la ciencia en contextos periféricos.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Evaluaciones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s"/>
              <a:t>Resumenes (5 por cabeza) - 35%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s"/>
              <a:t>Articulo Wikipedia (crear/profundizar) - 35%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s"/>
              <a:t>Presentación Oral (26 Septiembre) - 30%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Resumenes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 no más de 5 párrafos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Indicar idea principal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Indicar relevancia de la evidencia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Indicar elementos conceptuales o metodológicos interesantes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Indicar su percepción sobre la pieza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Articulo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Elegir un artículo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Preparar un documento (Octubre 6) con una versión mejorada. Ampliar bibliografía, mejorar prosa, incorporar links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Identificar la relevancia del articulo, y presentación breve en Clase 7 (13 Octubre)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Presentación Oral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 paper será asignado esta semana (8-12 Septiembre)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Deberán leerlo y analizarlo, para presentar el paper en no más de 5 minutos.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Será evaluada la presentación oral en la sesión en persona, el 26 de Septiembre.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La presentación debe incluir tema, objetivo, argumento principal, evidencias de apoyo y conclusión.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son los Estudios de Ciencia y Tecnología?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Los estudios de ciencia y tecnología (CTS o STS en inglés) son un</a:t>
            </a:r>
            <a:r>
              <a:rPr b="1" lang="es"/>
              <a:t> campo interdisciplinario </a:t>
            </a:r>
            <a:r>
              <a:rPr lang="es"/>
              <a:t>que analiza cómo la ciencia y la tecnología se producen, circulan y se usan en la sociedad. No estudian “la ciencia” o “la tecnología” en abstracto, </a:t>
            </a:r>
            <a:r>
              <a:rPr b="1" lang="es"/>
              <a:t>sino sus prácticas, instituciones, valores y efectos.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En breve:</a:t>
            </a:r>
            <a:endParaRPr/>
          </a:p>
          <a:p>
            <a:pPr indent="-267017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Char char="●"/>
            </a:pPr>
            <a:r>
              <a:rPr lang="es"/>
              <a:t>Investigan cómo se construye el conocimiento científico y qué actores, recursos e intereses intervienen.</a:t>
            </a:r>
            <a:br>
              <a:rPr lang="es"/>
            </a:br>
            <a:endParaRPr/>
          </a:p>
          <a:p>
            <a:pPr indent="-267017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Char char="●"/>
            </a:pPr>
            <a:r>
              <a:rPr lang="es"/>
              <a:t>Analizan el papel de la tecnología en la organización social, económica y política.</a:t>
            </a:r>
            <a:br>
              <a:rPr lang="es"/>
            </a:br>
            <a:endParaRPr/>
          </a:p>
          <a:p>
            <a:pPr indent="-267017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Char char="●"/>
            </a:pPr>
            <a:r>
              <a:rPr lang="es"/>
              <a:t>Discuten los efectos éticos, culturales y ambientales de la ciencia y la innovación.</a:t>
            </a:r>
            <a:br>
              <a:rPr lang="es"/>
            </a:br>
            <a:endParaRPr/>
          </a:p>
          <a:p>
            <a:pPr indent="-267017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Char char="●"/>
            </a:pPr>
            <a:r>
              <a:rPr lang="es"/>
              <a:t>Ofrecen herramientas para cuestionar supuestos y abrir debates públicos sobre el rumbo científico-tecnológico.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E</a:t>
            </a:r>
            <a:r>
              <a:rPr lang="es"/>
              <a:t>s decir, los CTS/STS buscan entender la ciencia y la tecnología como </a:t>
            </a:r>
            <a:r>
              <a:rPr b="1" lang="es"/>
              <a:t>actividades humanas situadas, atravesadas por poder, cultura e historia.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Origen de CTS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251" y="1162575"/>
            <a:ext cx="4776426" cy="335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5525" y="555150"/>
            <a:ext cx="2533675" cy="25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7253" y="2714725"/>
            <a:ext cx="3093875" cy="231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3325" y="828499"/>
            <a:ext cx="4018976" cy="24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47425" y="3239868"/>
            <a:ext cx="2466975" cy="1850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Sobre nuestras lecturas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Sismondo (2008) </a:t>
            </a:r>
            <a:r>
              <a:rPr b="1" i="1" lang="e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“STS and an Engaged Program”</a:t>
            </a:r>
            <a:r>
              <a:rPr b="1" lang="e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Estudios de Ciencia y Tecnología (CTS/STS) articulan enfoques teóricos (“Iglesia Alta”) y activistas (“Iglesia Baja”) mediante un “programa comprometido”, aplicando perspectivas constructivistas a la política de la gobernanza tecnocientífica.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Ureta y Sanhueza (2018) </a:t>
            </a:r>
            <a:r>
              <a:rPr b="1" i="1" lang="e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“La emergencia de CTS en Chile”</a:t>
            </a:r>
            <a:r>
              <a:rPr b="1" lang="e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Este trabajo detalla el surgimiento de los Estudios de Ciencia y Tecnología (CTS/STS) en América Latina, incluyendo su institucionalización, adopción de marcos constructivistas y vínculo con problemáticas políticas y sociales regionales.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Kreimer &amp; Vessuri (2018) </a:t>
            </a:r>
            <a:r>
              <a:rPr b="1" i="1" lang="e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“Latin American science, technology, and society: a historical and reflexive approach”</a:t>
            </a:r>
            <a:r>
              <a:rPr b="1" lang="e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artículo reconstruye de manera reflexiva el desarrollo histórico de los Estudios de Ciencia, Tecnología y Sociedad (CTS/STS) en América Latina, destacando su institucionalización, cuatro generaciones de investigadores y su persistente atención a los asuntos políticos y regionales.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Una genealogía?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1935 – Ludwik Fleck publica </a:t>
            </a:r>
            <a:r>
              <a:rPr i="1" lang="es" sz="17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Génesis y desarrollo de un hecho científico</a:t>
            </a:r>
            <a:r>
              <a:rPr lang="es" sz="17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precursor de la sociología del conocimiento científico.</a:t>
            </a:r>
            <a:endParaRPr sz="17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7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1962 – Thomas Kuhn publica </a:t>
            </a:r>
            <a:r>
              <a:rPr i="1" lang="es" sz="17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estructura de las revoluciones científicas</a:t>
            </a:r>
            <a:r>
              <a:rPr lang="es" sz="17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introduce paradigmas y ciencia normal.</a:t>
            </a:r>
            <a:endParaRPr sz="17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7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1971 – Barry Barnes y David Bloor inician Programa Fuerte en sociología del conocimiento científico.</a:t>
            </a:r>
            <a:endParaRPr sz="17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7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1973 – Harry Collins estudia replicación de experimentos láser, enfatiza práctica y contingencia.</a:t>
            </a:r>
            <a:endParaRPr sz="17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7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1975 – Bruno Latour y Steve Woolgar inician etnografía de laboratorio, </a:t>
            </a:r>
            <a:r>
              <a:rPr i="1" lang="es" sz="17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Laboratory Life</a:t>
            </a:r>
            <a:r>
              <a:rPr lang="es" sz="17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s" sz="17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7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